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5940" r:id="rId4"/>
    <p:sldMasterId id="2147485953" r:id="rId5"/>
  </p:sldMasterIdLst>
  <p:notesMasterIdLst>
    <p:notesMasterId r:id="rId21"/>
  </p:notesMasterIdLst>
  <p:handoutMasterIdLst>
    <p:handoutMasterId r:id="rId22"/>
  </p:handoutMasterIdLst>
  <p:sldIdLst>
    <p:sldId id="381" r:id="rId6"/>
    <p:sldId id="389" r:id="rId7"/>
    <p:sldId id="382" r:id="rId8"/>
    <p:sldId id="391" r:id="rId9"/>
    <p:sldId id="383" r:id="rId10"/>
    <p:sldId id="390" r:id="rId11"/>
    <p:sldId id="378" r:id="rId12"/>
    <p:sldId id="392" r:id="rId13"/>
    <p:sldId id="387" r:id="rId14"/>
    <p:sldId id="393" r:id="rId15"/>
    <p:sldId id="388" r:id="rId16"/>
    <p:sldId id="394" r:id="rId17"/>
    <p:sldId id="376" r:id="rId18"/>
    <p:sldId id="395" r:id="rId19"/>
    <p:sldId id="334" r:id="rId20"/>
  </p:sldIdLst>
  <p:sldSz cx="9144000" cy="6858000" type="screen4x3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BFF"/>
    <a:srgbClr val="0000CC"/>
    <a:srgbClr val="53C2FF"/>
    <a:srgbClr val="00CCFF"/>
    <a:srgbClr val="CCECFF"/>
    <a:srgbClr val="99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1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54;&#1053;&#1057;_&#1075;&#1086;&#1076;&#1086;&#1074;&#1099;&#1077;%20&#1077;&#1089;&#1090;%20&#1088;&#1077;&#1078;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54;&#1053;&#1057;_&#1075;&#1086;&#1076;&#1086;&#1074;&#1099;&#1077;%20&#1077;&#1089;&#1090;%20&#1088;&#1077;&#1078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54;&#1053;&#1057;_&#1075;&#1086;&#1076;&#1086;&#1074;&#1099;&#1077;%20&#1077;&#1089;&#1090;%20&#1088;&#1077;&#1078;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54;&#1053;&#1057;_&#1075;&#1086;&#1076;&#1086;&#1074;&#1099;&#1077;%20&#1077;&#1089;&#1090;%20&#1088;&#1077;&#1078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05_&#1057;&#1050;&#1060;&#1054;\&#1050;&#1052;&#1042;\&#1055;&#1056;&#1045;&#1047;&#1045;&#1053;&#1058;&#1040;&#1062;&#1048;&#1048;%20&#1050;&#1052;&#1042;\2021\15.06.2021\&#1043;&#1088;&#1072;&#1092;&#1080;&#1082;&#1080;%20&#1093;&#1080;&#1084;&#1080;&#1103;%20&#1043;&#1054;&#1053;&#1057;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982004830917926E-2"/>
          <c:y val="2.4542138699281069E-2"/>
          <c:w val="0.92145068669115304"/>
          <c:h val="0.77115270465386365"/>
        </c:manualLayout>
      </c:layout>
      <c:lineChart>
        <c:grouping val="standard"/>
        <c:varyColors val="0"/>
        <c:ser>
          <c:idx val="1"/>
          <c:order val="0"/>
          <c:tx>
            <c:strRef>
              <c:f>К2год!$B$2</c:f>
              <c:strCache>
                <c:ptCount val="1"/>
                <c:pt idx="0">
                  <c:v>скв. 12</c:v>
                </c:pt>
              </c:strCache>
            </c:strRef>
          </c:tx>
          <c:spPr>
            <a:ln w="12700" cap="rnd">
              <a:solidFill>
                <a:srgbClr val="FF99CC"/>
              </a:solidFill>
              <a:round/>
            </a:ln>
            <a:effectLst/>
          </c:spPr>
          <c:marker>
            <c:symbol val="circle"/>
            <c:size val="3"/>
            <c:spPr>
              <a:gradFill flip="none" rotWithShape="1">
                <a:gsLst>
                  <a:gs pos="40000">
                    <a:srgbClr val="FF99CC"/>
                  </a:gs>
                  <a:gs pos="4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710001261547768E-2"/>
                  <c:y val="-7.801768250511652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23-465B-BDFB-D0EABEF4AA8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К2год!$A$18:$A$38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К2год!$C$18:$C$38</c:f>
              <c:numCache>
                <c:formatCode>0.00</c:formatCode>
                <c:ptCount val="21"/>
                <c:pt idx="0">
                  <c:v>638.25</c:v>
                </c:pt>
                <c:pt idx="1">
                  <c:v>638.12820356320151</c:v>
                </c:pt>
                <c:pt idx="2">
                  <c:v>641.34473459344156</c:v>
                </c:pt>
                <c:pt idx="3">
                  <c:v>642.18946597450702</c:v>
                </c:pt>
                <c:pt idx="4">
                  <c:v>641.53666347927469</c:v>
                </c:pt>
                <c:pt idx="5">
                  <c:v>643.93969541607476</c:v>
                </c:pt>
                <c:pt idx="6">
                  <c:v>643.08450164794954</c:v>
                </c:pt>
                <c:pt idx="7">
                  <c:v>639.9576932466947</c:v>
                </c:pt>
                <c:pt idx="8">
                  <c:v>640.68599853515684</c:v>
                </c:pt>
                <c:pt idx="9">
                  <c:v>640.13615534855774</c:v>
                </c:pt>
                <c:pt idx="10">
                  <c:v>642.69582112630269</c:v>
                </c:pt>
                <c:pt idx="14">
                  <c:v>639.68599853515684</c:v>
                </c:pt>
                <c:pt idx="15">
                  <c:v>639.37599969161181</c:v>
                </c:pt>
                <c:pt idx="16">
                  <c:v>640.3024776629544</c:v>
                </c:pt>
                <c:pt idx="17">
                  <c:v>639.93829298389039</c:v>
                </c:pt>
                <c:pt idx="18">
                  <c:v>639.63577796088384</c:v>
                </c:pt>
                <c:pt idx="19">
                  <c:v>636.89958347309994</c:v>
                </c:pt>
                <c:pt idx="20">
                  <c:v>635.75370476044804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123-465B-BDFB-D0EABEF4AA8D}"/>
            </c:ext>
          </c:extLst>
        </c:ser>
        <c:ser>
          <c:idx val="2"/>
          <c:order val="1"/>
          <c:tx>
            <c:strRef>
              <c:f>К2год!$F$2</c:f>
              <c:strCache>
                <c:ptCount val="1"/>
                <c:pt idx="0">
                  <c:v>скв. 26-3-бис</c:v>
                </c:pt>
              </c:strCache>
            </c:strRef>
          </c:tx>
          <c:spPr>
            <a:ln w="12700" cap="rnd">
              <a:solidFill>
                <a:srgbClr val="00FF00"/>
              </a:solidFill>
              <a:round/>
            </a:ln>
            <a:effectLst/>
          </c:spPr>
          <c:marker>
            <c:symbol val="circle"/>
            <c:size val="3"/>
            <c:spPr>
              <a:gradFill flip="none" rotWithShape="1">
                <a:gsLst>
                  <a:gs pos="38000">
                    <a:srgbClr val="00FF00"/>
                  </a:gs>
                  <a:gs pos="41000">
                    <a:srgbClr val="007E39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7E3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151737262180058E-3"/>
                  <c:y val="-0.1126665586031893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23-465B-BDFB-D0EABEF4AA8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К2год!$A$18:$A$38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К2год!$G$18:$G$38</c:f>
              <c:numCache>
                <c:formatCode>0.00</c:formatCode>
                <c:ptCount val="21"/>
                <c:pt idx="0">
                  <c:v>601.10221354166663</c:v>
                </c:pt>
                <c:pt idx="1">
                  <c:v>601.49302637854305</c:v>
                </c:pt>
                <c:pt idx="2">
                  <c:v>601.43394711143048</c:v>
                </c:pt>
                <c:pt idx="3">
                  <c:v>601.58765007467832</c:v>
                </c:pt>
                <c:pt idx="4">
                  <c:v>601.54666307237369</c:v>
                </c:pt>
                <c:pt idx="5">
                  <c:v>601.85940551757813</c:v>
                </c:pt>
                <c:pt idx="6">
                  <c:v>601.82457449776791</c:v>
                </c:pt>
                <c:pt idx="7">
                  <c:v>601.65250505719871</c:v>
                </c:pt>
                <c:pt idx="8">
                  <c:v>601.63428606305808</c:v>
                </c:pt>
                <c:pt idx="9">
                  <c:v>602.23538442758456</c:v>
                </c:pt>
                <c:pt idx="10">
                  <c:v>602.03582255045569</c:v>
                </c:pt>
                <c:pt idx="13">
                  <c:v>602.1070705506869</c:v>
                </c:pt>
                <c:pt idx="14">
                  <c:v>602.35487428430008</c:v>
                </c:pt>
                <c:pt idx="15">
                  <c:v>602.3102551097594</c:v>
                </c:pt>
                <c:pt idx="16">
                  <c:v>602.43250684817849</c:v>
                </c:pt>
                <c:pt idx="17">
                  <c:v>602.60256473466848</c:v>
                </c:pt>
                <c:pt idx="18">
                  <c:v>602.51758682041896</c:v>
                </c:pt>
                <c:pt idx="19">
                  <c:v>602.08364458476024</c:v>
                </c:pt>
                <c:pt idx="20">
                  <c:v>601.84690732284298</c:v>
                </c:pt>
              </c:numCache>
            </c:numRef>
          </c: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3-3123-465B-BDFB-D0EABEF4AA8D}"/>
            </c:ext>
          </c:extLst>
        </c:ser>
        <c:ser>
          <c:idx val="6"/>
          <c:order val="2"/>
          <c:tx>
            <c:strRef>
              <c:f>К2год!$N$2</c:f>
              <c:strCache>
                <c:ptCount val="1"/>
                <c:pt idx="0">
                  <c:v>скв. 62</c:v>
                </c:pt>
              </c:strCache>
            </c:strRef>
          </c:tx>
          <c:spPr>
            <a:ln w="12700" cap="rnd">
              <a:solidFill>
                <a:srgbClr val="00CC99"/>
              </a:solidFill>
              <a:round/>
            </a:ln>
            <a:effectLst/>
          </c:spPr>
          <c:marker>
            <c:symbol val="circle"/>
            <c:size val="3"/>
            <c:spPr>
              <a:gradFill>
                <a:gsLst>
                  <a:gs pos="38000">
                    <a:srgbClr val="66FFCC"/>
                  </a:gs>
                  <a:gs pos="41000">
                    <a:srgbClr val="009999"/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5091042357307967E-2"/>
                  <c:y val="-0.13919421948845981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50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3123-465B-BDFB-D0EABEF4AA8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К2год!$A$18:$A$38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К2год!$O$18:$O$38</c:f>
              <c:numCache>
                <c:formatCode>0.00</c:formatCode>
                <c:ptCount val="21"/>
                <c:pt idx="0">
                  <c:v>680.50999450683662</c:v>
                </c:pt>
                <c:pt idx="1">
                  <c:v>684.01776462131079</c:v>
                </c:pt>
                <c:pt idx="2">
                  <c:v>685.2918028220156</c:v>
                </c:pt>
                <c:pt idx="3">
                  <c:v>690.53777737087717</c:v>
                </c:pt>
                <c:pt idx="4">
                  <c:v>695.0842414624766</c:v>
                </c:pt>
                <c:pt idx="5">
                  <c:v>696.00466512044238</c:v>
                </c:pt>
                <c:pt idx="6">
                  <c:v>699.00176642922793</c:v>
                </c:pt>
                <c:pt idx="7">
                  <c:v>701.74035426548551</c:v>
                </c:pt>
                <c:pt idx="8">
                  <c:v>703.14499773297996</c:v>
                </c:pt>
                <c:pt idx="9">
                  <c:v>702.87923020582934</c:v>
                </c:pt>
                <c:pt idx="10">
                  <c:v>703.16750081380167</c:v>
                </c:pt>
                <c:pt idx="15">
                  <c:v>701.50906649502781</c:v>
                </c:pt>
                <c:pt idx="16">
                  <c:v>699.76664225260413</c:v>
                </c:pt>
                <c:pt idx="17">
                  <c:v>700.21455522017095</c:v>
                </c:pt>
                <c:pt idx="18">
                  <c:v>697.8199999999996</c:v>
                </c:pt>
                <c:pt idx="19">
                  <c:v>693.12</c:v>
                </c:pt>
                <c:pt idx="20">
                  <c:v>694.77000000000044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3123-465B-BDFB-D0EABEF4A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433408"/>
        <c:axId val="112582016"/>
        <c:extLst/>
      </c:lineChart>
      <c:dateAx>
        <c:axId val="112433408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2582016"/>
        <c:crosses val="autoZero"/>
        <c:auto val="0"/>
        <c:lblOffset val="100"/>
        <c:baseTimeUnit val="days"/>
      </c:dateAx>
      <c:valAx>
        <c:axId val="112582016"/>
        <c:scaling>
          <c:orientation val="minMax"/>
          <c:max val="720"/>
          <c:min val="58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Уровень в абс. отм., 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2433408"/>
        <c:crosses val="autoZero"/>
        <c:crossBetween val="between"/>
        <c:majorUnit val="20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65000"/>
          <a:lumOff val="35000"/>
        </a:schemeClr>
      </a:solidFill>
      <a:miter lim="800000"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4479801135969131"/>
          <c:w val="0.9182160130718956"/>
          <c:h val="0.67152717021483466"/>
        </c:manualLayout>
      </c:layout>
      <c:lineChart>
        <c:grouping val="standard"/>
        <c:varyColors val="0"/>
        <c:ser>
          <c:idx val="0"/>
          <c:order val="0"/>
          <c:tx>
            <c:strRef>
              <c:f>'62_К2'!$C$3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0"/>
              <c:layout>
                <c:manualLayout>
                  <c:x val="9.2028985507246371E-3"/>
                  <c:y val="0.1971830985915492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62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5A-4B3A-A64A-9A294BDE469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'62_К2'!$B$4:$B$37</c:f>
              <c:numCache>
                <c:formatCode>m/d/yyyy</c:formatCode>
                <c:ptCount val="34"/>
                <c:pt idx="0">
                  <c:v>38433</c:v>
                </c:pt>
                <c:pt idx="1">
                  <c:v>38532</c:v>
                </c:pt>
                <c:pt idx="2">
                  <c:v>38610</c:v>
                </c:pt>
                <c:pt idx="3">
                  <c:v>38695</c:v>
                </c:pt>
                <c:pt idx="4">
                  <c:v>38763</c:v>
                </c:pt>
                <c:pt idx="5">
                  <c:v>38819</c:v>
                </c:pt>
                <c:pt idx="6">
                  <c:v>38915</c:v>
                </c:pt>
                <c:pt idx="7">
                  <c:v>39013</c:v>
                </c:pt>
                <c:pt idx="8">
                  <c:v>39154</c:v>
                </c:pt>
                <c:pt idx="9">
                  <c:v>39223</c:v>
                </c:pt>
                <c:pt idx="10">
                  <c:v>39289</c:v>
                </c:pt>
                <c:pt idx="11">
                  <c:v>39743</c:v>
                </c:pt>
                <c:pt idx="12">
                  <c:v>39877</c:v>
                </c:pt>
                <c:pt idx="13">
                  <c:v>40268</c:v>
                </c:pt>
                <c:pt idx="14">
                  <c:v>41901</c:v>
                </c:pt>
                <c:pt idx="15">
                  <c:v>42206</c:v>
                </c:pt>
                <c:pt idx="16">
                  <c:v>42606</c:v>
                </c:pt>
                <c:pt idx="17">
                  <c:v>43038</c:v>
                </c:pt>
                <c:pt idx="18">
                  <c:v>43066</c:v>
                </c:pt>
                <c:pt idx="19">
                  <c:v>43066</c:v>
                </c:pt>
                <c:pt idx="20">
                  <c:v>43292</c:v>
                </c:pt>
                <c:pt idx="21">
                  <c:v>43706</c:v>
                </c:pt>
                <c:pt idx="22">
                  <c:v>44033</c:v>
                </c:pt>
              </c:numCache>
            </c:numRef>
          </c:cat>
          <c:val>
            <c:numRef>
              <c:f>'62_К2'!$C$4:$C$37</c:f>
              <c:numCache>
                <c:formatCode>0.000</c:formatCode>
                <c:ptCount val="34"/>
                <c:pt idx="0">
                  <c:v>12.675400000000007</c:v>
                </c:pt>
                <c:pt idx="1">
                  <c:v>12.457100000000002</c:v>
                </c:pt>
                <c:pt idx="2">
                  <c:v>12.5662</c:v>
                </c:pt>
                <c:pt idx="3">
                  <c:v>12.463700000000006</c:v>
                </c:pt>
                <c:pt idx="4">
                  <c:v>12.431100000000001</c:v>
                </c:pt>
                <c:pt idx="5">
                  <c:v>12.416</c:v>
                </c:pt>
                <c:pt idx="6">
                  <c:v>12.646100000000001</c:v>
                </c:pt>
                <c:pt idx="7">
                  <c:v>13.111500000000001</c:v>
                </c:pt>
                <c:pt idx="8">
                  <c:v>12.674100000000001</c:v>
                </c:pt>
                <c:pt idx="9">
                  <c:v>12.886100000000004</c:v>
                </c:pt>
                <c:pt idx="10">
                  <c:v>12.3992</c:v>
                </c:pt>
                <c:pt idx="11">
                  <c:v>13.123299999999999</c:v>
                </c:pt>
                <c:pt idx="12">
                  <c:v>12.873700000000008</c:v>
                </c:pt>
                <c:pt idx="13">
                  <c:v>13.018700000000001</c:v>
                </c:pt>
                <c:pt idx="14">
                  <c:v>12.434700000000001</c:v>
                </c:pt>
                <c:pt idx="15">
                  <c:v>12.4833</c:v>
                </c:pt>
                <c:pt idx="16">
                  <c:v>12.341000000000001</c:v>
                </c:pt>
                <c:pt idx="19">
                  <c:v>12.393000000000002</c:v>
                </c:pt>
                <c:pt idx="20">
                  <c:v>12.788</c:v>
                </c:pt>
                <c:pt idx="21">
                  <c:v>13.6707</c:v>
                </c:pt>
                <c:pt idx="22">
                  <c:v>13.07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5A-4B3A-A64A-9A294BDE4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140160"/>
        <c:axId val="80142336"/>
      </c:lineChart>
      <c:lineChart>
        <c:grouping val="standard"/>
        <c:varyColors val="0"/>
        <c:ser>
          <c:idx val="1"/>
          <c:order val="1"/>
          <c:tx>
            <c:strRef>
              <c:f>'62_К2'!$H$3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'62_К2'!$B$4:$B$26</c:f>
              <c:numCache>
                <c:formatCode>m/d/yyyy</c:formatCode>
                <c:ptCount val="23"/>
                <c:pt idx="0">
                  <c:v>38433</c:v>
                </c:pt>
                <c:pt idx="1">
                  <c:v>38532</c:v>
                </c:pt>
                <c:pt idx="2">
                  <c:v>38610</c:v>
                </c:pt>
                <c:pt idx="3">
                  <c:v>38695</c:v>
                </c:pt>
                <c:pt idx="4">
                  <c:v>38763</c:v>
                </c:pt>
                <c:pt idx="5">
                  <c:v>38819</c:v>
                </c:pt>
                <c:pt idx="6">
                  <c:v>38915</c:v>
                </c:pt>
                <c:pt idx="7">
                  <c:v>39013</c:v>
                </c:pt>
                <c:pt idx="8">
                  <c:v>39154</c:v>
                </c:pt>
                <c:pt idx="9">
                  <c:v>39223</c:v>
                </c:pt>
                <c:pt idx="10">
                  <c:v>39289</c:v>
                </c:pt>
                <c:pt idx="11">
                  <c:v>39743</c:v>
                </c:pt>
                <c:pt idx="12">
                  <c:v>39877</c:v>
                </c:pt>
                <c:pt idx="13">
                  <c:v>40268</c:v>
                </c:pt>
                <c:pt idx="14">
                  <c:v>41901</c:v>
                </c:pt>
                <c:pt idx="15">
                  <c:v>42206</c:v>
                </c:pt>
                <c:pt idx="16">
                  <c:v>42606</c:v>
                </c:pt>
                <c:pt idx="17">
                  <c:v>43038</c:v>
                </c:pt>
                <c:pt idx="18">
                  <c:v>43066</c:v>
                </c:pt>
                <c:pt idx="19">
                  <c:v>43066</c:v>
                </c:pt>
                <c:pt idx="20">
                  <c:v>43292</c:v>
                </c:pt>
                <c:pt idx="21">
                  <c:v>43706</c:v>
                </c:pt>
                <c:pt idx="22">
                  <c:v>44033</c:v>
                </c:pt>
              </c:numCache>
            </c:numRef>
          </c:cat>
          <c:val>
            <c:numRef>
              <c:f>'62_К2'!$H$4:$H$37</c:f>
              <c:numCache>
                <c:formatCode>General</c:formatCode>
                <c:ptCount val="34"/>
                <c:pt idx="15" formatCode="0.000">
                  <c:v>0.16</c:v>
                </c:pt>
                <c:pt idx="16" formatCode="0.000">
                  <c:v>0.28500000000000025</c:v>
                </c:pt>
                <c:pt idx="17" formatCode="0.000">
                  <c:v>0.05</c:v>
                </c:pt>
                <c:pt idx="20" formatCode="0.000">
                  <c:v>0.24080000000000001</c:v>
                </c:pt>
                <c:pt idx="21" formatCode="0.000">
                  <c:v>0.4800000000000002</c:v>
                </c:pt>
                <c:pt idx="22" formatCode="0.000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5A-4B3A-A64A-9A294BDE4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143872"/>
        <c:axId val="80145408"/>
      </c:lineChart>
      <c:dateAx>
        <c:axId val="80140160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0142336"/>
        <c:crosses val="autoZero"/>
        <c:auto val="0"/>
        <c:lblOffset val="100"/>
        <c:baseTimeUnit val="days"/>
        <c:majorUnit val="12"/>
        <c:majorTimeUnit val="months"/>
      </c:dateAx>
      <c:valAx>
        <c:axId val="80142336"/>
        <c:scaling>
          <c:orientation val="minMax"/>
          <c:max val="14"/>
          <c:min val="1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80140160"/>
        <c:crosses val="autoZero"/>
        <c:crossBetween val="midCat"/>
        <c:majorUnit val="1"/>
      </c:valAx>
      <c:dateAx>
        <c:axId val="801438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80145408"/>
        <c:crosses val="autoZero"/>
        <c:auto val="0"/>
        <c:lblOffset val="100"/>
        <c:baseTimeUnit val="days"/>
      </c:dateAx>
      <c:valAx>
        <c:axId val="80145408"/>
        <c:scaling>
          <c:orientation val="minMax"/>
          <c:max val="1.8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143872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4.0855569570133435E-2"/>
          <c:y val="2.9180796844838795E-2"/>
          <c:w val="0.32868860288264978"/>
          <c:h val="0.10420641864211419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683399175796521E-2"/>
          <c:y val="5.8048666499854205E-2"/>
          <c:w val="0.8939876811594204"/>
          <c:h val="0.63157056683837365"/>
        </c:manualLayout>
      </c:layout>
      <c:lineChart>
        <c:grouping val="standard"/>
        <c:varyColors val="0"/>
        <c:ser>
          <c:idx val="1"/>
          <c:order val="0"/>
          <c:tx>
            <c:strRef>
              <c:f>'K1a-alгод'!$B$2:$C$2</c:f>
              <c:strCache>
                <c:ptCount val="1"/>
                <c:pt idx="0">
                  <c:v>2-Ю</c:v>
                </c:pt>
              </c:strCache>
            </c:strRef>
          </c:tx>
          <c:spPr>
            <a:ln w="15875" cap="rnd">
              <a:solidFill>
                <a:srgbClr val="FF99CC"/>
              </a:solidFill>
              <a:round/>
            </a:ln>
            <a:effectLst/>
          </c:spPr>
          <c:marker>
            <c:symbol val="circle"/>
            <c:size val="3"/>
            <c:spPr>
              <a:gradFill flip="none" rotWithShape="1">
                <a:gsLst>
                  <a:gs pos="40000">
                    <a:srgbClr val="FF99CC"/>
                  </a:gs>
                  <a:gs pos="4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0006982752051077E-2"/>
                  <c:y val="-0.1575757325100244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7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</a:t>
                    </a:r>
                    <a:fld id="{B3488722-B543-4EEC-8BF9-10262CF51163}" type="SERIESNAME">
                      <a:rPr lang="en-US" sz="7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700" b="0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РЯДА]</a:t>
                    </a:fld>
                    <a:endParaRPr lang="ru-RU" sz="7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50000"/>
                    </a:sysClr>
                  </a:solidFill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CAC-4FF2-95A9-C79612B2365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'K1a-alгод'!$A$18:$A$38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'K1a-alгод'!$D$18:$D$38</c:f>
              <c:numCache>
                <c:formatCode>0.00</c:formatCode>
                <c:ptCount val="21"/>
                <c:pt idx="1">
                  <c:v>1007.0324327623525</c:v>
                </c:pt>
                <c:pt idx="2">
                  <c:v>1005.3421020507809</c:v>
                </c:pt>
                <c:pt idx="3">
                  <c:v>1006.366672092013</c:v>
                </c:pt>
                <c:pt idx="4">
                  <c:v>1006.0702758789065</c:v>
                </c:pt>
                <c:pt idx="5">
                  <c:v>1004.7414172944564</c:v>
                </c:pt>
                <c:pt idx="6">
                  <c:v>1006.030771108774</c:v>
                </c:pt>
                <c:pt idx="7">
                  <c:v>1007.5480041503906</c:v>
                </c:pt>
                <c:pt idx="8">
                  <c:v>1006.2776817908655</c:v>
                </c:pt>
                <c:pt idx="9">
                  <c:v>1005.3684645432693</c:v>
                </c:pt>
                <c:pt idx="10">
                  <c:v>1004.7816569010416</c:v>
                </c:pt>
                <c:pt idx="14">
                  <c:v>1003.0713338216145</c:v>
                </c:pt>
                <c:pt idx="15">
                  <c:v>1002.9313688651139</c:v>
                </c:pt>
                <c:pt idx="16">
                  <c:v>1003.1875940541755</c:v>
                </c:pt>
                <c:pt idx="17">
                  <c:v>1003.5352704151567</c:v>
                </c:pt>
                <c:pt idx="18">
                  <c:v>1003.3631566436004</c:v>
                </c:pt>
                <c:pt idx="19">
                  <c:v>998.19930236592859</c:v>
                </c:pt>
                <c:pt idx="20">
                  <c:v>1002.9725844810745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CAC-4FF2-95A9-C79612B23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638016"/>
        <c:axId val="175639936"/>
        <c:extLst/>
      </c:lineChart>
      <c:dateAx>
        <c:axId val="17563801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39936"/>
        <c:crosses val="autoZero"/>
        <c:auto val="0"/>
        <c:lblOffset val="100"/>
        <c:baseTimeUnit val="days"/>
      </c:dateAx>
      <c:valAx>
        <c:axId val="175639936"/>
        <c:scaling>
          <c:orientation val="minMax"/>
          <c:max val="1100"/>
          <c:min val="90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Уровень в абс. отм., 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38016"/>
        <c:crosses val="autoZero"/>
        <c:crossBetween val="between"/>
        <c:majorUnit val="50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65000"/>
          <a:lumOff val="35000"/>
        </a:schemeClr>
      </a:solidFill>
      <a:miter lim="800000"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683399175796521E-2"/>
          <c:y val="2.2711357880278362E-2"/>
          <c:w val="0.89705531400966187"/>
          <c:h val="0.86498130190935729"/>
        </c:manualLayout>
      </c:layout>
      <c:lineChart>
        <c:grouping val="standard"/>
        <c:varyColors val="0"/>
        <c:ser>
          <c:idx val="5"/>
          <c:order val="0"/>
          <c:tx>
            <c:strRef>
              <c:f>'K1a-alгод'!$M$2:$N$2</c:f>
              <c:strCache>
                <c:ptCount val="1"/>
                <c:pt idx="0">
                  <c:v>60</c:v>
                </c:pt>
              </c:strCache>
            </c:strRef>
          </c:tx>
          <c:spPr>
            <a:ln w="12700" cap="rnd">
              <a:solidFill>
                <a:srgbClr val="6699FF"/>
              </a:solidFill>
              <a:round/>
            </a:ln>
            <a:effectLst/>
          </c:spPr>
          <c:marker>
            <c:symbol val="circle"/>
            <c:size val="3"/>
            <c:spPr>
              <a:gradFill>
                <a:gsLst>
                  <a:gs pos="38000">
                    <a:srgbClr val="6699FF"/>
                  </a:gs>
                  <a:gs pos="41000">
                    <a:srgbClr val="0047B0"/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0047B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9244029120666E-17"/>
                  <c:y val="-0.2024271040510426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700"/>
                      <a:t>скв. </a:t>
                    </a:r>
                    <a:fld id="{4E779138-17F2-4A36-8A93-52D60D1BFEF8}" type="SERIESNAME">
                      <a:rPr lang="en-US" sz="700"/>
                      <a:pPr>
                        <a:defRPr sz="700" b="0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РЯДА]</a:t>
                    </a:fld>
                    <a:endParaRPr lang="ru-RU" sz="70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BEE-4E92-94F5-7E7495D88BD3}"/>
                </c:ext>
              </c:extLst>
            </c:dLbl>
            <c:dLbl>
              <c:idx val="27"/>
              <c:layout>
                <c:manualLayout>
                  <c:x val="-9.5849263403364374E-2"/>
                  <c:y val="5.6508750135270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EE-4E92-94F5-7E7495D88BD3}"/>
                </c:ext>
              </c:extLst>
            </c:dLbl>
            <c:dLbl>
              <c:idx val="33"/>
              <c:layout>
                <c:manualLayout>
                  <c:x val="-4.7942172163856892E-2"/>
                  <c:y val="5.448098692753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EE-4E92-94F5-7E7495D88BD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'K1a-alгод'!$A$18:$A$38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'K1a-alгод'!$N$18:$N$38</c:f>
              <c:numCache>
                <c:formatCode>0.00</c:formatCode>
                <c:ptCount val="21"/>
                <c:pt idx="0">
                  <c:v>741.93573869977683</c:v>
                </c:pt>
                <c:pt idx="1">
                  <c:v>741.76470408720161</c:v>
                </c:pt>
                <c:pt idx="2">
                  <c:v>741.25000626001645</c:v>
                </c:pt>
                <c:pt idx="3">
                  <c:v>745.64333089192712</c:v>
                </c:pt>
                <c:pt idx="4">
                  <c:v>745.28152003432763</c:v>
                </c:pt>
                <c:pt idx="5">
                  <c:v>744.39110310872354</c:v>
                </c:pt>
                <c:pt idx="6">
                  <c:v>746.09114661583533</c:v>
                </c:pt>
                <c:pt idx="7">
                  <c:v>748.0511158130779</c:v>
                </c:pt>
                <c:pt idx="8">
                  <c:v>748.42357090541293</c:v>
                </c:pt>
                <c:pt idx="9">
                  <c:v>747.31077223557736</c:v>
                </c:pt>
                <c:pt idx="10">
                  <c:v>747.30249532063806</c:v>
                </c:pt>
                <c:pt idx="15">
                  <c:v>745.2181673916906</c:v>
                </c:pt>
                <c:pt idx="16">
                  <c:v>745.56665039062455</c:v>
                </c:pt>
                <c:pt idx="17">
                  <c:v>745.65002441406239</c:v>
                </c:pt>
                <c:pt idx="18">
                  <c:v>745.65002441406239</c:v>
                </c:pt>
                <c:pt idx="19">
                  <c:v>745.65002441406239</c:v>
                </c:pt>
                <c:pt idx="20">
                  <c:v>745.00419108072867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ABEE-4E92-94F5-7E7495D88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02112"/>
        <c:axId val="176204032"/>
        <c:extLst/>
      </c:lineChart>
      <c:dateAx>
        <c:axId val="17620211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6204032"/>
        <c:crosses val="autoZero"/>
        <c:auto val="0"/>
        <c:lblOffset val="100"/>
        <c:baseTimeUnit val="days"/>
      </c:dateAx>
      <c:valAx>
        <c:axId val="176204032"/>
        <c:scaling>
          <c:orientation val="minMax"/>
          <c:max val="800"/>
          <c:min val="70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Уровень в абс. отм., м</a:t>
                </a:r>
              </a:p>
            </c:rich>
          </c:tx>
          <c:layout>
            <c:manualLayout>
              <c:xMode val="edge"/>
              <c:yMode val="edge"/>
              <c:x val="2.2588592435903352E-3"/>
              <c:y val="0.111461753003405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6202112"/>
        <c:crosses val="autoZero"/>
        <c:crossBetween val="between"/>
        <c:majorUnit val="20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65000"/>
          <a:lumOff val="35000"/>
        </a:schemeClr>
      </a:solidFill>
      <a:miter lim="800000"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683399175796521E-2"/>
          <c:y val="2.2711357880278362E-2"/>
          <c:w val="0.88938623188405741"/>
          <c:h val="0.86498130190935729"/>
        </c:manualLayout>
      </c:layout>
      <c:lineChart>
        <c:grouping val="standard"/>
        <c:varyColors val="0"/>
        <c:ser>
          <c:idx val="5"/>
          <c:order val="0"/>
          <c:tx>
            <c:strRef>
              <c:f>'J3tt-vгод'!$L$2:$M$2</c:f>
              <c:strCache>
                <c:ptCount val="1"/>
                <c:pt idx="0">
                  <c:v>4-Ю</c:v>
                </c:pt>
              </c:strCache>
            </c:strRef>
          </c:tx>
          <c:spPr>
            <a:ln w="15875" cap="rnd">
              <a:solidFill>
                <a:srgbClr val="6699FF"/>
              </a:solidFill>
              <a:round/>
            </a:ln>
            <a:effectLst/>
          </c:spPr>
          <c:marker>
            <c:symbol val="circle"/>
            <c:size val="3"/>
            <c:spPr>
              <a:gradFill>
                <a:gsLst>
                  <a:gs pos="38000">
                    <a:srgbClr val="6699FF"/>
                  </a:gs>
                  <a:gs pos="41000">
                    <a:srgbClr val="0047B0"/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0047B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7.543521266889188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89-40A4-A061-EF322A04F97D}"/>
                </c:ext>
              </c:extLst>
            </c:dLbl>
            <c:dLbl>
              <c:idx val="1"/>
              <c:layout>
                <c:manualLayout>
                  <c:x val="-2.7200907813261253E-2"/>
                  <c:y val="-0.174104986876640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89-40A4-A061-EF322A04F97D}"/>
                </c:ext>
              </c:extLst>
            </c:dLbl>
            <c:dLbl>
              <c:idx val="24"/>
              <c:layout>
                <c:manualLayout>
                  <c:x val="-0.11709360681461659"/>
                  <c:y val="-7.4232695703146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89-40A4-A061-EF322A04F97D}"/>
                </c:ext>
              </c:extLst>
            </c:dLbl>
            <c:dLbl>
              <c:idx val="27"/>
              <c:layout>
                <c:manualLayout>
                  <c:x val="-9.0866522115861589E-2"/>
                  <c:y val="-0.155584716080814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89-40A4-A061-EF322A04F97D}"/>
                </c:ext>
              </c:extLst>
            </c:dLbl>
            <c:dLbl>
              <c:idx val="33"/>
              <c:layout>
                <c:manualLayout>
                  <c:x val="-4.7942172163856892E-2"/>
                  <c:y val="5.448098692753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89-40A4-A061-EF322A04F97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trendline>
            <c:spPr>
              <a:ln w="19050" cap="rnd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'J3tt-vгод'!$A$18:$A$38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'J3tt-vгод'!$M$18:$M$38</c:f>
              <c:numCache>
                <c:formatCode>0.00</c:formatCode>
                <c:ptCount val="21"/>
                <c:pt idx="1">
                  <c:v>858.03684435392677</c:v>
                </c:pt>
                <c:pt idx="2">
                  <c:v>859.09473780581823</c:v>
                </c:pt>
                <c:pt idx="3">
                  <c:v>863.44630512438289</c:v>
                </c:pt>
                <c:pt idx="4">
                  <c:v>863.50857631138433</c:v>
                </c:pt>
                <c:pt idx="5">
                  <c:v>865.15714227585568</c:v>
                </c:pt>
                <c:pt idx="6">
                  <c:v>868.60769888070809</c:v>
                </c:pt>
                <c:pt idx="7">
                  <c:v>865.91800537109373</c:v>
                </c:pt>
                <c:pt idx="8">
                  <c:v>863.66384652944782</c:v>
                </c:pt>
                <c:pt idx="9">
                  <c:v>863.12665812174407</c:v>
                </c:pt>
                <c:pt idx="10">
                  <c:v>863.68500773111975</c:v>
                </c:pt>
                <c:pt idx="13">
                  <c:v>861.09300231933662</c:v>
                </c:pt>
                <c:pt idx="14">
                  <c:v>859.2897805409898</c:v>
                </c:pt>
                <c:pt idx="15">
                  <c:v>859.50735344685302</c:v>
                </c:pt>
                <c:pt idx="16">
                  <c:v>860.80236884411954</c:v>
                </c:pt>
                <c:pt idx="17">
                  <c:v>860.43522652663751</c:v>
                </c:pt>
                <c:pt idx="18">
                  <c:v>857.24403461657141</c:v>
                </c:pt>
                <c:pt idx="19">
                  <c:v>854.24337091315363</c:v>
                </c:pt>
                <c:pt idx="20">
                  <c:v>851.26704869645346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A389-40A4-A061-EF322A04F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837632"/>
        <c:axId val="183224576"/>
        <c:extLst/>
      </c:lineChart>
      <c:dateAx>
        <c:axId val="182837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3224576"/>
        <c:crosses val="autoZero"/>
        <c:auto val="0"/>
        <c:lblOffset val="100"/>
        <c:baseTimeUnit val="days"/>
      </c:dateAx>
      <c:valAx>
        <c:axId val="183224576"/>
        <c:scaling>
          <c:orientation val="minMax"/>
          <c:max val="920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Уровень в абс. отм., м</a:t>
                </a:r>
              </a:p>
            </c:rich>
          </c:tx>
          <c:layout>
            <c:manualLayout>
              <c:xMode val="edge"/>
              <c:yMode val="edge"/>
              <c:x val="2.2588241341563601E-3"/>
              <c:y val="0.1101385826771653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2837632"/>
        <c:crosses val="autoZero"/>
        <c:crossBetween val="between"/>
        <c:majorUnit val="2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65000"/>
          <a:lumOff val="35000"/>
        </a:schemeClr>
      </a:solidFill>
      <a:miter lim="800000"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5369296229275689"/>
          <c:w val="0.9182160130718956"/>
          <c:h val="0.64146851208816325"/>
        </c:manualLayout>
      </c:layout>
      <c:lineChart>
        <c:grouping val="standard"/>
        <c:varyColors val="0"/>
        <c:ser>
          <c:idx val="0"/>
          <c:order val="0"/>
          <c:tx>
            <c:strRef>
              <c:f>'7-Г_Р1'!$C$3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0"/>
              <c:layout>
                <c:manualLayout>
                  <c:x val="0"/>
                  <c:y val="0.1693121693121694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/>
                    </a:pPr>
                    <a:r>
                      <a:rPr lang="ru-RU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7-Г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F9-49B3-A1DF-50E399A5564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'7-Г_Р1'!$B$4:$B$37</c:f>
              <c:numCache>
                <c:formatCode>m/d/yyyy</c:formatCode>
                <c:ptCount val="34"/>
                <c:pt idx="0">
                  <c:v>38433</c:v>
                </c:pt>
                <c:pt idx="1">
                  <c:v>38520</c:v>
                </c:pt>
                <c:pt idx="2">
                  <c:v>38617</c:v>
                </c:pt>
                <c:pt idx="3">
                  <c:v>38691</c:v>
                </c:pt>
                <c:pt idx="4">
                  <c:v>38763</c:v>
                </c:pt>
                <c:pt idx="5">
                  <c:v>38819</c:v>
                </c:pt>
                <c:pt idx="6">
                  <c:v>38910</c:v>
                </c:pt>
                <c:pt idx="7">
                  <c:v>39008</c:v>
                </c:pt>
                <c:pt idx="8">
                  <c:v>39128</c:v>
                </c:pt>
                <c:pt idx="9">
                  <c:v>39225</c:v>
                </c:pt>
                <c:pt idx="10">
                  <c:v>39282</c:v>
                </c:pt>
                <c:pt idx="11">
                  <c:v>39499</c:v>
                </c:pt>
                <c:pt idx="12">
                  <c:v>40045</c:v>
                </c:pt>
                <c:pt idx="13">
                  <c:v>40409</c:v>
                </c:pt>
                <c:pt idx="14">
                  <c:v>41891</c:v>
                </c:pt>
                <c:pt idx="15">
                  <c:v>42199</c:v>
                </c:pt>
                <c:pt idx="16">
                  <c:v>42607</c:v>
                </c:pt>
                <c:pt idx="17">
                  <c:v>43039</c:v>
                </c:pt>
                <c:pt idx="18">
                  <c:v>43066</c:v>
                </c:pt>
                <c:pt idx="19">
                  <c:v>43066</c:v>
                </c:pt>
                <c:pt idx="20">
                  <c:v>43293</c:v>
                </c:pt>
                <c:pt idx="21">
                  <c:v>43293</c:v>
                </c:pt>
                <c:pt idx="22">
                  <c:v>43706</c:v>
                </c:pt>
                <c:pt idx="23">
                  <c:v>44033</c:v>
                </c:pt>
              </c:numCache>
            </c:numRef>
          </c:cat>
          <c:val>
            <c:numRef>
              <c:f>'7-Г_Р1'!$C$4:$C$37</c:f>
              <c:numCache>
                <c:formatCode>0.000</c:formatCode>
                <c:ptCount val="34"/>
                <c:pt idx="0">
                  <c:v>3.9339</c:v>
                </c:pt>
                <c:pt idx="1">
                  <c:v>3.9430000000000001</c:v>
                </c:pt>
                <c:pt idx="2">
                  <c:v>3.9218999999999982</c:v>
                </c:pt>
                <c:pt idx="3">
                  <c:v>3.9230999999999998</c:v>
                </c:pt>
                <c:pt idx="4">
                  <c:v>3.9593000000000003</c:v>
                </c:pt>
                <c:pt idx="5">
                  <c:v>4.0396000000000036</c:v>
                </c:pt>
                <c:pt idx="6">
                  <c:v>3.9220999999999981</c:v>
                </c:pt>
                <c:pt idx="7">
                  <c:v>3.8489999999999998</c:v>
                </c:pt>
                <c:pt idx="8">
                  <c:v>3.8715999999999982</c:v>
                </c:pt>
                <c:pt idx="9">
                  <c:v>3.8336999999999981</c:v>
                </c:pt>
                <c:pt idx="10">
                  <c:v>3.8920999999999979</c:v>
                </c:pt>
                <c:pt idx="11">
                  <c:v>3.8578999999999981</c:v>
                </c:pt>
                <c:pt idx="12">
                  <c:v>3.5665999999999998</c:v>
                </c:pt>
                <c:pt idx="13">
                  <c:v>4.0428999999999995</c:v>
                </c:pt>
                <c:pt idx="14">
                  <c:v>3.2616000000000001</c:v>
                </c:pt>
                <c:pt idx="15">
                  <c:v>3.6236000000000002</c:v>
                </c:pt>
                <c:pt idx="16">
                  <c:v>3.7017000000000002</c:v>
                </c:pt>
                <c:pt idx="19">
                  <c:v>3.601</c:v>
                </c:pt>
                <c:pt idx="20">
                  <c:v>3.832599999999998</c:v>
                </c:pt>
                <c:pt idx="21">
                  <c:v>3.8331999999999997</c:v>
                </c:pt>
                <c:pt idx="22">
                  <c:v>3.8159999999999981</c:v>
                </c:pt>
                <c:pt idx="23">
                  <c:v>3.6779999999999999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F9-49B3-A1DF-50E399A55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651712"/>
        <c:axId val="79524224"/>
      </c:lineChart>
      <c:lineChart>
        <c:grouping val="standard"/>
        <c:varyColors val="0"/>
        <c:ser>
          <c:idx val="1"/>
          <c:order val="1"/>
          <c:tx>
            <c:strRef>
              <c:f>'7-Г_Р1'!$G$3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'7-Г_Р1'!$B$4:$B$27</c:f>
              <c:numCache>
                <c:formatCode>m/d/yyyy</c:formatCode>
                <c:ptCount val="24"/>
                <c:pt idx="0">
                  <c:v>38433</c:v>
                </c:pt>
                <c:pt idx="1">
                  <c:v>38520</c:v>
                </c:pt>
                <c:pt idx="2">
                  <c:v>38617</c:v>
                </c:pt>
                <c:pt idx="3">
                  <c:v>38691</c:v>
                </c:pt>
                <c:pt idx="4">
                  <c:v>38763</c:v>
                </c:pt>
                <c:pt idx="5">
                  <c:v>38819</c:v>
                </c:pt>
                <c:pt idx="6">
                  <c:v>38910</c:v>
                </c:pt>
                <c:pt idx="7">
                  <c:v>39008</c:v>
                </c:pt>
                <c:pt idx="8">
                  <c:v>39128</c:v>
                </c:pt>
                <c:pt idx="9">
                  <c:v>39225</c:v>
                </c:pt>
                <c:pt idx="10">
                  <c:v>39282</c:v>
                </c:pt>
                <c:pt idx="11">
                  <c:v>39499</c:v>
                </c:pt>
                <c:pt idx="12">
                  <c:v>40045</c:v>
                </c:pt>
                <c:pt idx="13">
                  <c:v>40409</c:v>
                </c:pt>
                <c:pt idx="14">
                  <c:v>41891</c:v>
                </c:pt>
                <c:pt idx="15">
                  <c:v>42199</c:v>
                </c:pt>
                <c:pt idx="16">
                  <c:v>42607</c:v>
                </c:pt>
                <c:pt idx="17">
                  <c:v>43039</c:v>
                </c:pt>
                <c:pt idx="18">
                  <c:v>43066</c:v>
                </c:pt>
                <c:pt idx="19">
                  <c:v>43066</c:v>
                </c:pt>
                <c:pt idx="20">
                  <c:v>43293</c:v>
                </c:pt>
                <c:pt idx="21">
                  <c:v>43293</c:v>
                </c:pt>
                <c:pt idx="22">
                  <c:v>43706</c:v>
                </c:pt>
                <c:pt idx="23">
                  <c:v>44033</c:v>
                </c:pt>
              </c:numCache>
            </c:numRef>
          </c:cat>
          <c:val>
            <c:numRef>
              <c:f>'7-Г_Р1'!$G$4:$G$37</c:f>
              <c:numCache>
                <c:formatCode>General</c:formatCode>
                <c:ptCount val="34"/>
                <c:pt idx="14" formatCode="0.000">
                  <c:v>0.16</c:v>
                </c:pt>
                <c:pt idx="15" formatCode="0.000">
                  <c:v>0.11</c:v>
                </c:pt>
                <c:pt idx="16" formatCode="0.000">
                  <c:v>0.19500000000000001</c:v>
                </c:pt>
                <c:pt idx="17" formatCode="0.000">
                  <c:v>0.05</c:v>
                </c:pt>
                <c:pt idx="18" formatCode="0.000">
                  <c:v>0.05</c:v>
                </c:pt>
                <c:pt idx="20" formatCode="0.000">
                  <c:v>0.37980000000000042</c:v>
                </c:pt>
                <c:pt idx="21" formatCode="0.000">
                  <c:v>0.39930000000000038</c:v>
                </c:pt>
                <c:pt idx="22" formatCode="0.000">
                  <c:v>2.0000000000000011E-2</c:v>
                </c:pt>
                <c:pt idx="23" formatCode="0.000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F9-49B3-A1DF-50E399A55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525760"/>
        <c:axId val="79527296"/>
      </c:lineChart>
      <c:dateAx>
        <c:axId val="225651712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9524224"/>
        <c:crosses val="autoZero"/>
        <c:auto val="0"/>
        <c:lblOffset val="100"/>
        <c:baseTimeUnit val="days"/>
        <c:majorUnit val="12"/>
        <c:majorTimeUnit val="months"/>
      </c:dateAx>
      <c:valAx>
        <c:axId val="79524224"/>
        <c:scaling>
          <c:orientation val="minMax"/>
          <c:max val="5"/>
          <c:min val="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225651712"/>
        <c:crosses val="autoZero"/>
        <c:crossBetween val="midCat"/>
        <c:majorUnit val="1"/>
      </c:valAx>
      <c:dateAx>
        <c:axId val="7952576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79527296"/>
        <c:crosses val="autoZero"/>
        <c:auto val="0"/>
        <c:lblOffset val="100"/>
        <c:baseTimeUnit val="days"/>
      </c:dateAx>
      <c:valAx>
        <c:axId val="79527296"/>
        <c:scaling>
          <c:orientation val="minMax"/>
          <c:max val="1.8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9525760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3.6708343027883603E-2"/>
          <c:y val="2.8567516017019616E-2"/>
          <c:w val="0.27477122902405482"/>
          <c:h val="9.9469788498659867E-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4223282695723641"/>
          <c:w val="0.9182160130718956"/>
          <c:h val="0.67986478962856955"/>
        </c:manualLayout>
      </c:layout>
      <c:lineChart>
        <c:grouping val="standard"/>
        <c:varyColors val="0"/>
        <c:ser>
          <c:idx val="0"/>
          <c:order val="0"/>
          <c:tx>
            <c:strRef>
              <c:f>'12_К2 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0"/>
              <c:layout>
                <c:manualLayout>
                  <c:x val="2.0736132711249378E-3"/>
                  <c:y val="0.1818181818181819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скв. 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B9-40FD-8BAB-FB1DE58E937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'12_К2 '!$B$4:$B$37</c:f>
              <c:numCache>
                <c:formatCode>m/d/yyyy</c:formatCode>
                <c:ptCount val="34"/>
                <c:pt idx="0">
                  <c:v>38428</c:v>
                </c:pt>
                <c:pt idx="1">
                  <c:v>38532</c:v>
                </c:pt>
                <c:pt idx="2">
                  <c:v>38609</c:v>
                </c:pt>
                <c:pt idx="3">
                  <c:v>38691</c:v>
                </c:pt>
                <c:pt idx="4">
                  <c:v>38769</c:v>
                </c:pt>
                <c:pt idx="5">
                  <c:v>38817</c:v>
                </c:pt>
                <c:pt idx="6">
                  <c:v>38910</c:v>
                </c:pt>
                <c:pt idx="7">
                  <c:v>39008</c:v>
                </c:pt>
                <c:pt idx="8">
                  <c:v>39127</c:v>
                </c:pt>
                <c:pt idx="9">
                  <c:v>39223</c:v>
                </c:pt>
                <c:pt idx="10">
                  <c:v>39282</c:v>
                </c:pt>
                <c:pt idx="11">
                  <c:v>39744</c:v>
                </c:pt>
                <c:pt idx="12">
                  <c:v>39877</c:v>
                </c:pt>
                <c:pt idx="13">
                  <c:v>40268</c:v>
                </c:pt>
                <c:pt idx="14">
                  <c:v>41360</c:v>
                </c:pt>
                <c:pt idx="15">
                  <c:v>41891</c:v>
                </c:pt>
                <c:pt idx="16">
                  <c:v>42200</c:v>
                </c:pt>
                <c:pt idx="17">
                  <c:v>42608</c:v>
                </c:pt>
                <c:pt idx="18">
                  <c:v>43039</c:v>
                </c:pt>
                <c:pt idx="19">
                  <c:v>43294</c:v>
                </c:pt>
                <c:pt idx="20">
                  <c:v>43706</c:v>
                </c:pt>
                <c:pt idx="21">
                  <c:v>44035</c:v>
                </c:pt>
              </c:numCache>
            </c:numRef>
          </c:cat>
          <c:val>
            <c:numRef>
              <c:f>'12_К2 '!$C$4:$C$37</c:f>
              <c:numCache>
                <c:formatCode>0.000</c:formatCode>
                <c:ptCount val="34"/>
                <c:pt idx="0">
                  <c:v>1.4924000000000002</c:v>
                </c:pt>
                <c:pt idx="1">
                  <c:v>1.3476999999999992</c:v>
                </c:pt>
                <c:pt idx="2">
                  <c:v>1.1588000000000001</c:v>
                </c:pt>
                <c:pt idx="3">
                  <c:v>1.2295999999999987</c:v>
                </c:pt>
                <c:pt idx="4">
                  <c:v>1.0571999999999993</c:v>
                </c:pt>
                <c:pt idx="5">
                  <c:v>1.3968</c:v>
                </c:pt>
                <c:pt idx="6">
                  <c:v>1.3383</c:v>
                </c:pt>
                <c:pt idx="7">
                  <c:v>1.2624000000000002</c:v>
                </c:pt>
                <c:pt idx="8">
                  <c:v>1.2894999999999992</c:v>
                </c:pt>
                <c:pt idx="9">
                  <c:v>1.357</c:v>
                </c:pt>
                <c:pt idx="10">
                  <c:v>1.2121</c:v>
                </c:pt>
                <c:pt idx="11">
                  <c:v>1.4075999999999984</c:v>
                </c:pt>
                <c:pt idx="12">
                  <c:v>1.4283999999999992</c:v>
                </c:pt>
                <c:pt idx="13">
                  <c:v>1.4936999999999991</c:v>
                </c:pt>
                <c:pt idx="14">
                  <c:v>1.252</c:v>
                </c:pt>
                <c:pt idx="15">
                  <c:v>1.2645</c:v>
                </c:pt>
                <c:pt idx="16">
                  <c:v>1.4064999999999992</c:v>
                </c:pt>
                <c:pt idx="17">
                  <c:v>1.3571</c:v>
                </c:pt>
                <c:pt idx="18">
                  <c:v>1.44</c:v>
                </c:pt>
                <c:pt idx="19">
                  <c:v>1.4791999999999992</c:v>
                </c:pt>
                <c:pt idx="20">
                  <c:v>1.4696999999999989</c:v>
                </c:pt>
                <c:pt idx="21">
                  <c:v>1.181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B9-40FD-8BAB-FB1DE58E9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538048"/>
        <c:axId val="79540224"/>
      </c:lineChart>
      <c:lineChart>
        <c:grouping val="standard"/>
        <c:varyColors val="0"/>
        <c:ser>
          <c:idx val="1"/>
          <c:order val="1"/>
          <c:tx>
            <c:strRef>
              <c:f>'12_К2 '!$H$3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'12_К2 '!$B$4:$B$25</c:f>
              <c:numCache>
                <c:formatCode>m/d/yyyy</c:formatCode>
                <c:ptCount val="22"/>
                <c:pt idx="0">
                  <c:v>38428</c:v>
                </c:pt>
                <c:pt idx="1">
                  <c:v>38532</c:v>
                </c:pt>
                <c:pt idx="2">
                  <c:v>38609</c:v>
                </c:pt>
                <c:pt idx="3">
                  <c:v>38691</c:v>
                </c:pt>
                <c:pt idx="4">
                  <c:v>38769</c:v>
                </c:pt>
                <c:pt idx="5">
                  <c:v>38817</c:v>
                </c:pt>
                <c:pt idx="6">
                  <c:v>38910</c:v>
                </c:pt>
                <c:pt idx="7">
                  <c:v>39008</c:v>
                </c:pt>
                <c:pt idx="8">
                  <c:v>39127</c:v>
                </c:pt>
                <c:pt idx="9">
                  <c:v>39223</c:v>
                </c:pt>
                <c:pt idx="10">
                  <c:v>39282</c:v>
                </c:pt>
                <c:pt idx="11">
                  <c:v>39744</c:v>
                </c:pt>
                <c:pt idx="12">
                  <c:v>39877</c:v>
                </c:pt>
                <c:pt idx="13">
                  <c:v>40268</c:v>
                </c:pt>
                <c:pt idx="14">
                  <c:v>41360</c:v>
                </c:pt>
                <c:pt idx="15">
                  <c:v>41891</c:v>
                </c:pt>
                <c:pt idx="16">
                  <c:v>42200</c:v>
                </c:pt>
                <c:pt idx="17">
                  <c:v>42608</c:v>
                </c:pt>
                <c:pt idx="18">
                  <c:v>43039</c:v>
                </c:pt>
                <c:pt idx="19">
                  <c:v>43294</c:v>
                </c:pt>
                <c:pt idx="20">
                  <c:v>43706</c:v>
                </c:pt>
                <c:pt idx="21">
                  <c:v>44035</c:v>
                </c:pt>
              </c:numCache>
            </c:numRef>
          </c:cat>
          <c:val>
            <c:numRef>
              <c:f>'12_К2 '!$H$4:$H$37</c:f>
              <c:numCache>
                <c:formatCode>General</c:formatCode>
                <c:ptCount val="34"/>
                <c:pt idx="15" formatCode="0.000">
                  <c:v>0.16</c:v>
                </c:pt>
                <c:pt idx="16" formatCode="0.000">
                  <c:v>0.16</c:v>
                </c:pt>
                <c:pt idx="17" formatCode="0.000">
                  <c:v>0.19500000000000001</c:v>
                </c:pt>
                <c:pt idx="18" formatCode="0.000">
                  <c:v>0.05</c:v>
                </c:pt>
                <c:pt idx="19" formatCode="0.000">
                  <c:v>0.29230000000000023</c:v>
                </c:pt>
                <c:pt idx="20" formatCode="0.000">
                  <c:v>0.17</c:v>
                </c:pt>
                <c:pt idx="21" formatCode="0.000">
                  <c:v>2.0000000000000011E-2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B9-40FD-8BAB-FB1DE58E9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541760"/>
        <c:axId val="79543296"/>
      </c:lineChart>
      <c:dateAx>
        <c:axId val="79538048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9540224"/>
        <c:crossesAt val="-1"/>
        <c:auto val="0"/>
        <c:lblOffset val="100"/>
        <c:baseTimeUnit val="days"/>
        <c:majorUnit val="12"/>
        <c:majorTimeUnit val="months"/>
      </c:dateAx>
      <c:valAx>
        <c:axId val="79540224"/>
        <c:scaling>
          <c:orientation val="minMax"/>
          <c:max val="2"/>
          <c:min val="-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79538048"/>
        <c:crosses val="autoZero"/>
        <c:crossBetween val="midCat"/>
        <c:majorUnit val="0.5"/>
      </c:valAx>
      <c:dateAx>
        <c:axId val="7954176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79543296"/>
        <c:crosses val="autoZero"/>
        <c:auto val="0"/>
        <c:lblOffset val="100"/>
        <c:baseTimeUnit val="months"/>
      </c:dateAx>
      <c:valAx>
        <c:axId val="79543296"/>
        <c:scaling>
          <c:orientation val="minMax"/>
          <c:max val="1.3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9541760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3.4634729756758631E-2"/>
          <c:y val="2.0202020202020211E-2"/>
          <c:w val="0.28514272418902536"/>
          <c:h val="9.9469763249290827E-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460806288102876"/>
          <c:w val="0.9182160130718956"/>
          <c:h val="0.64429287718345618"/>
        </c:manualLayout>
      </c:layout>
      <c:lineChart>
        <c:grouping val="standard"/>
        <c:varyColors val="0"/>
        <c:ser>
          <c:idx val="0"/>
          <c:order val="0"/>
          <c:tx>
            <c:strRef>
              <c:f>'83_К2'!$C$3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1"/>
              <c:layout>
                <c:manualLayout>
                  <c:x val="0"/>
                  <c:y val="0.1509433962264152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83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DB-4923-A0C6-8224C57BA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'83_К2'!$B$4:$B$37</c:f>
              <c:numCache>
                <c:formatCode>m/d/yyyy</c:formatCode>
                <c:ptCount val="34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38691</c:v>
                </c:pt>
                <c:pt idx="4">
                  <c:v>38769</c:v>
                </c:pt>
                <c:pt idx="5">
                  <c:v>38833</c:v>
                </c:pt>
                <c:pt idx="6">
                  <c:v>38910</c:v>
                </c:pt>
                <c:pt idx="7">
                  <c:v>39016</c:v>
                </c:pt>
                <c:pt idx="8">
                  <c:v>39156</c:v>
                </c:pt>
                <c:pt idx="9">
                  <c:v>39226</c:v>
                </c:pt>
                <c:pt idx="10">
                  <c:v>39276</c:v>
                </c:pt>
                <c:pt idx="11">
                  <c:v>39497</c:v>
                </c:pt>
                <c:pt idx="12">
                  <c:v>40017</c:v>
                </c:pt>
                <c:pt idx="13">
                  <c:v>40409</c:v>
                </c:pt>
                <c:pt idx="14">
                  <c:v>41360</c:v>
                </c:pt>
                <c:pt idx="15">
                  <c:v>41894</c:v>
                </c:pt>
                <c:pt idx="16">
                  <c:v>42205</c:v>
                </c:pt>
                <c:pt idx="17">
                  <c:v>42608</c:v>
                </c:pt>
                <c:pt idx="18">
                  <c:v>43038</c:v>
                </c:pt>
                <c:pt idx="19">
                  <c:v>43066</c:v>
                </c:pt>
                <c:pt idx="20">
                  <c:v>43066</c:v>
                </c:pt>
                <c:pt idx="21">
                  <c:v>43294</c:v>
                </c:pt>
                <c:pt idx="22">
                  <c:v>43706</c:v>
                </c:pt>
                <c:pt idx="23">
                  <c:v>44034</c:v>
                </c:pt>
              </c:numCache>
            </c:numRef>
          </c:cat>
          <c:val>
            <c:numRef>
              <c:f>'83_К2'!$C$4:$C$37</c:f>
              <c:numCache>
                <c:formatCode>0.000</c:formatCode>
                <c:ptCount val="34"/>
                <c:pt idx="0">
                  <c:v>0.94729999999999992</c:v>
                </c:pt>
                <c:pt idx="1">
                  <c:v>0.89760000000000051</c:v>
                </c:pt>
                <c:pt idx="2">
                  <c:v>0.8852000000000001</c:v>
                </c:pt>
                <c:pt idx="3">
                  <c:v>0.91310000000000002</c:v>
                </c:pt>
                <c:pt idx="4">
                  <c:v>0.91049999999999998</c:v>
                </c:pt>
                <c:pt idx="5">
                  <c:v>0.90489999999999993</c:v>
                </c:pt>
                <c:pt idx="6">
                  <c:v>0.9254</c:v>
                </c:pt>
                <c:pt idx="7">
                  <c:v>0.90249999999999997</c:v>
                </c:pt>
                <c:pt idx="8">
                  <c:v>0.93470000000000053</c:v>
                </c:pt>
                <c:pt idx="9">
                  <c:v>0.94920000000000004</c:v>
                </c:pt>
                <c:pt idx="10">
                  <c:v>0.93870000000000053</c:v>
                </c:pt>
                <c:pt idx="11">
                  <c:v>0.9264</c:v>
                </c:pt>
                <c:pt idx="12">
                  <c:v>0.92570000000000052</c:v>
                </c:pt>
                <c:pt idx="13">
                  <c:v>0.91020000000000001</c:v>
                </c:pt>
                <c:pt idx="14">
                  <c:v>0.88900000000000001</c:v>
                </c:pt>
                <c:pt idx="15">
                  <c:v>0.89990000000000003</c:v>
                </c:pt>
                <c:pt idx="16">
                  <c:v>0.91639999999999999</c:v>
                </c:pt>
                <c:pt idx="17">
                  <c:v>0.85940000000000005</c:v>
                </c:pt>
                <c:pt idx="19">
                  <c:v>0.9500000000000004</c:v>
                </c:pt>
                <c:pt idx="21">
                  <c:v>0.97750000000000004</c:v>
                </c:pt>
                <c:pt idx="22">
                  <c:v>0.95920000000000005</c:v>
                </c:pt>
                <c:pt idx="23">
                  <c:v>0.95900000000000041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DB-4923-A0C6-8224C57BA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48640"/>
        <c:axId val="79667200"/>
      </c:lineChart>
      <c:lineChart>
        <c:grouping val="standard"/>
        <c:varyColors val="0"/>
        <c:ser>
          <c:idx val="1"/>
          <c:order val="1"/>
          <c:tx>
            <c:strRef>
              <c:f>'83_К2'!$G$3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'83_К2'!$B$4:$B$25</c:f>
              <c:numCache>
                <c:formatCode>m/d/yyyy</c:formatCode>
                <c:ptCount val="22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38691</c:v>
                </c:pt>
                <c:pt idx="4">
                  <c:v>38769</c:v>
                </c:pt>
                <c:pt idx="5">
                  <c:v>38833</c:v>
                </c:pt>
                <c:pt idx="6">
                  <c:v>38910</c:v>
                </c:pt>
                <c:pt idx="7">
                  <c:v>39016</c:v>
                </c:pt>
                <c:pt idx="8">
                  <c:v>39156</c:v>
                </c:pt>
                <c:pt idx="9">
                  <c:v>39226</c:v>
                </c:pt>
                <c:pt idx="10">
                  <c:v>39276</c:v>
                </c:pt>
                <c:pt idx="11">
                  <c:v>39497</c:v>
                </c:pt>
                <c:pt idx="12">
                  <c:v>40017</c:v>
                </c:pt>
                <c:pt idx="13">
                  <c:v>40409</c:v>
                </c:pt>
                <c:pt idx="14">
                  <c:v>41360</c:v>
                </c:pt>
                <c:pt idx="15">
                  <c:v>41894</c:v>
                </c:pt>
                <c:pt idx="16">
                  <c:v>42205</c:v>
                </c:pt>
                <c:pt idx="17">
                  <c:v>42608</c:v>
                </c:pt>
                <c:pt idx="18">
                  <c:v>43038</c:v>
                </c:pt>
                <c:pt idx="19">
                  <c:v>43066</c:v>
                </c:pt>
                <c:pt idx="20">
                  <c:v>43066</c:v>
                </c:pt>
                <c:pt idx="21">
                  <c:v>43294</c:v>
                </c:pt>
              </c:numCache>
            </c:numRef>
          </c:cat>
          <c:val>
            <c:numRef>
              <c:f>'83_К2'!$G$4:$G$37</c:f>
              <c:numCache>
                <c:formatCode>General</c:formatCode>
                <c:ptCount val="34"/>
                <c:pt idx="15" formatCode="0.000">
                  <c:v>0.23</c:v>
                </c:pt>
                <c:pt idx="16" formatCode="0.000">
                  <c:v>0.1</c:v>
                </c:pt>
                <c:pt idx="17" formatCode="0.000">
                  <c:v>0.2</c:v>
                </c:pt>
                <c:pt idx="18" formatCode="0.000">
                  <c:v>0.05</c:v>
                </c:pt>
                <c:pt idx="21" formatCode="0.000">
                  <c:v>0.25390000000000001</c:v>
                </c:pt>
                <c:pt idx="22" formatCode="0.000">
                  <c:v>0.16</c:v>
                </c:pt>
                <c:pt idx="23" formatCode="0.000">
                  <c:v>6.0000000000000032E-2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DB-4923-A0C6-8224C57BA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68736"/>
        <c:axId val="79670272"/>
      </c:lineChart>
      <c:dateAx>
        <c:axId val="79648640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9667200"/>
        <c:crossesAt val="-1"/>
        <c:auto val="0"/>
        <c:lblOffset val="100"/>
        <c:baseTimeUnit val="days"/>
        <c:majorUnit val="12"/>
        <c:majorTimeUnit val="months"/>
      </c:dateAx>
      <c:valAx>
        <c:axId val="79667200"/>
        <c:scaling>
          <c:orientation val="minMax"/>
          <c:max val="2"/>
          <c:min val="-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79648640"/>
        <c:crosses val="autoZero"/>
        <c:crossBetween val="midCat"/>
        <c:majorUnit val="0.5"/>
      </c:valAx>
      <c:dateAx>
        <c:axId val="796687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79670272"/>
        <c:crosses val="autoZero"/>
        <c:auto val="0"/>
        <c:lblOffset val="100"/>
        <c:baseTimeUnit val="days"/>
      </c:dateAx>
      <c:valAx>
        <c:axId val="79670272"/>
        <c:scaling>
          <c:orientation val="minMax"/>
          <c:max val="1.3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9668736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3.8780323532653281E-2"/>
          <c:y val="2.3729256065214071E-2"/>
          <c:w val="0.27062400248180485"/>
          <c:h val="9.9469788498659895E-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3068866391701037"/>
          <c:w val="0.9182160130718956"/>
          <c:h val="0.66447249649349482"/>
        </c:manualLayout>
      </c:layout>
      <c:lineChart>
        <c:grouping val="standard"/>
        <c:varyColors val="0"/>
        <c:ser>
          <c:idx val="0"/>
          <c:order val="0"/>
          <c:tx>
            <c:strRef>
              <c:f>'2-Ю_К1'!$C$3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0"/>
              <c:layout>
                <c:manualLayout>
                  <c:x val="9.2028985507246509E-3"/>
                  <c:y val="0.1917808219178081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2-Ю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AD-403C-9424-DDCE9662194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'2-Ю_К1'!$B$4:$B$37</c:f>
              <c:numCache>
                <c:formatCode>m/d/yyyy</c:formatCode>
                <c:ptCount val="34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38691</c:v>
                </c:pt>
                <c:pt idx="4">
                  <c:v>38769</c:v>
                </c:pt>
                <c:pt idx="5">
                  <c:v>38833</c:v>
                </c:pt>
                <c:pt idx="6">
                  <c:v>38905</c:v>
                </c:pt>
                <c:pt idx="7">
                  <c:v>39016</c:v>
                </c:pt>
                <c:pt idx="8">
                  <c:v>39134</c:v>
                </c:pt>
                <c:pt idx="9">
                  <c:v>39226</c:v>
                </c:pt>
                <c:pt idx="10">
                  <c:v>39276</c:v>
                </c:pt>
                <c:pt idx="11">
                  <c:v>39344</c:v>
                </c:pt>
                <c:pt idx="12">
                  <c:v>39497</c:v>
                </c:pt>
                <c:pt idx="13">
                  <c:v>39877</c:v>
                </c:pt>
                <c:pt idx="14">
                  <c:v>40268</c:v>
                </c:pt>
                <c:pt idx="15">
                  <c:v>41268</c:v>
                </c:pt>
                <c:pt idx="16">
                  <c:v>41894</c:v>
                </c:pt>
                <c:pt idx="17">
                  <c:v>42199</c:v>
                </c:pt>
                <c:pt idx="18">
                  <c:v>42607</c:v>
                </c:pt>
                <c:pt idx="19">
                  <c:v>43039</c:v>
                </c:pt>
                <c:pt idx="20">
                  <c:v>43066</c:v>
                </c:pt>
                <c:pt idx="21">
                  <c:v>43066</c:v>
                </c:pt>
                <c:pt idx="22">
                  <c:v>43294</c:v>
                </c:pt>
                <c:pt idx="23">
                  <c:v>43706</c:v>
                </c:pt>
                <c:pt idx="24">
                  <c:v>43706</c:v>
                </c:pt>
                <c:pt idx="25">
                  <c:v>44034</c:v>
                </c:pt>
              </c:numCache>
            </c:numRef>
          </c:cat>
          <c:val>
            <c:numRef>
              <c:f>'2-Ю_К1'!$C$4:$C$37</c:f>
              <c:numCache>
                <c:formatCode>0.000</c:formatCode>
                <c:ptCount val="34"/>
                <c:pt idx="0">
                  <c:v>0.82110000000000005</c:v>
                </c:pt>
                <c:pt idx="1">
                  <c:v>0.82440000000000002</c:v>
                </c:pt>
                <c:pt idx="2">
                  <c:v>0.75680000000000036</c:v>
                </c:pt>
                <c:pt idx="3">
                  <c:v>0.77390000000000059</c:v>
                </c:pt>
                <c:pt idx="4">
                  <c:v>0.7497000000000007</c:v>
                </c:pt>
                <c:pt idx="5">
                  <c:v>0.76560000000000084</c:v>
                </c:pt>
                <c:pt idx="6">
                  <c:v>0.72729999999999995</c:v>
                </c:pt>
                <c:pt idx="7">
                  <c:v>0.78560000000000052</c:v>
                </c:pt>
                <c:pt idx="8">
                  <c:v>0.74610000000000043</c:v>
                </c:pt>
                <c:pt idx="9">
                  <c:v>0.78420000000000001</c:v>
                </c:pt>
                <c:pt idx="10">
                  <c:v>0.83229999999999993</c:v>
                </c:pt>
                <c:pt idx="11">
                  <c:v>0.79289999999999994</c:v>
                </c:pt>
                <c:pt idx="12">
                  <c:v>0.70250000000000001</c:v>
                </c:pt>
                <c:pt idx="13">
                  <c:v>0.78870000000000051</c:v>
                </c:pt>
                <c:pt idx="14">
                  <c:v>0.8120000000000005</c:v>
                </c:pt>
                <c:pt idx="15">
                  <c:v>0.87710000000000043</c:v>
                </c:pt>
                <c:pt idx="16">
                  <c:v>0.81810000000000005</c:v>
                </c:pt>
                <c:pt idx="17">
                  <c:v>0.84640000000000004</c:v>
                </c:pt>
                <c:pt idx="18">
                  <c:v>0.73470000000000046</c:v>
                </c:pt>
                <c:pt idx="19">
                  <c:v>0.56999999999999995</c:v>
                </c:pt>
                <c:pt idx="20">
                  <c:v>0.61000000000000043</c:v>
                </c:pt>
                <c:pt idx="22">
                  <c:v>0.34560000000000002</c:v>
                </c:pt>
                <c:pt idx="23">
                  <c:v>0.7964</c:v>
                </c:pt>
                <c:pt idx="24">
                  <c:v>0.79920000000000002</c:v>
                </c:pt>
                <c:pt idx="25">
                  <c:v>0.30800000000000022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AD-403C-9424-DDCE96621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45568"/>
        <c:axId val="80047488"/>
      </c:lineChart>
      <c:lineChart>
        <c:grouping val="standard"/>
        <c:varyColors val="0"/>
        <c:ser>
          <c:idx val="1"/>
          <c:order val="1"/>
          <c:tx>
            <c:strRef>
              <c:f>'2-Ю_К1'!$H$3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'2-Ю_К1'!$B$4:$B$29</c:f>
              <c:numCache>
                <c:formatCode>m/d/yyyy</c:formatCode>
                <c:ptCount val="26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38691</c:v>
                </c:pt>
                <c:pt idx="4">
                  <c:v>38769</c:v>
                </c:pt>
                <c:pt idx="5">
                  <c:v>38833</c:v>
                </c:pt>
                <c:pt idx="6">
                  <c:v>38905</c:v>
                </c:pt>
                <c:pt idx="7">
                  <c:v>39016</c:v>
                </c:pt>
                <c:pt idx="8">
                  <c:v>39134</c:v>
                </c:pt>
                <c:pt idx="9">
                  <c:v>39226</c:v>
                </c:pt>
                <c:pt idx="10">
                  <c:v>39276</c:v>
                </c:pt>
                <c:pt idx="11">
                  <c:v>39344</c:v>
                </c:pt>
                <c:pt idx="12">
                  <c:v>39497</c:v>
                </c:pt>
                <c:pt idx="13">
                  <c:v>39877</c:v>
                </c:pt>
                <c:pt idx="14">
                  <c:v>40268</c:v>
                </c:pt>
                <c:pt idx="15">
                  <c:v>41268</c:v>
                </c:pt>
                <c:pt idx="16">
                  <c:v>41894</c:v>
                </c:pt>
                <c:pt idx="17">
                  <c:v>42199</c:v>
                </c:pt>
                <c:pt idx="18">
                  <c:v>42607</c:v>
                </c:pt>
                <c:pt idx="19">
                  <c:v>43039</c:v>
                </c:pt>
                <c:pt idx="20">
                  <c:v>43066</c:v>
                </c:pt>
                <c:pt idx="21">
                  <c:v>43066</c:v>
                </c:pt>
                <c:pt idx="22">
                  <c:v>43294</c:v>
                </c:pt>
                <c:pt idx="23">
                  <c:v>43706</c:v>
                </c:pt>
                <c:pt idx="24">
                  <c:v>43706</c:v>
                </c:pt>
                <c:pt idx="25">
                  <c:v>44034</c:v>
                </c:pt>
              </c:numCache>
            </c:numRef>
          </c:cat>
          <c:val>
            <c:numRef>
              <c:f>'2-Ю_К1'!$H$4:$H$37</c:f>
              <c:numCache>
                <c:formatCode>General</c:formatCode>
                <c:ptCount val="34"/>
                <c:pt idx="16" formatCode="0.000">
                  <c:v>0.3500000000000002</c:v>
                </c:pt>
                <c:pt idx="17" formatCode="0.000">
                  <c:v>8.0000000000000043E-2</c:v>
                </c:pt>
                <c:pt idx="18" formatCode="0.000">
                  <c:v>0.2</c:v>
                </c:pt>
                <c:pt idx="20" formatCode="0.000">
                  <c:v>9.0000000000000024E-2</c:v>
                </c:pt>
                <c:pt idx="22" formatCode="0.000">
                  <c:v>0.22420000000000001</c:v>
                </c:pt>
                <c:pt idx="23" formatCode="0.000">
                  <c:v>0.11</c:v>
                </c:pt>
                <c:pt idx="24" formatCode="0.000">
                  <c:v>0.17</c:v>
                </c:pt>
                <c:pt idx="25" formatCode="0.000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AD-403C-9424-DDCE96621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61568"/>
        <c:axId val="80063104"/>
      </c:lineChart>
      <c:dateAx>
        <c:axId val="80045568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0047488"/>
        <c:crossesAt val="-1"/>
        <c:auto val="0"/>
        <c:lblOffset val="100"/>
        <c:baseTimeUnit val="days"/>
        <c:majorUnit val="12"/>
        <c:majorTimeUnit val="months"/>
      </c:dateAx>
      <c:valAx>
        <c:axId val="80047488"/>
        <c:scaling>
          <c:orientation val="minMax"/>
          <c:max val="1.5"/>
          <c:min val="-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80045568"/>
        <c:crosses val="autoZero"/>
        <c:crossBetween val="midCat"/>
        <c:majorUnit val="0.5"/>
      </c:valAx>
      <c:dateAx>
        <c:axId val="8006156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80063104"/>
        <c:crosses val="autoZero"/>
        <c:auto val="0"/>
        <c:lblOffset val="100"/>
        <c:baseTimeUnit val="days"/>
      </c:dateAx>
      <c:valAx>
        <c:axId val="80063104"/>
        <c:scaling>
          <c:orientation val="minMax"/>
          <c:max val="2.2999999999999998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061568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4.0855569570133435E-2"/>
          <c:y val="2.2126123123498428E-2"/>
          <c:w val="0.32454137634039931"/>
          <c:h val="0.10420641864211419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94771241830135E-2"/>
          <c:y val="0.15890735880237228"/>
          <c:w val="0.9182160130718956"/>
          <c:h val="0.65036314905081261"/>
        </c:manualLayout>
      </c:layout>
      <c:lineChart>
        <c:grouping val="standard"/>
        <c:varyColors val="0"/>
        <c:ser>
          <c:idx val="0"/>
          <c:order val="0"/>
          <c:tx>
            <c:strRef>
              <c:f>'4-Ю_J3'!$C$3</c:f>
              <c:strCache>
                <c:ptCount val="1"/>
                <c:pt idx="0">
                  <c:v>М, г/дм3</c:v>
                </c:pt>
              </c:strCache>
            </c:strRef>
          </c:tx>
          <c:spPr>
            <a:ln w="15875">
              <a:noFill/>
            </a:ln>
          </c:spPr>
          <c:marker>
            <c:symbol val="circle"/>
            <c:size val="5"/>
            <c:spPr>
              <a:solidFill>
                <a:srgbClr val="6699FF"/>
              </a:solidFill>
              <a:ln>
                <a:solidFill>
                  <a:srgbClr val="0033CC"/>
                </a:solidFill>
              </a:ln>
            </c:spPr>
          </c:marker>
          <c:dLbls>
            <c:dLbl>
              <c:idx val="1"/>
              <c:layout>
                <c:manualLayout>
                  <c:x val="-6.1352657004830977E-3"/>
                  <c:y val="0.1666666666666666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скв. 4-Ю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3D-4961-9AE4-1D1964C296B2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'4-Ю_J3'!$B$4:$B$37</c:f>
              <c:numCache>
                <c:formatCode>m/d/yyyy</c:formatCode>
                <c:ptCount val="34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38692</c:v>
                </c:pt>
                <c:pt idx="4">
                  <c:v>38769</c:v>
                </c:pt>
                <c:pt idx="5">
                  <c:v>38833</c:v>
                </c:pt>
                <c:pt idx="6">
                  <c:v>38905</c:v>
                </c:pt>
                <c:pt idx="7">
                  <c:v>39016</c:v>
                </c:pt>
                <c:pt idx="8">
                  <c:v>39127</c:v>
                </c:pt>
                <c:pt idx="9">
                  <c:v>39226</c:v>
                </c:pt>
                <c:pt idx="10">
                  <c:v>39276</c:v>
                </c:pt>
                <c:pt idx="11">
                  <c:v>39497</c:v>
                </c:pt>
                <c:pt idx="12">
                  <c:v>40045</c:v>
                </c:pt>
                <c:pt idx="13">
                  <c:v>40472</c:v>
                </c:pt>
                <c:pt idx="14">
                  <c:v>41894</c:v>
                </c:pt>
                <c:pt idx="15">
                  <c:v>42199</c:v>
                </c:pt>
                <c:pt idx="16">
                  <c:v>42608</c:v>
                </c:pt>
                <c:pt idx="17">
                  <c:v>43039</c:v>
                </c:pt>
                <c:pt idx="18">
                  <c:v>43294</c:v>
                </c:pt>
                <c:pt idx="19">
                  <c:v>43706</c:v>
                </c:pt>
                <c:pt idx="20">
                  <c:v>43706</c:v>
                </c:pt>
                <c:pt idx="21">
                  <c:v>44033</c:v>
                </c:pt>
              </c:numCache>
            </c:numRef>
          </c:cat>
          <c:val>
            <c:numRef>
              <c:f>'4-Ю_J3'!$C$4:$C$37</c:f>
              <c:numCache>
                <c:formatCode>0.000</c:formatCode>
                <c:ptCount val="34"/>
                <c:pt idx="0">
                  <c:v>1.1855</c:v>
                </c:pt>
                <c:pt idx="1">
                  <c:v>1.1502999999999999</c:v>
                </c:pt>
                <c:pt idx="2">
                  <c:v>1.1011</c:v>
                </c:pt>
                <c:pt idx="3">
                  <c:v>1.1900999999999999</c:v>
                </c:pt>
                <c:pt idx="4">
                  <c:v>1.175999999999999</c:v>
                </c:pt>
                <c:pt idx="5">
                  <c:v>1.1870000000000001</c:v>
                </c:pt>
                <c:pt idx="6">
                  <c:v>1.2324000000000002</c:v>
                </c:pt>
                <c:pt idx="7">
                  <c:v>1.208799999999999</c:v>
                </c:pt>
                <c:pt idx="8">
                  <c:v>1.1716</c:v>
                </c:pt>
                <c:pt idx="9">
                  <c:v>1.2196999999999989</c:v>
                </c:pt>
                <c:pt idx="10">
                  <c:v>1.2014999999999989</c:v>
                </c:pt>
                <c:pt idx="11">
                  <c:v>1.1717</c:v>
                </c:pt>
                <c:pt idx="12">
                  <c:v>1.4075999999999984</c:v>
                </c:pt>
                <c:pt idx="13">
                  <c:v>1.349799999999999</c:v>
                </c:pt>
                <c:pt idx="14">
                  <c:v>1.1778</c:v>
                </c:pt>
                <c:pt idx="15">
                  <c:v>1.2337999999999989</c:v>
                </c:pt>
                <c:pt idx="16">
                  <c:v>1.3149999999999991</c:v>
                </c:pt>
                <c:pt idx="17">
                  <c:v>1.42</c:v>
                </c:pt>
                <c:pt idx="18">
                  <c:v>0.83450000000000002</c:v>
                </c:pt>
                <c:pt idx="19">
                  <c:v>1.4648999999999992</c:v>
                </c:pt>
                <c:pt idx="20">
                  <c:v>1.4752999999999992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3D-4961-9AE4-1D1964C2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95104"/>
        <c:axId val="80101376"/>
      </c:lineChart>
      <c:lineChart>
        <c:grouping val="standard"/>
        <c:varyColors val="0"/>
        <c:ser>
          <c:idx val="1"/>
          <c:order val="1"/>
          <c:tx>
            <c:strRef>
              <c:f>'4-Ю_J3'!$G$3</c:f>
              <c:strCache>
                <c:ptCount val="1"/>
                <c:pt idx="0">
                  <c:v>СО2, г/дм3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9933FF"/>
                </a:solidFill>
              </a:ln>
            </c:spPr>
          </c:marker>
          <c:cat>
            <c:numRef>
              <c:f>'4-Ю_J3'!$B$4:$B$27</c:f>
              <c:numCache>
                <c:formatCode>m/d/yyyy</c:formatCode>
                <c:ptCount val="24"/>
                <c:pt idx="0">
                  <c:v>38433</c:v>
                </c:pt>
                <c:pt idx="1">
                  <c:v>38520</c:v>
                </c:pt>
                <c:pt idx="2">
                  <c:v>38615</c:v>
                </c:pt>
                <c:pt idx="3">
                  <c:v>38692</c:v>
                </c:pt>
                <c:pt idx="4">
                  <c:v>38769</c:v>
                </c:pt>
                <c:pt idx="5">
                  <c:v>38833</c:v>
                </c:pt>
                <c:pt idx="6">
                  <c:v>38905</c:v>
                </c:pt>
                <c:pt idx="7">
                  <c:v>39016</c:v>
                </c:pt>
                <c:pt idx="8">
                  <c:v>39127</c:v>
                </c:pt>
                <c:pt idx="9">
                  <c:v>39226</c:v>
                </c:pt>
                <c:pt idx="10">
                  <c:v>39276</c:v>
                </c:pt>
                <c:pt idx="11">
                  <c:v>39497</c:v>
                </c:pt>
                <c:pt idx="12">
                  <c:v>40045</c:v>
                </c:pt>
                <c:pt idx="13">
                  <c:v>40472</c:v>
                </c:pt>
                <c:pt idx="14">
                  <c:v>41894</c:v>
                </c:pt>
                <c:pt idx="15">
                  <c:v>42199</c:v>
                </c:pt>
                <c:pt idx="16">
                  <c:v>42608</c:v>
                </c:pt>
                <c:pt idx="17">
                  <c:v>43039</c:v>
                </c:pt>
                <c:pt idx="18">
                  <c:v>43294</c:v>
                </c:pt>
                <c:pt idx="19">
                  <c:v>43706</c:v>
                </c:pt>
                <c:pt idx="20">
                  <c:v>43706</c:v>
                </c:pt>
                <c:pt idx="21">
                  <c:v>44033</c:v>
                </c:pt>
              </c:numCache>
            </c:numRef>
          </c:cat>
          <c:val>
            <c:numRef>
              <c:f>'4-Ю_J3'!$G$4:$G$37</c:f>
              <c:numCache>
                <c:formatCode>General</c:formatCode>
                <c:ptCount val="34"/>
                <c:pt idx="14" formatCode="0.000">
                  <c:v>0.3500000000000002</c:v>
                </c:pt>
                <c:pt idx="15" formatCode="0.000">
                  <c:v>1.0000000000000005E-2</c:v>
                </c:pt>
                <c:pt idx="16" formatCode="0.000">
                  <c:v>0.29500000000000021</c:v>
                </c:pt>
                <c:pt idx="17" formatCode="0.000">
                  <c:v>0.23</c:v>
                </c:pt>
                <c:pt idx="18" formatCode="0.000">
                  <c:v>0.26150000000000001</c:v>
                </c:pt>
                <c:pt idx="19" formatCode="0.000">
                  <c:v>0.54</c:v>
                </c:pt>
                <c:pt idx="20" formatCode="0.000">
                  <c:v>7.0000000000000021E-2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3D-4961-9AE4-1D1964C2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102912"/>
        <c:axId val="80104448"/>
      </c:lineChart>
      <c:dateAx>
        <c:axId val="80095104"/>
        <c:scaling>
          <c:orientation val="minMax"/>
          <c:max val="44196"/>
          <c:min val="38353"/>
        </c:scaling>
        <c:delete val="0"/>
        <c:axPos val="b"/>
        <c:minorGridlines/>
        <c:numFmt formatCode="yy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0101376"/>
        <c:crossesAt val="-1.5"/>
        <c:auto val="0"/>
        <c:lblOffset val="100"/>
        <c:baseTimeUnit val="days"/>
        <c:majorUnit val="12"/>
        <c:majorTimeUnit val="months"/>
      </c:dateAx>
      <c:valAx>
        <c:axId val="80101376"/>
        <c:scaling>
          <c:orientation val="minMax"/>
          <c:max val="2.5"/>
          <c:min val="-1.5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80095104"/>
        <c:crosses val="autoZero"/>
        <c:crossBetween val="midCat"/>
        <c:majorUnit val="1"/>
      </c:valAx>
      <c:dateAx>
        <c:axId val="8010291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80104448"/>
        <c:crosses val="autoZero"/>
        <c:auto val="0"/>
        <c:lblOffset val="100"/>
        <c:baseTimeUnit val="days"/>
      </c:dateAx>
      <c:valAx>
        <c:axId val="80104448"/>
        <c:scaling>
          <c:orientation val="minMax"/>
          <c:max val="1.8"/>
          <c:min val="-0.2"/>
        </c:scaling>
        <c:delete val="0"/>
        <c:axPos val="r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102912"/>
        <c:crosses val="max"/>
        <c:crossBetween val="midCat"/>
        <c:majorUnit val="0.5"/>
      </c:valAx>
    </c:plotArea>
    <c:legend>
      <c:legendPos val="t"/>
      <c:layout>
        <c:manualLayout>
          <c:xMode val="edge"/>
          <c:yMode val="edge"/>
          <c:x val="4.0855569570133435E-2"/>
          <c:y val="2.9180796844838795E-2"/>
          <c:w val="0.31624349444655325"/>
          <c:h val="9.9469788498659867E-2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C7C0BD2-CFAF-4962-85AF-5D1D580022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22588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81719" tIns="41038" rIns="81719" bIns="41038" anchor="t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B6A199-5875-47F3-BC75-54C0E8CD86F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13175" y="0"/>
            <a:ext cx="2922588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81719" tIns="41038" rIns="81719" bIns="41038" anchor="t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393F93-9032-4AE2-934E-D8B790F6D2D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372600"/>
            <a:ext cx="2922588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81719" tIns="41038" rIns="81719" bIns="41038" anchor="b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kern="0"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2E0D6-9BE2-451B-A2B9-1150E9D789E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13175" y="9372600"/>
            <a:ext cx="2922588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81719" tIns="41038" rIns="81719" bIns="41038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>
                <a:solidFill>
                  <a:srgbClr val="000000"/>
                </a:solidFill>
              </a:defRPr>
            </a:lvl1pPr>
          </a:lstStyle>
          <a:p>
            <a:fld id="{280F0EBC-D866-47E1-A417-3D2CB67B9133}" type="slidenum">
              <a:rPr lang="ru-RU" altLang="ru-RU"/>
              <a:pPr/>
              <a:t>‹#›</a:t>
            </a:fld>
            <a:endParaRPr lang="ru-RU" altLang="ru-RU" sz="1300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>
            <a:extLst>
              <a:ext uri="{FF2B5EF4-FFF2-40B4-BE49-F238E27FC236}">
                <a16:creationId xmlns:a16="http://schemas.microsoft.com/office/drawing/2014/main" id="{B73D4A8F-99D3-46A0-9799-CFCAA02593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0113" y="749300"/>
            <a:ext cx="49339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D557E3-7512-42D6-843C-78D387910A1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866BF68B-BC6A-41D5-843D-5DDA5571A08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22588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002382-4DB2-495E-9AE2-14F2F936A14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13175" y="0"/>
            <a:ext cx="2922588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636E48-73D8-473C-A220-0DE17782235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372600"/>
            <a:ext cx="2922588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8A963B-8449-4945-BAE5-91EE569FA6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13175" y="9372600"/>
            <a:ext cx="2922588" cy="4937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</a:lstStyle>
          <a:p>
            <a:fld id="{FDA1CBC7-2FCB-49ED-B218-CB626C7BD8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0"/>
      </a:spcBef>
      <a:spcAft>
        <a:spcPct val="0"/>
      </a:spcAft>
      <a:defRPr lang="ru-RU" sz="2000" kern="1200">
        <a:solidFill>
          <a:srgbClr val="000000"/>
        </a:solidFill>
        <a:latin typeface="Arial" pitchFamily="18"/>
        <a:ea typeface="Arial Unicode MS" pitchFamily="2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:a16="http://schemas.microsoft.com/office/drawing/2014/main" id="{3E02DD31-FBC1-4450-B1FA-ACBEEE96A1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3731" name="Заметки 2">
            <a:extLst>
              <a:ext uri="{FF2B5EF4-FFF2-40B4-BE49-F238E27FC236}">
                <a16:creationId xmlns:a16="http://schemas.microsoft.com/office/drawing/2014/main" id="{B1887E85-ED0B-49E5-A218-02BF7BEEB2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73732" name="Номер слайда 3">
            <a:extLst>
              <a:ext uri="{FF2B5EF4-FFF2-40B4-BE49-F238E27FC236}">
                <a16:creationId xmlns:a16="http://schemas.microsoft.com/office/drawing/2014/main" id="{147233C4-0EEE-42F8-992E-4B79A77D6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9372600"/>
            <a:ext cx="29225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/>
            <a:fld id="{AE11759C-4775-4908-9BF0-42184BC02F8E}" type="slidenum">
              <a:rPr lang="ru-RU" altLang="ru-RU">
                <a:solidFill>
                  <a:srgbClr val="000000"/>
                </a:solidFill>
              </a:rPr>
              <a:pPr algn="r" eaLnBrk="1"/>
              <a:t>1</a:t>
            </a:fld>
            <a:endParaRPr lang="ru-RU" altLang="ru-RU" sz="13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>
            <a:extLst>
              <a:ext uri="{FF2B5EF4-FFF2-40B4-BE49-F238E27FC236}">
                <a16:creationId xmlns:a16="http://schemas.microsoft.com/office/drawing/2014/main" id="{2F117E85-6EC6-4F1E-9021-05C120654B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74755" name="Заметки 2">
            <a:extLst>
              <a:ext uri="{FF2B5EF4-FFF2-40B4-BE49-F238E27FC236}">
                <a16:creationId xmlns:a16="http://schemas.microsoft.com/office/drawing/2014/main" id="{5B28B887-A092-4C35-9CAA-1FC1EBCD07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>
            <a:extLst>
              <a:ext uri="{FF2B5EF4-FFF2-40B4-BE49-F238E27FC236}">
                <a16:creationId xmlns:a16="http://schemas.microsoft.com/office/drawing/2014/main" id="{1ECD326A-66CC-4480-ADAF-D3B00FC888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75779" name="Заметки 2">
            <a:extLst>
              <a:ext uri="{FF2B5EF4-FFF2-40B4-BE49-F238E27FC236}">
                <a16:creationId xmlns:a16="http://schemas.microsoft.com/office/drawing/2014/main" id="{8F9150F7-A884-4834-B848-F1ACD7AAEA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>
            <a:extLst>
              <a:ext uri="{FF2B5EF4-FFF2-40B4-BE49-F238E27FC236}">
                <a16:creationId xmlns:a16="http://schemas.microsoft.com/office/drawing/2014/main" id="{B59A36C2-B8DC-41A1-A195-4847A72216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76803" name="Заметки 2">
            <a:extLst>
              <a:ext uri="{FF2B5EF4-FFF2-40B4-BE49-F238E27FC236}">
                <a16:creationId xmlns:a16="http://schemas.microsoft.com/office/drawing/2014/main" id="{B815AFB3-BDA1-4B06-B6EF-9A2F65FF5F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>
            <a:extLst>
              <a:ext uri="{FF2B5EF4-FFF2-40B4-BE49-F238E27FC236}">
                <a16:creationId xmlns:a16="http://schemas.microsoft.com/office/drawing/2014/main" id="{367EB5C8-75EC-4C22-AE3B-5EA440E04D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77827" name="Заметки 2">
            <a:extLst>
              <a:ext uri="{FF2B5EF4-FFF2-40B4-BE49-F238E27FC236}">
                <a16:creationId xmlns:a16="http://schemas.microsoft.com/office/drawing/2014/main" id="{A9598CB8-B84F-4D60-BCB8-B96B3AA115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>
            <a:extLst>
              <a:ext uri="{FF2B5EF4-FFF2-40B4-BE49-F238E27FC236}">
                <a16:creationId xmlns:a16="http://schemas.microsoft.com/office/drawing/2014/main" id="{123B59C6-5ECA-4EDA-A144-AE89933136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557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78851" name="Заметки 2">
            <a:extLst>
              <a:ext uri="{FF2B5EF4-FFF2-40B4-BE49-F238E27FC236}">
                <a16:creationId xmlns:a16="http://schemas.microsoft.com/office/drawing/2014/main" id="{D5F356B0-338E-44E5-8198-893AD8ECC3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0873C7-A241-4FAF-8464-EDC75A1655C7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85DD8FC-D805-4AB4-92AB-236E74FE9672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44A93-D9AA-463E-8A3A-886FE61491C4}" type="slidenum">
              <a:rPr lang="ru-RU" altLang="ru-RU"/>
              <a:pPr/>
              <a:t>‹#›</a:t>
            </a:fld>
            <a:fld id="{5F46111D-6F08-4DB3-869E-74B48402D42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CD50BE0-95D5-44E6-AEA4-AA9C36DFCD5B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5180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69BA05-79BA-46BF-864E-A239E277540E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BD84C7-0E31-4C36-B214-981ACF7A94C0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6CE2E-4C4B-4438-BE86-498B58E899E5}" type="slidenum">
              <a:rPr lang="ru-RU" altLang="ru-RU"/>
              <a:pPr/>
              <a:t>‹#›</a:t>
            </a:fld>
            <a:fld id="{99488F40-C830-4C4A-94F3-4539370C122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356DD29-2F17-49EF-BE87-DADABF87E4D8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24815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457200"/>
            <a:ext cx="6019915" cy="5410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62FDAC-9EAB-4C5F-86A5-52199069BA4E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6D5206-94E7-415C-99EF-124A286169AB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D112A-F6D1-4257-AEC9-20A6B873408B}" type="slidenum">
              <a:rPr lang="ru-RU" altLang="ru-RU"/>
              <a:pPr/>
              <a:t>‹#›</a:t>
            </a:fld>
            <a:fld id="{953328B2-6477-49AF-A8B4-6918A72B748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2E05C2A-8DB6-4199-8E0B-CF2A2CE144F5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44948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88E0B-669D-492F-9C22-E8F24470B3C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/>
              </a:defRPr>
            </a:lvl1pPr>
          </a:lstStyle>
          <a:p>
            <a:pPr>
              <a:defRPr/>
            </a:pPr>
            <a:fld id="{AB2A6E6A-F6A2-4999-B7C8-0E64F5F3C288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075E8-7B51-4271-8C9F-D0AEDB9AA44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01D24F-2554-4884-A9CF-408A2FAF859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C57EA47-A63F-4907-AEDB-94960141D9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1457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3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0B1A0-C147-43EC-B6E9-6EC420BD571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308FE525-2252-422D-AC5E-BD367361E14F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75F356-8064-497C-905A-D93B59DB4A1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A9F834-FE2D-48A1-B154-C560067D654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190517E9-E674-4C44-9F53-CAE0EFAFE0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887565"/>
      </p:ext>
    </p:extLst>
  </p:cSld>
  <p:clrMapOvr>
    <a:masterClrMapping/>
  </p:clrMapOvr>
  <p:transition spd="slow"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CC3B1-3D28-4AA0-ADD8-462932E6A9D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DA8A87AC-05B4-4FAF-A39D-CC70D1E71D16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11156-478C-4FC7-AA12-7FF938D11A4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7CC93D-63D4-4AC3-87C6-CF00C610CB0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3C262C10-360A-4659-A1DB-D94D8D0E86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31673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1C47F-B632-4183-A6E0-F13BDDF4529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DF106F17-965D-48A9-A054-02A40B9D1CAF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9B63A-FDA2-4FFC-AECA-C83E701DCAA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2759D-21C1-4859-BDAC-4FD5B873522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BA4A4F3F-3172-483D-86BA-CDDBA1C88E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6779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F061050-78A0-4795-BBD7-739D06159BC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9DE86422-F1DF-427B-8545-E2CF3955105F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E576F48-6FC9-4408-943A-1E1C0CCF048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7A5CC81-BBE2-48D1-836A-1EA49397E8F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93B9D8A5-37BE-4ACE-95E4-97DC4925A9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535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40F7B7B-C311-41F4-9AE7-AC87F01ABB6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0985ED94-CD56-46F7-8A50-E624925118DB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5863B06-98F2-4C28-A766-049CCEEB782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463B70C-0902-4274-9A1C-EA528FC598C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7F57EBE9-E90D-4632-99AC-8A87A54524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821929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B30C960-D9D5-41E0-8A1A-38591BA4F8C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16AE8587-5E71-4FE1-BB32-CF81EB8B73C1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F6E164E-ABE4-4824-90FC-355295FE203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285A39C-A765-47CA-90B0-1337AA17B9F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35F6780B-1A25-4262-A800-D58ACFC0A5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7916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BE8623B-A147-490B-94C8-DAB34674F3E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694EC14B-0D79-47CE-A3C2-D74BC15E5C8A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1C23BF9-F580-4706-8DCE-13C0C243307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C9B1F8A-1656-44ED-8686-2C5B1F44508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596CF035-46FE-4F08-8DD7-380A4749B8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15366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8229243" cy="3885843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4CC6A7F-7211-49B5-824D-A6C928FE07D1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C1D0B8-272D-4C5A-ADCA-305440DEDBAB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2B059-863B-44FF-A69C-B7F74A97496E}" type="slidenum">
              <a:rPr lang="ru-RU" altLang="ru-RU"/>
              <a:pPr/>
              <a:t>‹#›</a:t>
            </a:fld>
            <a:fld id="{5167687C-292B-41C2-A24A-320C39F29A0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ED721B6-8D58-4893-990A-DAD1400200BD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81683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510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07CED3B-D1A9-4582-9EED-3F1098378F0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475D128E-9226-4CF4-8D6A-4488E1A2A9CC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B82C454-089F-41E7-9BC2-6E40C194889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CDC85DD-E5B3-42DE-9869-5089AC64397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A98B5D6B-3F67-40D0-AF7B-685F661AA4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45872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3083FDB-852D-4AD9-8643-ECDE20F001D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FE07D42D-2A64-441D-BCD4-A485C64CEC98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FD85287-2F2D-4DFA-8A3F-74B44D7C73A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977547F-CEE0-4359-9646-84CC1ECCF68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85DA25CD-FE0F-4771-8EFA-209542E0E2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528116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1A1045-B02D-483C-A779-D1936D7B9CA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33943638-4A0C-4FDA-9F7E-14F8C90EFF75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A29AC-27C7-4AC5-B96A-C9C350792CB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07A86F-B6AA-41D0-AED8-19C833BCC43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8BBE9FED-3178-4106-9ADB-B3220F9241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47399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BB372B-5E7D-42E8-A227-1A7AE793B05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8F7E0E4D-211E-4C2A-B001-1B62AF5E5198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6FD00C-C67B-4BFC-AE7E-13C24774CAD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9BAA3-D5FE-4874-BF65-2CEAC17B052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2A21E6F2-5243-489D-9962-B42E49D51D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24551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57200" y="3938585"/>
            <a:ext cx="8229600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07025DF-29D3-43B4-A6C1-23371BB0E4A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fld id="{E35C5428-1FDC-4246-A723-914880378FAA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A3C0E36-D5B1-427C-BBCB-817F355FFF7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EBBC140-DEDD-436C-A9D9-8FD8771113F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fld id="{539D646B-B21C-4066-AEA5-BAD7B03C74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114561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81520C-0189-4187-82DE-594A5BB777A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rgbClr val="295AA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38FD60-68E1-486E-A55F-0EB4624B54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897313"/>
            <a:ext cx="3733800" cy="192087"/>
          </a:xfrm>
          <a:prstGeom prst="rect">
            <a:avLst/>
          </a:prstGeom>
          <a:solidFill>
            <a:srgbClr val="295AA0">
              <a:alpha val="50195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8F8E65-E563-4122-A9B3-F768928906F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rgbClr val="295AA0">
              <a:alpha val="65097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49EDA3-2156-4AA2-86B9-F27505B8AC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164013"/>
            <a:ext cx="1965325" cy="19050"/>
          </a:xfrm>
          <a:prstGeom prst="rect">
            <a:avLst/>
          </a:prstGeom>
          <a:solidFill>
            <a:srgbClr val="295AA0">
              <a:alpha val="59999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id="{9914C575-A3CB-428B-AAC7-C6FEE707AC2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198938"/>
            <a:ext cx="1965325" cy="9525"/>
          </a:xfrm>
          <a:prstGeom prst="rect">
            <a:avLst/>
          </a:prstGeom>
          <a:solidFill>
            <a:srgbClr val="295AA0">
              <a:alpha val="65097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C922C838-BE2E-4A0C-B5D4-AE335BB4DE96}"/>
              </a:ext>
            </a:extLst>
          </p:cNvPr>
          <p:cNvSpPr>
            <a:spLocks/>
          </p:cNvSpPr>
          <p:nvPr/>
        </p:nvSpPr>
        <p:spPr bwMode="auto">
          <a:xfrm>
            <a:off x="5410200" y="3962400"/>
            <a:ext cx="3063875" cy="26988"/>
          </a:xfrm>
          <a:custGeom>
            <a:avLst/>
            <a:gdLst>
              <a:gd name="T0" fmla="*/ 1532022 w 3063870"/>
              <a:gd name="T1" fmla="*/ 0 h 26983"/>
              <a:gd name="T2" fmla="*/ 3064015 w 3063870"/>
              <a:gd name="T3" fmla="*/ 13579 h 26983"/>
              <a:gd name="T4" fmla="*/ 1532022 w 3063870"/>
              <a:gd name="T5" fmla="*/ 27128 h 26983"/>
              <a:gd name="T6" fmla="*/ 0 w 3063870"/>
              <a:gd name="T7" fmla="*/ 13579 h 26983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1317 w 3063870"/>
              <a:gd name="T13" fmla="*/ 1317 h 26983"/>
              <a:gd name="T14" fmla="*/ 3062553 w 3063870"/>
              <a:gd name="T15" fmla="*/ 25666 h 269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63870" h="26983">
                <a:moveTo>
                  <a:pt x="4497" y="0"/>
                </a:moveTo>
                <a:lnTo>
                  <a:pt x="4497" y="0"/>
                </a:lnTo>
                <a:cubicBezTo>
                  <a:pt x="2013" y="-1"/>
                  <a:pt x="0" y="2013"/>
                  <a:pt x="0" y="4496"/>
                </a:cubicBezTo>
                <a:lnTo>
                  <a:pt x="0" y="22486"/>
                </a:lnTo>
                <a:lnTo>
                  <a:pt x="0" y="22485"/>
                </a:lnTo>
                <a:cubicBezTo>
                  <a:pt x="-1" y="24969"/>
                  <a:pt x="2013" y="26982"/>
                  <a:pt x="4496" y="26983"/>
                </a:cubicBezTo>
                <a:lnTo>
                  <a:pt x="3059373" y="26983"/>
                </a:lnTo>
                <a:cubicBezTo>
                  <a:pt x="3061856" y="26982"/>
                  <a:pt x="3063870" y="24969"/>
                  <a:pt x="3063870" y="22486"/>
                </a:cubicBezTo>
                <a:lnTo>
                  <a:pt x="3063870" y="4497"/>
                </a:lnTo>
                <a:cubicBezTo>
                  <a:pt x="3063870" y="2013"/>
                  <a:pt x="3061856" y="0"/>
                  <a:pt x="3059373" y="0"/>
                </a:cubicBezTo>
                <a:lnTo>
                  <a:pt x="4497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 cap="flat">
            <a:noFill/>
            <a:prstDash val="solid"/>
            <a:round/>
            <a:headEnd/>
            <a:tailEnd/>
          </a:ln>
        </p:spPr>
        <p:txBody>
          <a:bodyPr lIns="91430" tIns="45710" rIns="91430" bIns="45710" anchor="ctr" anchorCtr="1"/>
          <a:lstStyle/>
          <a:p>
            <a:pPr>
              <a:defRPr/>
            </a:pPr>
            <a:endParaRPr lang="ru-RU"/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D3AA753B-4783-4F1E-B2BE-7FEA46447698}"/>
              </a:ext>
            </a:extLst>
          </p:cNvPr>
          <p:cNvSpPr>
            <a:spLocks/>
          </p:cNvSpPr>
          <p:nvPr/>
        </p:nvSpPr>
        <p:spPr bwMode="auto">
          <a:xfrm>
            <a:off x="7377113" y="4060825"/>
            <a:ext cx="1600200" cy="36513"/>
          </a:xfrm>
          <a:custGeom>
            <a:avLst/>
            <a:gdLst>
              <a:gd name="T0" fmla="*/ 800100 w 1600200"/>
              <a:gd name="T1" fmla="*/ 0 h 36511"/>
              <a:gd name="T2" fmla="*/ 1600200 w 1600200"/>
              <a:gd name="T3" fmla="*/ 18285 h 36511"/>
              <a:gd name="T4" fmla="*/ 800100 w 1600200"/>
              <a:gd name="T5" fmla="*/ 36569 h 36511"/>
              <a:gd name="T6" fmla="*/ 0 w 1600200"/>
              <a:gd name="T7" fmla="*/ 18285 h 36511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1782 w 1600200"/>
              <a:gd name="T13" fmla="*/ 1782 h 36511"/>
              <a:gd name="T14" fmla="*/ 1598418 w 1600200"/>
              <a:gd name="T15" fmla="*/ 34729 h 365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200" h="36511">
                <a:moveTo>
                  <a:pt x="6085" y="0"/>
                </a:moveTo>
                <a:lnTo>
                  <a:pt x="6085" y="0"/>
                </a:lnTo>
                <a:cubicBezTo>
                  <a:pt x="2724" y="-1"/>
                  <a:pt x="0" y="2724"/>
                  <a:pt x="0" y="6084"/>
                </a:cubicBezTo>
                <a:lnTo>
                  <a:pt x="0" y="30426"/>
                </a:lnTo>
                <a:lnTo>
                  <a:pt x="0" y="30425"/>
                </a:lnTo>
                <a:cubicBezTo>
                  <a:pt x="-1" y="33786"/>
                  <a:pt x="2724" y="36510"/>
                  <a:pt x="6084" y="36511"/>
                </a:cubicBezTo>
                <a:lnTo>
                  <a:pt x="1594115" y="36511"/>
                </a:lnTo>
                <a:cubicBezTo>
                  <a:pt x="1597475" y="36510"/>
                  <a:pt x="1600200" y="33786"/>
                  <a:pt x="1600200" y="30426"/>
                </a:cubicBezTo>
                <a:lnTo>
                  <a:pt x="1600200" y="6085"/>
                </a:lnTo>
                <a:cubicBezTo>
                  <a:pt x="1600200" y="2724"/>
                  <a:pt x="1597475" y="0"/>
                  <a:pt x="1594115" y="0"/>
                </a:cubicBezTo>
                <a:lnTo>
                  <a:pt x="6085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 cap="flat">
            <a:noFill/>
            <a:prstDash val="solid"/>
            <a:round/>
            <a:headEnd/>
            <a:tailEnd/>
          </a:ln>
        </p:spPr>
        <p:txBody>
          <a:bodyPr lIns="91430" tIns="45710" rIns="91430" bIns="45710" anchor="ctr" anchorCtr="1"/>
          <a:lstStyle/>
          <a:p>
            <a:pPr>
              <a:defRPr/>
            </a:pPr>
            <a:endParaRPr lang="ru-RU"/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2EAD1FC0-AC5D-4066-A123-DBDA2923C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9663"/>
            <a:ext cx="9144000" cy="244475"/>
          </a:xfrm>
          <a:prstGeom prst="rect">
            <a:avLst/>
          </a:prstGeom>
          <a:solidFill>
            <a:srgbClr val="295AA0">
              <a:alpha val="50195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3">
            <a:extLst>
              <a:ext uri="{FF2B5EF4-FFF2-40B4-BE49-F238E27FC236}">
                <a16:creationId xmlns:a16="http://schemas.microsoft.com/office/drawing/2014/main" id="{3D665640-FBF0-4420-B032-4C1A4E821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75063"/>
            <a:ext cx="9144000" cy="141287"/>
          </a:xfrm>
          <a:prstGeom prst="rect">
            <a:avLst/>
          </a:prstGeom>
          <a:solidFill>
            <a:srgbClr val="295AA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5B7DAF-9DDF-4D25-A38B-61EAD69D66D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295AA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3CE883A-CFCC-4A33-926B-287FB725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702050"/>
          </a:xfrm>
          <a:prstGeom prst="rect">
            <a:avLst/>
          </a:prstGeom>
          <a:solidFill>
            <a:srgbClr val="C7D7F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7200" y="2401891"/>
            <a:ext cx="8458200" cy="1470026"/>
          </a:xfrm>
        </p:spPr>
        <p:txBody>
          <a:bodyPr anchor="b"/>
          <a:lstStyle>
            <a:lvl1pPr>
              <a:defRPr sz="4400">
                <a:solidFill>
                  <a:srgbClr val="224A84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7200" y="3899934"/>
            <a:ext cx="4953003" cy="1752603"/>
          </a:xfrm>
        </p:spPr>
        <p:txBody>
          <a:bodyPr/>
          <a:lstStyle>
            <a:lvl1pPr marL="63998" indent="0">
              <a:buNone/>
              <a:defRPr sz="2400">
                <a:solidFill>
                  <a:srgbClr val="C7D7F0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:a16="http://schemas.microsoft.com/office/drawing/2014/main" id="{A7D3C84B-771B-4A5F-8CEA-F084D5AAF42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442156F1-D8A9-48BA-BA18-D284433498CE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:a16="http://schemas.microsoft.com/office/drawing/2014/main" id="{C0BBC7EF-8612-4D8E-BE10-4877C4435B1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:a16="http://schemas.microsoft.com/office/drawing/2014/main" id="{DCF59FC0-6DF5-4BD6-A268-8770A932CAA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rgbClr val="224A84"/>
                </a:solidFill>
                <a:latin typeface="Arial" panose="020B0604020202020204" pitchFamily="34" charset="0"/>
              </a:defRPr>
            </a:lvl1pPr>
          </a:lstStyle>
          <a:p>
            <a:fld id="{DEC88CBF-EF38-415F-B288-44D370883B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22514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14CCB-D6C6-4101-AD24-C044134A842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15E715A6-0BD2-440F-9605-1ADD945E4536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FEA6F7-4DFA-401A-BE40-DBBC56763FF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987E8-DE8B-440C-AEDB-5585333E45F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8566261-41AF-4258-84B2-30CB6D9C17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850327"/>
      </p:ext>
    </p:extLst>
  </p:cSld>
  <p:clrMapOvr>
    <a:masterClrMapping/>
  </p:clrMapOvr>
  <p:transition spd="slow"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311" y="1981203"/>
            <a:ext cx="7772400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311" y="3367085"/>
            <a:ext cx="7772400" cy="1509710"/>
          </a:xfrm>
        </p:spPr>
        <p:txBody>
          <a:bodyPr/>
          <a:lstStyle>
            <a:lvl1pPr marL="45710" indent="0">
              <a:buNone/>
              <a:defRPr sz="2100">
                <a:solidFill>
                  <a:srgbClr val="C7D7F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4FDA7-9736-4CD3-9D8D-DA063C9C244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DD3B5834-ED30-48CC-8F83-DA97276E83DB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8C8BDE-9B04-404C-8077-16CDF74EAB4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C1B0C-0060-41FC-A1AE-4A549D5207E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F78717C-EF01-4783-B02C-3DDEDD3404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50622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7200" y="2249424"/>
            <a:ext cx="4038603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48196" y="2249424"/>
            <a:ext cx="4038603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94AC1D-902F-4D65-86D5-914C262368E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E18053AA-157B-4B76-9048-01B0F128FE60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AFB55-43DC-4446-8DEB-182ED8EEDED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51FEA0-ADD6-429F-A6A2-8C0E6905986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FF754A-C4D5-4CA3-81A2-DB1EB5521D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12228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81003" y="1143000"/>
            <a:ext cx="8382003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81003" y="2244970"/>
            <a:ext cx="4041648" cy="457200"/>
          </a:xfrm>
          <a:solidFill>
            <a:srgbClr val="0B55BE">
              <a:alpha val="25000"/>
            </a:srgbClr>
          </a:solidFill>
          <a:ln w="12701">
            <a:solidFill>
              <a:srgbClr val="295AA0"/>
            </a:solidFill>
            <a:prstDash val="solid"/>
          </a:ln>
        </p:spPr>
        <p:txBody>
          <a:bodyPr anchor="ctr"/>
          <a:lstStyle>
            <a:lvl1pPr marL="45710" indent="0">
              <a:buNone/>
              <a:defRPr sz="1900" b="1">
                <a:solidFill>
                  <a:srgbClr val="455273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721230" y="2244970"/>
            <a:ext cx="4041776" cy="457200"/>
          </a:xfrm>
          <a:solidFill>
            <a:srgbClr val="0B55BE">
              <a:alpha val="25000"/>
            </a:srgbClr>
          </a:solidFill>
          <a:ln w="12701">
            <a:solidFill>
              <a:srgbClr val="295AA0"/>
            </a:solidFill>
            <a:prstDash val="solid"/>
          </a:ln>
        </p:spPr>
        <p:txBody>
          <a:bodyPr anchor="ctr"/>
          <a:lstStyle>
            <a:lvl1pPr marL="45710" indent="0">
              <a:buNone/>
              <a:defRPr sz="1900" b="1">
                <a:solidFill>
                  <a:srgbClr val="455273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 txBox="1">
            <a:spLocks noGrp="1"/>
          </p:cNvSpPr>
          <p:nvPr>
            <p:ph idx="2"/>
          </p:nvPr>
        </p:nvSpPr>
        <p:spPr>
          <a:xfrm>
            <a:off x="381003" y="2708516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718303" y="2708516"/>
            <a:ext cx="4041776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:a16="http://schemas.microsoft.com/office/drawing/2014/main" id="{89DC8365-9E9E-4AAC-BCBD-6D0F9D85A75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93E24326-C176-4156-A434-645101865F79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8" name="Номер слайда 26">
            <a:extLst>
              <a:ext uri="{FF2B5EF4-FFF2-40B4-BE49-F238E27FC236}">
                <a16:creationId xmlns:a16="http://schemas.microsoft.com/office/drawing/2014/main" id="{4B488278-0F75-44D8-89CE-5B5AEBC67748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1114513-FF1D-42DC-9C84-E7B3497A002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:a16="http://schemas.microsoft.com/office/drawing/2014/main" id="{945F406F-0E88-4270-91F0-DAFE834247CB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038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FE033F-62F7-4569-8915-BB0DEAD060F0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C03283-87C0-40BB-AE1E-46591A3D6AAC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AB8AA-CEDD-41B1-9DA2-210ADFE54BB3}" type="slidenum">
              <a:rPr lang="ru-RU" altLang="ru-RU"/>
              <a:pPr/>
              <a:t>‹#›</a:t>
            </a:fld>
            <a:fld id="{A8A91D27-C625-4832-9A49-D1EC0E3B2D7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B556D35-7BEE-4BD1-A037-ADB07AC87602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59565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8DB0EA-9FB9-446C-9776-29304B8DBD3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377FA04A-7D41-4BD6-96F3-53131D6F11C4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A75074-AB7B-4540-947B-402B8DF265F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E51D15-A0FE-4B89-A868-15C1A532E15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E28667-EA94-4FC0-BFEB-12C35D2402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02898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70A31-1B64-4494-8A6F-3B52BFF8691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CBD18665-6740-4ED3-8B7D-AA7896A19121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09A392-AE25-436E-B5F9-ECE2C87DB97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9936EF-CD3B-4122-9E1A-CFFC2827C6C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186ED6B-3BCA-44C7-91D6-307714561C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6442352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53491" y="1101970"/>
            <a:ext cx="3383280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353491" y="2010729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52403" y="776289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2AB2E8-843F-4D7C-B2AB-0EDDD2D5633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C68DC101-ADC0-4C43-80E6-C0C23CF53896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06997E-3113-4122-869B-ECC171EE95C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B1BEE6-7F48-4A74-BC7B-04EE69E6BD7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CCD055-33AD-4B2E-BAD5-835F55F0B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22575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440433" y="1109158"/>
            <a:ext cx="586807" cy="4681636"/>
          </a:xfrm>
        </p:spPr>
        <p:txBody>
          <a:bodyPr lIns="45710" tIns="0" rIns="4571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88440" y="3274310"/>
            <a:ext cx="2590796" cy="2516492"/>
          </a:xfrm>
        </p:spPr>
        <p:txBody>
          <a:bodyPr lIns="0" tIns="0" rIns="4571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D27CE2-8794-461F-AAF5-908601C730F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CC2C6209-A57A-42F8-AAF4-21F5AAD89BC9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50B242-AE47-42ED-AC30-92396D6BFEA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A3125-713A-452B-8026-61047D84891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3DD1C5B-205F-4318-88B0-3663BCBD32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43741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C484E-8A92-4970-9423-1EE1C658D52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82B3509A-54EC-4C40-B52B-2B0860A8842C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DBCCD-C763-443A-BA8A-A454AAE5B3D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2D3A4-3A6B-4895-884C-A1F8A6FBB50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A863B79-104E-41C2-8A79-84D35BB94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04326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81803" y="1143000"/>
            <a:ext cx="1904996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396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912122-5EAF-47B7-B4FA-28069709802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fld id="{D03DFCC7-E047-4CCD-ABA5-1D3D656F1575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EFE6FA-71F4-45C0-B2C7-4FF40C1112E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latin typeface="Arial" pitchFamily="34"/>
                <a:cs typeface="Arial" pitchFamily="3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697BA-69FA-4443-9D40-6E4CBB84456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615D67-714A-4A8C-AC39-C080111591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088229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8228008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19051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Ctr="1"/>
          <a:lstStyle>
            <a:lvl1pPr algn="ctr">
              <a:defRPr/>
            </a:lvl1pPr>
          </a:lstStyle>
          <a:p>
            <a:pPr lvl="0"/>
            <a:endParaRPr lang="ru-RU"/>
          </a:p>
        </p:txBody>
      </p:sp>
      <p:sp>
        <p:nvSpPr>
          <p:cNvPr id="3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36A28B-E5B7-4086-9EBB-6CA9F095E759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F96345-333F-44D3-B79C-25A57A6DA822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F5B499-C5A2-4F38-9FDD-47B04DCAF307}" type="slidenum">
              <a:rPr lang="ru-RU" altLang="ru-RU"/>
              <a:pPr/>
              <a:t>‹#›</a:t>
            </a:fld>
            <a:fld id="{3E55B1CB-E361-472C-8A79-A185892E85C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87D11EA-B784-4C8E-AE11-441909F8F4FB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6065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8C2058-B1A6-4930-9821-27F625785DB5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AEA643-DF9B-4779-8DCB-622FF3017244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721FB7EB-DB55-4BD5-9DCF-32B775BAF633}" type="slidenum">
              <a:rPr lang="ru-RU" altLang="ru-RU"/>
              <a:pPr/>
              <a:t>‹#›</a:t>
            </a:fld>
            <a:fld id="{CAC4B1F0-59D0-407A-B28A-A545CF101A8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36A6D90F-71F4-4E85-9E20-46E0EFC93CAA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25779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8229243" cy="3885843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A75B35-3CF9-47AA-84C9-7005DEA9D290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C12EBB-22CB-4D69-B6B6-12D3DD947EC5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97F51B3B-EF9F-4E0D-90D4-6ED7E3967D55}" type="slidenum">
              <a:rPr lang="ru-RU" altLang="ru-RU"/>
              <a:pPr/>
              <a:t>‹#›</a:t>
            </a:fld>
            <a:fld id="{2FE6D225-A814-41FA-8080-2B397E2F0F9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026C164C-68A0-47AE-B0A7-4F4C9B146C56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67808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648315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639A6F-5AC7-4120-8749-8CDFE8862872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18CCDB-19A9-4DF3-BF62-845F2BD42677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65055-966C-4991-83B5-1314ED7EBEFA}" type="slidenum">
              <a:rPr lang="ru-RU" altLang="ru-RU"/>
              <a:pPr/>
              <a:t>‹#›</a:t>
            </a:fld>
            <a:fld id="{AF6B963A-15AF-44EA-9183-1093EE6A6AC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0C712D3-FAF7-4E89-881F-C4F20EEFD1D8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9110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713E67-4EF0-4119-8A6A-32356A9FD5C9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49C45-2804-4886-8B44-8E5DA7CBABEB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97292248-86AB-45A7-A6D8-7FDD9169D0E1}" type="slidenum">
              <a:rPr lang="ru-RU" altLang="ru-RU"/>
              <a:pPr/>
              <a:t>‹#›</a:t>
            </a:fld>
            <a:fld id="{4516F621-FBA7-4CFA-83F0-6393E83CD0E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EB3DE836-DCBC-45CE-B013-4BF226B1ABAD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38693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648315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15C3D-C170-4400-AEF6-FC411A02CC29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D152C-3609-4F10-ACD9-181710C70F7B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761EEB7B-B585-4CCD-A493-4924C50A5FEB}" type="slidenum">
              <a:rPr lang="ru-RU" altLang="ru-RU"/>
              <a:pPr/>
              <a:t>‹#›</a:t>
            </a:fld>
            <a:fld id="{DA6AD12F-FC39-46FC-A258-509755F8568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91ED2B-01ED-4494-B579-9C45C5382A4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258130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A101607-91BE-43F3-A2AC-804D929067D5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9DF8A24-0462-432F-9D08-35823F7F2C68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92BAF8C7-3E42-4E13-9382-B14797BB48EC}" type="slidenum">
              <a:rPr lang="ru-RU" altLang="ru-RU"/>
              <a:pPr/>
              <a:t>‹#›</a:t>
            </a:fld>
            <a:fld id="{E55939BA-8976-4A35-A41C-830396795CA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5E16064C-FFDF-46DC-A58C-AFE683DD66E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47259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5ED352-CB1E-4023-9D5C-E0B41FB276FA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7153B-2CEB-4FAC-A2CF-B1AB9F6C5A47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C53D86EB-03F1-4C90-9931-2B0DFD8ADAB6}" type="slidenum">
              <a:rPr lang="ru-RU" altLang="ru-RU"/>
              <a:pPr/>
              <a:t>‹#›</a:t>
            </a:fld>
            <a:fld id="{C57E0E98-2414-4EE6-8910-7B326225FB2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210653-E1DE-45BB-BB6E-C7D1B3B3B4B7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820597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>
              <a:defRPr/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1">
            <a:extLst>
              <a:ext uri="{FF2B5EF4-FFF2-40B4-BE49-F238E27FC236}">
                <a16:creationId xmlns:a16="http://schemas.microsoft.com/office/drawing/2014/main" id="{6F95042C-84BB-46D6-8FD0-2E8BC617EA2A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A0CA843F-DE9D-44F5-B916-283CB43A34C3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E7B8CECB-AC4D-48A9-8253-6F3721A6502C}" type="slidenum">
              <a:rPr lang="ru-RU" altLang="ru-RU"/>
              <a:pPr/>
              <a:t>‹#›</a:t>
            </a:fld>
            <a:fld id="{EFBBD67C-EA89-47C6-A777-020252E9A7C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75619829-9A9F-463F-AA59-47B7845B5E39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09416"/>
      </p:ext>
    </p:extLst>
  </p:cSld>
  <p:clrMapOvr>
    <a:masterClrMapping/>
  </p:clrMapOvr>
  <p:transition spd="slow"/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3FD36-63B9-4ED1-8A47-93BD6F3D655F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11AFF-27AA-478C-8790-7B53164E07F9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DCD78CC3-FEE6-4F91-8DFD-C32A1CE0F749}" type="slidenum">
              <a:rPr lang="ru-RU" altLang="ru-RU"/>
              <a:pPr/>
              <a:t>‹#›</a:t>
            </a:fld>
            <a:fld id="{88874AE5-B173-46EB-AF11-212BAC0541C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09C5E4-5C17-4A43-85DE-9B7DEE87C1C9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3423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0FC5C-77D3-43DF-AB38-89B6198F4974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6E08EB-1A08-4F55-9D05-EC162BADA1F1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3272F7E1-DD6F-47AD-8353-F64D13A14F23}" type="slidenum">
              <a:rPr lang="ru-RU" altLang="ru-RU"/>
              <a:pPr/>
              <a:t>‹#›</a:t>
            </a:fld>
            <a:fld id="{72B9EC9F-B57B-4FAE-8E32-86BD3D623BC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F6E2D4-5DE5-4D7B-8990-822409111C8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926331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409369-6DD5-42E4-A9A4-A6336D7CBC15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DDA148-04C5-4DD0-825E-C3EF893F806B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D03D049C-C6E2-4DDF-B682-CD7E2F0E7062}" type="slidenum">
              <a:rPr lang="ru-RU" altLang="ru-RU"/>
              <a:pPr/>
              <a:t>‹#›</a:t>
            </a:fld>
            <a:fld id="{D9AEB386-1E07-4829-95AA-7ED5B32529E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46C0AFD-36D2-44FA-A4C6-72331D28AC5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08745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457200"/>
            <a:ext cx="6019915" cy="5410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9FEF1C-3659-4A59-8FDF-5E6542EEC6DC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E6BFF2-0137-43BA-B87D-0974E1380647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6FE134FC-E885-4587-8413-CFA064451F9D}" type="slidenum">
              <a:rPr lang="ru-RU" altLang="ru-RU"/>
              <a:pPr/>
              <a:t>‹#›</a:t>
            </a:fld>
            <a:fld id="{6E19A2D3-3075-4718-BBE5-3C64947C429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41745B89-71F3-4294-8D62-D00788ABF841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33977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6E141E-89D0-477F-80D4-7EA3AAF8A01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>
              <a:defRPr>
                <a:latin typeface="Arial" pitchFamily="34"/>
              </a:defRPr>
            </a:lvl1pPr>
          </a:lstStyle>
          <a:p>
            <a:pPr>
              <a:defRPr/>
            </a:pPr>
            <a:fld id="{EEDE1BF8-7818-4C93-9FFD-B299B87E1F83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C31733-FF8F-418F-8D51-39F7A94EB63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>
              <a:defRPr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BC8EC-5535-4005-94E3-A168EC68CBF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>
              <a:defRPr>
                <a:latin typeface="Arial" panose="020B0604020202020204" pitchFamily="34" charset="0"/>
              </a:defRPr>
            </a:lvl1pPr>
          </a:lstStyle>
          <a:p>
            <a:fld id="{165E1D24-BDEC-4279-8AF8-3D2026F6CC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442622"/>
      </p:ext>
    </p:extLst>
  </p:cSld>
  <p:clrMapOvr>
    <a:masterClrMapping/>
  </p:clrMapOvr>
  <p:transition spd="slow"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FFB1599-B20E-471C-ACB6-B935319FEA4D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65B32B6-4308-4CC9-865F-D5DE2727DDA3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2EE1D-7CD7-474A-94D0-8749E7BA49F6}" type="slidenum">
              <a:rPr lang="ru-RU" altLang="ru-RU"/>
              <a:pPr/>
              <a:t>‹#›</a:t>
            </a:fld>
            <a:fld id="{C038D2F2-26BE-4D57-9059-2ABE301D1F6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03F3885A-F5DA-4C0A-90B5-CFE59965DAB8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660805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85800" y="2130478"/>
            <a:ext cx="7772400" cy="14698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475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E6D790-3D56-48F4-AEF2-AD84E05BF7BB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22E42C-C6BA-4B32-8470-346B04D6E732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C77F4945-670B-4F16-819D-00793C81BD69}" type="slidenum">
              <a:rPr lang="ru-RU" altLang="ru-RU"/>
              <a:pPr/>
              <a:t>‹#›</a:t>
            </a:fld>
            <a:fld id="{EB9052AC-2FC4-4090-93E8-4C80C3D1D88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B26D1984-0303-4FE1-B276-F5EFF1161DEC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1530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8229243" cy="3885843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35C9D7-2F08-4FEC-9C4B-FFA9B91F4D12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A115F5-A2B9-4A79-AD91-4926C4409EE8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6E1A7D1C-DEFE-4530-A348-9673BEF5A405}" type="slidenum">
              <a:rPr lang="ru-RU" altLang="ru-RU"/>
              <a:pPr/>
              <a:t>‹#›</a:t>
            </a:fld>
            <a:fld id="{3FD4DB77-562D-494B-876C-ABC65E17C65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BB45B6B9-5C79-4831-B920-778632456978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81839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400" cy="1362236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400" cy="150011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ABCECA-896C-456D-BA12-D3174B0BB353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BC8728-5A3C-45C3-A121-52E397AF8D02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75C22C44-F8AA-4459-BAD1-C7A18E8B565E}" type="slidenum">
              <a:rPr lang="ru-RU" altLang="ru-RU"/>
              <a:pPr/>
              <a:t>‹#›</a:t>
            </a:fld>
            <a:fld id="{17DC1D3C-D3EB-4E6F-8D53-B78DFF036A8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29C4E73E-999D-4C65-A97D-1F21BC30D8C5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103429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648315" y="1981084"/>
            <a:ext cx="4038475" cy="388620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8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840A85-57C3-403D-9F29-1FD987C227FB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143BD-2C62-46E5-AAA3-FFF7D599F595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5E41A06F-1127-405E-8A9F-EFA64AB0B4A2}" type="slidenum">
              <a:rPr lang="ru-RU" altLang="ru-RU"/>
              <a:pPr/>
              <a:t>‹#›</a:t>
            </a:fld>
            <a:fld id="{C9AADD17-9886-4D00-8794-53F66E64897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EE6ADD-F041-4680-B1FB-156E2CC37253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12997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40276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57200" y="2174763"/>
            <a:ext cx="4040276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45078" y="1535039"/>
            <a:ext cx="4041721" cy="639723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type="title" idx="4294967295"/>
          </p:nvPr>
        </p:nvSpPr>
        <p:spPr>
          <a:xfrm>
            <a:off x="4645078" y="2174763"/>
            <a:ext cx="4041721" cy="3951360"/>
          </a:xfrm>
        </p:spPr>
        <p:txBody>
          <a:bodyPr/>
          <a:lstStyle>
            <a:lvl1pPr marL="431999" indent="-323999">
              <a:spcAft>
                <a:spcPts val="1415"/>
              </a:spcAft>
              <a:defRPr sz="24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AB82C1E-B615-4A9B-BB3E-2D02E4836185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D8E17D0-B78C-432A-8947-914B4299171E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8A53A30A-DE3C-45F4-9E09-C1D78E07E6B5}" type="slidenum">
              <a:rPr lang="ru-RU" altLang="ru-RU"/>
              <a:pPr/>
              <a:t>‹#›</a:t>
            </a:fld>
            <a:fld id="{7E818848-04C1-49DD-BB8B-125B223B3FE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2D78D528-56E8-4C99-B6F7-8544EC82A608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89293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39FD6B-B35E-430A-872E-978670A28691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A9AAF7-DD56-4C81-A0F0-EB229B3CD4CD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CEAF84EC-BB0F-4149-B47F-47C5AC8C4A3D}" type="slidenum">
              <a:rPr lang="ru-RU" altLang="ru-RU"/>
              <a:pPr/>
              <a:t>‹#›</a:t>
            </a:fld>
            <a:fld id="{B8143A1F-341B-4F06-86BE-06C70536E5C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8C9DF0-010A-45FB-B162-07A0FDADDAE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488015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>
              <a:defRPr/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1">
            <a:extLst>
              <a:ext uri="{FF2B5EF4-FFF2-40B4-BE49-F238E27FC236}">
                <a16:creationId xmlns:a16="http://schemas.microsoft.com/office/drawing/2014/main" id="{DF78333C-719C-4C0E-88E3-F66D7B52D00B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4D031C68-E391-46C3-82E7-1D9CB498A002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F7FCAA43-7265-4C8F-B2DD-EFB6B7DAC813}" type="slidenum">
              <a:rPr lang="ru-RU" altLang="ru-RU"/>
              <a:pPr/>
              <a:t>‹#›</a:t>
            </a:fld>
            <a:fld id="{DCB7BDAC-D9DE-4E6F-83CD-4B09B480084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18E96E97-62A8-4D3E-8495-25F1685BC56F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395420"/>
      </p:ext>
    </p:extLst>
  </p:cSld>
  <p:clrMapOvr>
    <a:masterClrMapping/>
  </p:clrMapOvr>
  <p:transition spd="slow"/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CF75D-53F9-4AC0-8E20-E118086F97CD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4B2C1-2DB0-44F7-80C1-5EEE44833335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EB89A27A-BA79-4C84-9F9D-A298AE57BF07}" type="slidenum">
              <a:rPr lang="ru-RU" altLang="ru-RU"/>
              <a:pPr/>
              <a:t>‹#›</a:t>
            </a:fld>
            <a:fld id="{37325C4F-7F14-4C53-9A04-B08A0391402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9CC946-3723-4A3F-8E43-F5250E89CDEC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24225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5BAFF-6ADE-4E70-B41E-BBF29291F528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49C713-9FB9-48A0-B524-4AA7E925C37F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64675D0A-4269-4123-AEB8-C8C89DD5CC29}" type="slidenum">
              <a:rPr lang="ru-RU" altLang="ru-RU"/>
              <a:pPr/>
              <a:t>‹#›</a:t>
            </a:fld>
            <a:fld id="{78616C7E-5E0D-447C-B6C9-AD8BAB7C509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7A7724-36C6-4456-8303-64A6A24844AE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01703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29C3C-B5D8-406D-8DB0-A338931A8BD1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18025C-13B8-4746-82FB-13765506A658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D1A43D58-1F54-46C3-A8D3-E36A0DECD60B}" type="slidenum">
              <a:rPr lang="ru-RU" altLang="ru-RU"/>
              <a:pPr/>
              <a:t>‹#›</a:t>
            </a:fld>
            <a:fld id="{8F7B0B45-CF63-4ABA-9E99-AE63FAE704F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93BFE63D-4D8A-4820-AD35-8021E0DF58E3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62642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9AB4B-EC12-42B0-84FA-9904A675E1E6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498578-8F70-4491-9E1E-7194FF1119D8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5C95A-6DD5-425B-A817-CEF6FDB52BD8}" type="slidenum">
              <a:rPr lang="ru-RU" altLang="ru-RU"/>
              <a:pPr/>
              <a:t>‹#›</a:t>
            </a:fld>
            <a:fld id="{EEDFDF48-0387-4333-9A83-50AA1CD7157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3CB7797-49A3-4070-B936-D0D929DB355B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92725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457200"/>
            <a:ext cx="6019915" cy="54100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2C1ADF-F0C0-49BC-AA52-98419395634C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FCCE94-FC69-47BF-A03E-332B86F9FB7A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>
              <a:defRPr/>
            </a:lvl1pPr>
          </a:lstStyle>
          <a:p>
            <a:fld id="{B545B6D1-F381-4327-AB9D-89AF9F22D370}" type="slidenum">
              <a:rPr lang="ru-RU" altLang="ru-RU"/>
              <a:pPr/>
              <a:t>‹#›</a:t>
            </a:fld>
            <a:fld id="{B41C4370-E1D2-4577-8564-3C304E5DCB4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A456F919-C7EF-4F2B-BBD2-EDD37F48E7AB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 eaLnBrk="0"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24743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C3789D-978C-4EDE-ACE0-088F4004F0E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>
              <a:defRPr>
                <a:latin typeface="Arial" pitchFamily="34"/>
              </a:defRPr>
            </a:lvl1pPr>
          </a:lstStyle>
          <a:p>
            <a:pPr>
              <a:defRPr/>
            </a:pPr>
            <a:fld id="{3E9BA5E3-49C1-4F09-B833-7B5976FC901E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3917BC-4272-4B5E-BC62-B11ABE306EB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>
              <a:defRPr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530B8-C896-4400-A71B-E82CDCF8847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>
              <a:defRPr>
                <a:latin typeface="Arial" panose="020B0604020202020204" pitchFamily="34" charset="0"/>
              </a:defRPr>
            </a:lvl1pPr>
          </a:lstStyle>
          <a:p>
            <a:fld id="{6D0BA96F-92D9-4FBF-9127-87AFAD0CA6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6912777"/>
      </p:ext>
    </p:extLst>
  </p:cSld>
  <p:clrMapOvr>
    <a:masterClrMapping/>
  </p:clrMapOvr>
  <p:transition spd="slow"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 anchor="ctr" anchorCtr="1"/>
          <a:lstStyle>
            <a:lvl1pPr algn="ctr">
              <a:defRPr/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4299CB-EB96-4A7B-B833-5495830C544B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99E1B3C-84C9-4B05-AB52-FC8F87FF30FF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1BD7D-0E18-4A7B-BE5B-ED8C55C963E3}" type="slidenum">
              <a:rPr lang="ru-RU" altLang="ru-RU"/>
              <a:pPr/>
              <a:t>‹#›</a:t>
            </a:fld>
            <a:fld id="{F3817503-557E-41A1-A3D4-3E60E66A175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FE4D9C3C-F67A-408C-88B1-361610D6606A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642086"/>
      </p:ext>
    </p:extLst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8156" cy="1162083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3575157" y="272884"/>
            <a:ext cx="5111642" cy="5853238"/>
          </a:xfrm>
        </p:spPr>
        <p:txBody>
          <a:bodyPr/>
          <a:lstStyle>
            <a:lvl1pPr marL="431999" indent="-323999">
              <a:spcAft>
                <a:spcPts val="1415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457200" y="1434958"/>
            <a:ext cx="3008156" cy="46911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227528-8B41-4126-BE5F-C127DFDFF911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C8ABF1B-15A3-495A-A331-6A8330798E1A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D906E-323F-4F6B-95E0-48BA29C9D911}" type="slidenum">
              <a:rPr lang="ru-RU" altLang="ru-RU"/>
              <a:pPr/>
              <a:t>‹#›</a:t>
            </a:fld>
            <a:fld id="{32DD7186-1A4F-41E4-BC19-BDC1754B67C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063241E-889C-448D-8950-3357DBED6729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79791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400" cy="566644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1792443" y="612721"/>
            <a:ext cx="5486400" cy="4114800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792443" y="5367244"/>
            <a:ext cx="5486400" cy="80495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2F6CA7-657A-448A-BDB0-1D4D6278B6C8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C84BA1-174A-4CBC-9205-D366BF52332F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1CD2F-DBEA-4312-9431-4896D96918E6}" type="slidenum">
              <a:rPr lang="ru-RU" altLang="ru-RU"/>
              <a:pPr/>
              <a:t>‹#›</a:t>
            </a:fld>
            <a:fld id="{4A5AACB2-0676-4FAA-853B-7F0058330A5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628228A-1562-47A1-8871-474AFE94EF30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72119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>
            <a:extLst>
              <a:ext uri="{FF2B5EF4-FFF2-40B4-BE49-F238E27FC236}">
                <a16:creationId xmlns:a16="http://schemas.microsoft.com/office/drawing/2014/main" id="{745A2FDD-2753-4B54-AA45-31DE64A4472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9143633" cy="545759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92E963E1-7563-430B-989F-808D67B1F1E9}"/>
                </a:ext>
              </a:extLst>
            </p:cNvPr>
            <p:cNvSpPr/>
            <p:nvPr/>
          </p:nvSpPr>
          <p:spPr>
            <a:xfrm>
              <a:off x="0" y="0"/>
              <a:ext cx="285739" cy="5330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wrap="none" lIns="90004" tIns="44997" rIns="90004" bIns="44997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FF44635-25DB-4022-A5FB-F7CA07E77284}"/>
                </a:ext>
              </a:extLst>
            </p:cNvPr>
            <p:cNvSpPr/>
            <p:nvPr/>
          </p:nvSpPr>
          <p:spPr>
            <a:xfrm>
              <a:off x="412733" y="134854"/>
              <a:ext cx="8730900" cy="274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B33AA3C1-7416-438B-B14C-64341795A637}"/>
                </a:ext>
              </a:extLst>
            </p:cNvPr>
            <p:cNvSpPr/>
            <p:nvPr/>
          </p:nvSpPr>
          <p:spPr>
            <a:xfrm>
              <a:off x="409559" y="134854"/>
              <a:ext cx="138107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3D4A3E19-C795-43B2-81B5-17143534E0A5}"/>
                </a:ext>
              </a:extLst>
            </p:cNvPr>
            <p:cNvSpPr/>
            <p:nvPr/>
          </p:nvSpPr>
          <p:spPr>
            <a:xfrm>
              <a:off x="547666" y="0"/>
              <a:ext cx="139694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A79EC19B-9836-4EC3-B751-A7D06911ACEF}"/>
                </a:ext>
              </a:extLst>
            </p:cNvPr>
            <p:cNvSpPr/>
            <p:nvPr/>
          </p:nvSpPr>
          <p:spPr>
            <a:xfrm>
              <a:off x="547666" y="134854"/>
              <a:ext cx="139694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C6C23E09-B4EF-42DB-A153-D779A520BA5C}"/>
                </a:ext>
              </a:extLst>
            </p:cNvPr>
            <p:cNvSpPr/>
            <p:nvPr/>
          </p:nvSpPr>
          <p:spPr>
            <a:xfrm>
              <a:off x="274627" y="274467"/>
              <a:ext cx="136520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4DFC44A7-4A03-4ABD-9DD8-509A9028E8D4}"/>
                </a:ext>
              </a:extLst>
            </p:cNvPr>
            <p:cNvSpPr/>
            <p:nvPr/>
          </p:nvSpPr>
          <p:spPr>
            <a:xfrm>
              <a:off x="131758" y="136440"/>
              <a:ext cx="141281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00007D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BFF0D31-6E57-46C8-8EB7-4079493862A3}"/>
                </a:ext>
              </a:extLst>
            </p:cNvPr>
            <p:cNvSpPr/>
            <p:nvPr/>
          </p:nvSpPr>
          <p:spPr>
            <a:xfrm>
              <a:off x="409559" y="271293"/>
              <a:ext cx="138107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0408418D-4C9B-43EB-B480-5A26D74ADB57}"/>
                </a:ext>
              </a:extLst>
            </p:cNvPr>
            <p:cNvSpPr/>
            <p:nvPr/>
          </p:nvSpPr>
          <p:spPr>
            <a:xfrm>
              <a:off x="274627" y="409319"/>
              <a:ext cx="136520" cy="136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027" name="Заголовок 1">
            <a:extLst>
              <a:ext uri="{FF2B5EF4-FFF2-40B4-BE49-F238E27FC236}">
                <a16:creationId xmlns:a16="http://schemas.microsoft.com/office/drawing/2014/main" id="{AA11570E-BAB9-4EA4-B7A5-0D0776D8221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Для правки текста заголовка щелкните мышьюОбразец заголовка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5FCB5D5C-22A4-49CE-85D3-44965FA001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Четвертый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1"/>
            <a:r>
              <a:rPr lang="ru-RU"/>
              <a:t>Третий уровень</a:t>
            </a:r>
          </a:p>
          <a:p>
            <a:pPr lvl="2"/>
            <a:r>
              <a:rPr lang="ru-RU"/>
              <a:t>Четвертый уровень</a:t>
            </a:r>
          </a:p>
          <a:p>
            <a:pPr lvl="3"/>
            <a:r>
              <a:rPr lang="ru-RU"/>
              <a:t>Пятый уровень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642B5F6-4427-45D3-8F4A-9B6BEABE129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2041BBB-B255-4EA6-9DB8-4E8658221A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</a:lstStyle>
          <a:p>
            <a:fld id="{215D9F06-CC77-47CE-ABB5-98A5F34CFCD7}" type="slidenum">
              <a:rPr lang="ru-RU" altLang="ru-RU"/>
              <a:pPr/>
              <a:t>‹#›</a:t>
            </a:fld>
            <a:fld id="{A91BFF4D-BAB5-4F09-9CBC-73B7896E497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729E00B-6856-46A7-882F-A93CD991CF9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8" r:id="rId1"/>
    <p:sldLayoutId id="2147486779" r:id="rId2"/>
    <p:sldLayoutId id="2147486780" r:id="rId3"/>
    <p:sldLayoutId id="2147486781" r:id="rId4"/>
    <p:sldLayoutId id="2147486782" r:id="rId5"/>
    <p:sldLayoutId id="2147486783" r:id="rId6"/>
    <p:sldLayoutId id="2147486784" r:id="rId7"/>
    <p:sldLayoutId id="2147486785" r:id="rId8"/>
    <p:sldLayoutId id="2147486786" r:id="rId9"/>
    <p:sldLayoutId id="2147486787" r:id="rId10"/>
    <p:sldLayoutId id="2147486788" r:id="rId11"/>
    <p:sldLayoutId id="2147486789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ru-RU" sz="4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591994" marR="0" lvl="5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6pPr>
      <a:lvl7pPr marL="3024003" marR="0" lvl="6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7pPr>
      <a:lvl8pPr marL="3456002" marR="0" lvl="7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8pPr>
      <a:lvl9pPr marL="431999" marR="0" lvl="0" indent="-323999" algn="l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05B91A2D-1D95-4DB4-A147-463BE686E9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C0562F93-9DE0-4A4D-BF91-99663D1CC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C75EB-A4B0-481D-A7D7-EFBF2A26D44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1" u="none" strike="noStrike" kern="1200" cap="none" spc="0" baseline="0">
                <a:solidFill>
                  <a:srgbClr val="898989"/>
                </a:solidFill>
                <a:uFillTx/>
                <a:latin typeface="Calibri"/>
                <a:cs typeface="Arial"/>
              </a:defRPr>
            </a:lvl1pPr>
          </a:lstStyle>
          <a:p>
            <a:pPr>
              <a:defRPr/>
            </a:pPr>
            <a:fld id="{705B63AA-CAB5-4567-8402-00EFBB8DEBBF}" type="datetime1">
              <a:rPr/>
              <a:pPr>
                <a:defRPr/>
              </a:pPr>
              <a:t>25.07.2021</a:t>
            </a:fld>
            <a:endParaRPr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0838D4-D783-4013-9C3C-C85E4DEA80C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1" u="none" strike="noStrike" kern="1200" cap="none" spc="0" baseline="0">
                <a:solidFill>
                  <a:srgbClr val="898989"/>
                </a:solidFill>
                <a:uFillTx/>
                <a:latin typeface="Calibri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780E9-4824-4AD2-B07D-72001BAB5E1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200" i="1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85D39D38-750F-4046-90EC-ADB10010BD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0" r:id="rId1"/>
    <p:sldLayoutId id="2147486791" r:id="rId2"/>
    <p:sldLayoutId id="2147486792" r:id="rId3"/>
    <p:sldLayoutId id="2147486793" r:id="rId4"/>
    <p:sldLayoutId id="2147486794" r:id="rId5"/>
    <p:sldLayoutId id="2147486795" r:id="rId6"/>
    <p:sldLayoutId id="2147486796" r:id="rId7"/>
    <p:sldLayoutId id="2147486797" r:id="rId8"/>
    <p:sldLayoutId id="2147486798" r:id="rId9"/>
    <p:sldLayoutId id="2147486799" r:id="rId10"/>
    <p:sldLayoutId id="2147486800" r:id="rId11"/>
    <p:sldLayoutId id="2147486801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ru-RU" sz="3200" kern="1200">
          <a:solidFill>
            <a:srgbClr val="000000"/>
          </a:solidFill>
          <a:latin typeface="Calibri"/>
        </a:defRPr>
      </a:lvl1pPr>
      <a:lvl2pPr marL="742950" lvl="1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ru-RU" sz="28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ru-RU" sz="24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ru-RU" sz="2000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ru-RU" sz="2000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7">
            <a:extLst>
              <a:ext uri="{FF2B5EF4-FFF2-40B4-BE49-F238E27FC236}">
                <a16:creationId xmlns:a16="http://schemas.microsoft.com/office/drawing/2014/main" id="{B58080A3-9AD1-42F1-932B-48B7043C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6713"/>
            <a:ext cx="9144000" cy="84137"/>
          </a:xfrm>
          <a:prstGeom prst="rect">
            <a:avLst/>
          </a:prstGeom>
          <a:solidFill>
            <a:srgbClr val="295AA0">
              <a:alpha val="50195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75" name="Прямоугольник 28">
            <a:extLst>
              <a:ext uri="{FF2B5EF4-FFF2-40B4-BE49-F238E27FC236}">
                <a16:creationId xmlns:a16="http://schemas.microsoft.com/office/drawing/2014/main" id="{732D5FB4-AA28-4E0B-8520-F05FDCD0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C7D7F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76" name="Прямоугольник 29">
            <a:extLst>
              <a:ext uri="{FF2B5EF4-FFF2-40B4-BE49-F238E27FC236}">
                <a16:creationId xmlns:a16="http://schemas.microsoft.com/office/drawing/2014/main" id="{6EC76A50-4785-404D-901D-72EE43CDC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975"/>
            <a:ext cx="9144000" cy="92075"/>
          </a:xfrm>
          <a:prstGeom prst="rect">
            <a:avLst/>
          </a:prstGeom>
          <a:solidFill>
            <a:srgbClr val="295AA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77" name="Прямоугольник 30">
            <a:extLst>
              <a:ext uri="{FF2B5EF4-FFF2-40B4-BE49-F238E27FC236}">
                <a16:creationId xmlns:a16="http://schemas.microsoft.com/office/drawing/2014/main" id="{F6A5BA94-BA54-49C6-9224-097D58020E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rgbClr val="295AA0"/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78" name="Прямоугольник 31">
            <a:extLst>
              <a:ext uri="{FF2B5EF4-FFF2-40B4-BE49-F238E27FC236}">
                <a16:creationId xmlns:a16="http://schemas.microsoft.com/office/drawing/2014/main" id="{D04E68A2-A609-4222-8FF6-ABC86186A4A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rgbClr val="295AA0">
              <a:alpha val="50195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79" name="Скругленный прямоугольник 32">
            <a:extLst>
              <a:ext uri="{FF2B5EF4-FFF2-40B4-BE49-F238E27FC236}">
                <a16:creationId xmlns:a16="http://schemas.microsoft.com/office/drawing/2014/main" id="{940E7090-5941-4E4D-AEA1-37460E03BD1D}"/>
              </a:ext>
            </a:extLst>
          </p:cNvPr>
          <p:cNvSpPr>
            <a:spLocks/>
          </p:cNvSpPr>
          <p:nvPr/>
        </p:nvSpPr>
        <p:spPr bwMode="auto">
          <a:xfrm>
            <a:off x="5407025" y="496888"/>
            <a:ext cx="3063875" cy="28575"/>
          </a:xfrm>
          <a:custGeom>
            <a:avLst/>
            <a:gdLst>
              <a:gd name="T0" fmla="*/ 1532022 w 3063870"/>
              <a:gd name="T1" fmla="*/ 0 h 28575"/>
              <a:gd name="T2" fmla="*/ 3064015 w 3063870"/>
              <a:gd name="T3" fmla="*/ 14288 h 28575"/>
              <a:gd name="T4" fmla="*/ 1532022 w 3063870"/>
              <a:gd name="T5" fmla="*/ 28575 h 28575"/>
              <a:gd name="T6" fmla="*/ 0 w 3063870"/>
              <a:gd name="T7" fmla="*/ 14288 h 28575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1395 w 3063870"/>
              <a:gd name="T13" fmla="*/ 1395 h 28575"/>
              <a:gd name="T14" fmla="*/ 3062475 w 3063870"/>
              <a:gd name="T15" fmla="*/ 27180 h 285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63870" h="28575">
                <a:moveTo>
                  <a:pt x="4762" y="0"/>
                </a:moveTo>
                <a:lnTo>
                  <a:pt x="4762" y="0"/>
                </a:lnTo>
                <a:cubicBezTo>
                  <a:pt x="2132" y="-1"/>
                  <a:pt x="0" y="2132"/>
                  <a:pt x="0" y="4761"/>
                </a:cubicBezTo>
                <a:lnTo>
                  <a:pt x="0" y="23812"/>
                </a:lnTo>
                <a:lnTo>
                  <a:pt x="0" y="23811"/>
                </a:lnTo>
                <a:cubicBezTo>
                  <a:pt x="-1" y="26441"/>
                  <a:pt x="2132" y="28573"/>
                  <a:pt x="4761" y="28574"/>
                </a:cubicBezTo>
                <a:lnTo>
                  <a:pt x="3059108" y="28575"/>
                </a:lnTo>
                <a:cubicBezTo>
                  <a:pt x="3061737" y="28574"/>
                  <a:pt x="3063870" y="26442"/>
                  <a:pt x="3063870" y="23813"/>
                </a:cubicBezTo>
                <a:lnTo>
                  <a:pt x="3063870" y="4762"/>
                </a:lnTo>
                <a:cubicBezTo>
                  <a:pt x="3063870" y="2132"/>
                  <a:pt x="3061737" y="0"/>
                  <a:pt x="3059108" y="0"/>
                </a:cubicBezTo>
                <a:lnTo>
                  <a:pt x="4762" y="0"/>
                </a:lnTo>
                <a:close/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 w="9525" cap="flat">
            <a:noFill/>
            <a:prstDash val="solid"/>
            <a:round/>
            <a:headEnd/>
            <a:tailEnd/>
          </a:ln>
        </p:spPr>
        <p:txBody>
          <a:bodyPr lIns="91430" tIns="45710" rIns="91430" bIns="45710" anchor="ctr" anchorCtr="1"/>
          <a:lstStyle/>
          <a:p>
            <a:pPr>
              <a:defRPr/>
            </a:pPr>
            <a:endParaRPr lang="ru-RU"/>
          </a:p>
        </p:txBody>
      </p:sp>
      <p:sp>
        <p:nvSpPr>
          <p:cNvPr id="3080" name="Скругленный прямоугольник 33">
            <a:extLst>
              <a:ext uri="{FF2B5EF4-FFF2-40B4-BE49-F238E27FC236}">
                <a16:creationId xmlns:a16="http://schemas.microsoft.com/office/drawing/2014/main" id="{F4F84883-8BB6-4C8F-890D-46AFE8AD349F}"/>
              </a:ext>
            </a:extLst>
          </p:cNvPr>
          <p:cNvSpPr>
            <a:spLocks/>
          </p:cNvSpPr>
          <p:nvPr/>
        </p:nvSpPr>
        <p:spPr bwMode="auto">
          <a:xfrm>
            <a:off x="7373938" y="588963"/>
            <a:ext cx="1600200" cy="36512"/>
          </a:xfrm>
          <a:custGeom>
            <a:avLst/>
            <a:gdLst>
              <a:gd name="T0" fmla="*/ 800100 w 1600200"/>
              <a:gd name="T1" fmla="*/ 0 h 36511"/>
              <a:gd name="T2" fmla="*/ 1600200 w 1600200"/>
              <a:gd name="T3" fmla="*/ 18285 h 36511"/>
              <a:gd name="T4" fmla="*/ 800100 w 1600200"/>
              <a:gd name="T5" fmla="*/ 36540 h 36511"/>
              <a:gd name="T6" fmla="*/ 0 w 1600200"/>
              <a:gd name="T7" fmla="*/ 18285 h 36511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1782 w 1600200"/>
              <a:gd name="T13" fmla="*/ 1782 h 36511"/>
              <a:gd name="T14" fmla="*/ 1598418 w 1600200"/>
              <a:gd name="T15" fmla="*/ 34729 h 365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200" h="36511">
                <a:moveTo>
                  <a:pt x="6085" y="0"/>
                </a:moveTo>
                <a:lnTo>
                  <a:pt x="6085" y="0"/>
                </a:lnTo>
                <a:cubicBezTo>
                  <a:pt x="2724" y="-1"/>
                  <a:pt x="0" y="2724"/>
                  <a:pt x="0" y="6084"/>
                </a:cubicBezTo>
                <a:lnTo>
                  <a:pt x="0" y="30426"/>
                </a:lnTo>
                <a:lnTo>
                  <a:pt x="0" y="30425"/>
                </a:lnTo>
                <a:cubicBezTo>
                  <a:pt x="-1" y="33786"/>
                  <a:pt x="2724" y="36510"/>
                  <a:pt x="6084" y="36511"/>
                </a:cubicBezTo>
                <a:lnTo>
                  <a:pt x="1594115" y="36511"/>
                </a:lnTo>
                <a:cubicBezTo>
                  <a:pt x="1597475" y="36510"/>
                  <a:pt x="1600200" y="33786"/>
                  <a:pt x="1600200" y="30426"/>
                </a:cubicBezTo>
                <a:lnTo>
                  <a:pt x="1600200" y="6085"/>
                </a:lnTo>
                <a:cubicBezTo>
                  <a:pt x="1600200" y="2724"/>
                  <a:pt x="1597475" y="0"/>
                  <a:pt x="1594115" y="0"/>
                </a:cubicBezTo>
                <a:lnTo>
                  <a:pt x="6085" y="0"/>
                </a:lnTo>
                <a:close/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 w="9525" cap="flat">
            <a:noFill/>
            <a:prstDash val="solid"/>
            <a:round/>
            <a:headEnd/>
            <a:tailEnd/>
          </a:ln>
        </p:spPr>
        <p:txBody>
          <a:bodyPr lIns="91430" tIns="45710" rIns="91430" bIns="45710" anchor="ctr" anchorCtr="1"/>
          <a:lstStyle/>
          <a:p>
            <a:pPr>
              <a:defRPr/>
            </a:pPr>
            <a:endParaRPr lang="ru-RU"/>
          </a:p>
        </p:txBody>
      </p:sp>
      <p:sp>
        <p:nvSpPr>
          <p:cNvPr id="3081" name="Прямоугольник 34">
            <a:extLst>
              <a:ext uri="{FF2B5EF4-FFF2-40B4-BE49-F238E27FC236}">
                <a16:creationId xmlns:a16="http://schemas.microsoft.com/office/drawing/2014/main" id="{BCD38EF2-01B0-440D-83B6-8F354F13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2" name="Прямоугольник 35">
            <a:extLst>
              <a:ext uri="{FF2B5EF4-FFF2-40B4-BE49-F238E27FC236}">
                <a16:creationId xmlns:a16="http://schemas.microsoft.com/office/drawing/2014/main" id="{BA757C1B-9E58-4089-BD1D-3FABE70D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3" name="Прямоугольник 36">
            <a:extLst>
              <a:ext uri="{FF2B5EF4-FFF2-40B4-BE49-F238E27FC236}">
                <a16:creationId xmlns:a16="http://schemas.microsoft.com/office/drawing/2014/main" id="{DA7AEF2F-AF37-4B3C-ADB9-DEEDCCB96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4" name="Прямоугольник 37">
            <a:extLst>
              <a:ext uri="{FF2B5EF4-FFF2-40B4-BE49-F238E27FC236}">
                <a16:creationId xmlns:a16="http://schemas.microsoft.com/office/drawing/2014/main" id="{D3D5E1CD-E0EC-45EB-9926-366853F5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5" name="Прямоугольник 38">
            <a:extLst>
              <a:ext uri="{FF2B5EF4-FFF2-40B4-BE49-F238E27FC236}">
                <a16:creationId xmlns:a16="http://schemas.microsoft.com/office/drawing/2014/main" id="{E2EF648C-531F-40F5-8D8C-F24FDBBDB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6" name="Прямоугольник 39">
            <a:extLst>
              <a:ext uri="{FF2B5EF4-FFF2-40B4-BE49-F238E27FC236}">
                <a16:creationId xmlns:a16="http://schemas.microsoft.com/office/drawing/2014/main" id="{00DCDB5E-FF01-48DD-966F-1ACF6E550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/>
        </p:spPr>
        <p:txBody>
          <a:bodyPr lIns="91430" tIns="45710" rIns="91430" bIns="4571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ru-RU">
              <a:solidFill>
                <a:srgbClr val="224A84"/>
              </a:solidFill>
              <a:latin typeface="Georgia" panose="02040502050405020303" pitchFamily="18" charset="0"/>
            </a:endParaRPr>
          </a:p>
        </p:txBody>
      </p:sp>
      <p:sp>
        <p:nvSpPr>
          <p:cNvPr id="3087" name="Заголовок 21">
            <a:extLst>
              <a:ext uri="{FF2B5EF4-FFF2-40B4-BE49-F238E27FC236}">
                <a16:creationId xmlns:a16="http://schemas.microsoft.com/office/drawing/2014/main" id="{ECB709F3-48CB-42D7-AD44-BC4CD655591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0" rIns="9143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088" name="Текст 12">
            <a:extLst>
              <a:ext uri="{FF2B5EF4-FFF2-40B4-BE49-F238E27FC236}">
                <a16:creationId xmlns:a16="http://schemas.microsoft.com/office/drawing/2014/main" id="{5BEB79BC-2B2E-435E-BBE7-2872E9C61602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0" rIns="9143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7" name="Дата 13">
            <a:extLst>
              <a:ext uri="{FF2B5EF4-FFF2-40B4-BE49-F238E27FC236}">
                <a16:creationId xmlns:a16="http://schemas.microsoft.com/office/drawing/2014/main" id="{B642B0DD-4FC8-4BAB-8DCB-21F690B3D53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0" rIns="91430" bIns="4571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800" smtClean="0">
                <a:solidFill>
                  <a:srgbClr val="295AA0"/>
                </a:solidFill>
                <a:latin typeface="Georgia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FB20B78-8FA8-411A-A504-7F6BC6CAC468}" type="datetime1">
              <a:rPr lang="ru-RU"/>
              <a:pPr>
                <a:defRPr/>
              </a:pPr>
              <a:t>25.07.2021</a:t>
            </a:fld>
            <a:endParaRPr lang="ru-RU"/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DBDA5468-29B4-4A1A-9D3C-FC2F014A3F7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0" rIns="91430" bIns="45710" numCol="1" anchor="t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800" smtClean="0">
                <a:solidFill>
                  <a:srgbClr val="295AA0"/>
                </a:solidFill>
                <a:latin typeface="Georgia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2">
            <a:extLst>
              <a:ext uri="{FF2B5EF4-FFF2-40B4-BE49-F238E27FC236}">
                <a16:creationId xmlns:a16="http://schemas.microsoft.com/office/drawing/2014/main" id="{56951520-9084-443B-A6BE-0C65486AE3B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0" rIns="91430" bIns="45710" numCol="1" anchor="b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fld id="{430BFDA3-D8D1-45EC-B0D9-807B9BCC052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2" r:id="rId1"/>
    <p:sldLayoutId id="2147486803" r:id="rId2"/>
    <p:sldLayoutId id="2147486804" r:id="rId3"/>
    <p:sldLayoutId id="2147486805" r:id="rId4"/>
    <p:sldLayoutId id="2147486806" r:id="rId5"/>
    <p:sldLayoutId id="2147486807" r:id="rId6"/>
    <p:sldLayoutId id="2147486808" r:id="rId7"/>
    <p:sldLayoutId id="2147486809" r:id="rId8"/>
    <p:sldLayoutId id="2147486810" r:id="rId9"/>
    <p:sldLayoutId id="2147486811" r:id="rId10"/>
    <p:sldLayoutId id="2147486812" r:id="rId11"/>
    <p:sldLayoutId id="2147486813" r:id="rId12"/>
    <p:sldLayoutId id="2147486814" r:id="rId13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000" kern="1200">
          <a:solidFill>
            <a:srgbClr val="C7D7F0"/>
          </a:solidFill>
          <a:latin typeface="Trebuchet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7D7F0"/>
          </a:solidFill>
          <a:latin typeface="Trebuchet MS" panose="020B0603020202020204" pitchFamily="34" charset="0"/>
        </a:defRPr>
      </a:lvl9pPr>
    </p:titleStyle>
    <p:bodyStyle>
      <a:lvl1pPr marL="365125" indent="-254000" algn="l" rtl="0" eaLnBrk="0" fontAlgn="base" hangingPunct="0">
        <a:spcBef>
          <a:spcPts val="300"/>
        </a:spcBef>
        <a:spcAft>
          <a:spcPct val="0"/>
        </a:spcAft>
        <a:buClr>
          <a:srgbClr val="B4AFAF"/>
        </a:buClr>
        <a:buSzPct val="100000"/>
        <a:buFont typeface="Georgia" panose="02040502050405020303" pitchFamily="18" charset="0"/>
        <a:buChar char="•"/>
        <a:defRPr lang="ru-RU" sz="2800" kern="1200">
          <a:solidFill>
            <a:srgbClr val="183664"/>
          </a:solidFill>
          <a:latin typeface="Georgia"/>
        </a:defRPr>
      </a:lvl1pPr>
      <a:lvl2pPr marL="657225" lvl="1" indent="-246063" algn="l" rtl="0" eaLnBrk="0" fontAlgn="base" hangingPunct="0">
        <a:spcBef>
          <a:spcPts val="300"/>
        </a:spcBef>
        <a:spcAft>
          <a:spcPct val="0"/>
        </a:spcAft>
        <a:buClr>
          <a:srgbClr val="295AA0"/>
        </a:buClr>
        <a:buSzPct val="100000"/>
        <a:buFont typeface="Georgia" panose="02040502050405020303" pitchFamily="18" charset="0"/>
        <a:buChar char="▫"/>
        <a:defRPr lang="ru-RU" sz="2600" kern="1200">
          <a:solidFill>
            <a:srgbClr val="295AA0"/>
          </a:solidFill>
          <a:latin typeface="Georgia"/>
        </a:defRPr>
      </a:lvl2pPr>
      <a:lvl3pPr marL="920750" lvl="2" indent="-217488" algn="l" rtl="0" eaLnBrk="0" fontAlgn="base" hangingPunct="0">
        <a:spcBef>
          <a:spcPts val="300"/>
        </a:spcBef>
        <a:spcAft>
          <a:spcPct val="0"/>
        </a:spcAft>
        <a:buClr>
          <a:srgbClr val="9CBAE5"/>
        </a:buClr>
        <a:buSzPct val="100000"/>
        <a:buFont typeface="Wingdings 2" panose="05020102010507070707" pitchFamily="18" charset="2"/>
        <a:buChar char=""/>
        <a:defRPr lang="ru-RU" sz="2400" kern="1200">
          <a:solidFill>
            <a:srgbClr val="9CBAE5"/>
          </a:solidFill>
          <a:latin typeface="Georgia"/>
        </a:defRPr>
      </a:lvl3pPr>
      <a:lvl4pPr marL="1176338" lvl="3" indent="-200025" algn="l" rtl="0" eaLnBrk="0" fontAlgn="base" hangingPunct="0">
        <a:spcBef>
          <a:spcPts val="300"/>
        </a:spcBef>
        <a:spcAft>
          <a:spcPct val="0"/>
        </a:spcAft>
        <a:buClr>
          <a:srgbClr val="9CBAE5"/>
        </a:buClr>
        <a:buSzPct val="100000"/>
        <a:buFont typeface="Wingdings 2" panose="05020102010507070707" pitchFamily="18" charset="2"/>
        <a:buChar char=""/>
        <a:defRPr lang="ru-RU" sz="2200" kern="1200">
          <a:solidFill>
            <a:srgbClr val="9CBAE5"/>
          </a:solidFill>
          <a:latin typeface="Georgia"/>
        </a:defRPr>
      </a:lvl4pPr>
      <a:lvl5pPr marL="1389063" lvl="4" indent="-180975" algn="l" rtl="0" eaLnBrk="0" fontAlgn="base" hangingPunct="0">
        <a:spcBef>
          <a:spcPts val="300"/>
        </a:spcBef>
        <a:spcAft>
          <a:spcPct val="0"/>
        </a:spcAft>
        <a:buClr>
          <a:srgbClr val="B4AFAF"/>
        </a:buClr>
        <a:buSzPct val="100000"/>
        <a:buFont typeface="Georgia" panose="02040502050405020303" pitchFamily="18" charset="0"/>
        <a:buChar char="▫"/>
        <a:defRPr lang="ru-RU" sz="2000" kern="1200">
          <a:solidFill>
            <a:srgbClr val="B4AFAF"/>
          </a:solidFill>
          <a:latin typeface="Georg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>
            <a:extLst>
              <a:ext uri="{FF2B5EF4-FFF2-40B4-BE49-F238E27FC236}">
                <a16:creationId xmlns:a16="http://schemas.microsoft.com/office/drawing/2014/main" id="{FB2B5A7A-851C-4E81-AE45-75C36A1077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9143633" cy="545759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8ECA4479-E7A4-4A19-9E81-79E0DD352D5A}"/>
                </a:ext>
              </a:extLst>
            </p:cNvPr>
            <p:cNvSpPr/>
            <p:nvPr/>
          </p:nvSpPr>
          <p:spPr>
            <a:xfrm>
              <a:off x="0" y="0"/>
              <a:ext cx="285739" cy="5330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wrap="none" lIns="90004" tIns="44997" rIns="90004" bIns="44997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A22BB2C-FE4D-4709-93B9-EEE853135F89}"/>
                </a:ext>
              </a:extLst>
            </p:cNvPr>
            <p:cNvSpPr/>
            <p:nvPr/>
          </p:nvSpPr>
          <p:spPr>
            <a:xfrm>
              <a:off x="412733" y="134854"/>
              <a:ext cx="8730900" cy="274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31E04B4D-448F-4651-899F-21A5C0A9038F}"/>
                </a:ext>
              </a:extLst>
            </p:cNvPr>
            <p:cNvSpPr/>
            <p:nvPr/>
          </p:nvSpPr>
          <p:spPr>
            <a:xfrm>
              <a:off x="409559" y="134854"/>
              <a:ext cx="138107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A9D6869F-9F32-4D82-9CDE-5F43599CC8EC}"/>
                </a:ext>
              </a:extLst>
            </p:cNvPr>
            <p:cNvSpPr/>
            <p:nvPr/>
          </p:nvSpPr>
          <p:spPr>
            <a:xfrm>
              <a:off x="547666" y="0"/>
              <a:ext cx="139694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1DB83747-EA8D-461A-B108-23FA0A2A7AA3}"/>
                </a:ext>
              </a:extLst>
            </p:cNvPr>
            <p:cNvSpPr/>
            <p:nvPr/>
          </p:nvSpPr>
          <p:spPr>
            <a:xfrm>
              <a:off x="547666" y="134854"/>
              <a:ext cx="139694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C931B3C-8BF9-458B-81C5-A705A3AE1C67}"/>
                </a:ext>
              </a:extLst>
            </p:cNvPr>
            <p:cNvSpPr/>
            <p:nvPr/>
          </p:nvSpPr>
          <p:spPr>
            <a:xfrm>
              <a:off x="274627" y="274467"/>
              <a:ext cx="136520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D3DD1B08-2B2F-4C98-B0A3-8613FCCDE1AD}"/>
                </a:ext>
              </a:extLst>
            </p:cNvPr>
            <p:cNvSpPr/>
            <p:nvPr/>
          </p:nvSpPr>
          <p:spPr>
            <a:xfrm>
              <a:off x="131758" y="136440"/>
              <a:ext cx="141281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00007D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C709DD13-DCC1-436C-A7F3-E6616CA2E0BF}"/>
                </a:ext>
              </a:extLst>
            </p:cNvPr>
            <p:cNvSpPr/>
            <p:nvPr/>
          </p:nvSpPr>
          <p:spPr>
            <a:xfrm>
              <a:off x="409559" y="271293"/>
              <a:ext cx="138107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77A5FFAB-9649-48F8-A425-9152CEC92DBD}"/>
                </a:ext>
              </a:extLst>
            </p:cNvPr>
            <p:cNvSpPr/>
            <p:nvPr/>
          </p:nvSpPr>
          <p:spPr>
            <a:xfrm>
              <a:off x="274627" y="409319"/>
              <a:ext cx="136520" cy="136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4099" name="Заголовок 1">
            <a:extLst>
              <a:ext uri="{FF2B5EF4-FFF2-40B4-BE49-F238E27FC236}">
                <a16:creationId xmlns:a16="http://schemas.microsoft.com/office/drawing/2014/main" id="{EB690845-366E-41E7-844A-3A86D8FA037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Для правки текста заголовка щелкните мышьюОбразец заголовка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3D873E40-0B7F-4A23-8170-A2B88DF999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Четвертый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1"/>
            <a:r>
              <a:rPr lang="ru-RU"/>
              <a:t>Третий уровень</a:t>
            </a:r>
          </a:p>
          <a:p>
            <a:pPr lvl="2"/>
            <a:r>
              <a:rPr lang="ru-RU"/>
              <a:t>Четвертый уровень</a:t>
            </a:r>
          </a:p>
          <a:p>
            <a:pPr lvl="3"/>
            <a:r>
              <a:rPr lang="ru-RU"/>
              <a:t>Пятый уровень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5FB1E95-7017-474B-A2B3-9A9F5779A6F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F2DCF9D-3D35-4434-BC3D-D905FDC005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</a:lstStyle>
          <a:p>
            <a:fld id="{6572B006-818C-4DD7-992C-E2E5EC1ECB3D}" type="slidenum">
              <a:rPr lang="ru-RU" altLang="ru-RU"/>
              <a:pPr/>
              <a:t>‹#›</a:t>
            </a:fld>
            <a:fld id="{CEAC10C5-4209-4241-A4AD-F6F9293ECAC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054F9074-C585-41BD-8E25-AA851BCDC0C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5" r:id="rId1"/>
    <p:sldLayoutId id="2147486816" r:id="rId2"/>
    <p:sldLayoutId id="2147486817" r:id="rId3"/>
    <p:sldLayoutId id="2147486818" r:id="rId4"/>
    <p:sldLayoutId id="2147486819" r:id="rId5"/>
    <p:sldLayoutId id="2147486820" r:id="rId6"/>
    <p:sldLayoutId id="2147486821" r:id="rId7"/>
    <p:sldLayoutId id="2147486822" r:id="rId8"/>
    <p:sldLayoutId id="2147486823" r:id="rId9"/>
    <p:sldLayoutId id="2147486824" r:id="rId10"/>
    <p:sldLayoutId id="2147486825" r:id="rId11"/>
    <p:sldLayoutId id="2147486826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ru-RU" sz="4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591994" marR="0" lvl="5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6pPr>
      <a:lvl7pPr marL="3024003" marR="0" lvl="6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7pPr>
      <a:lvl8pPr marL="3456002" marR="0" lvl="7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8pPr>
      <a:lvl9pPr marL="431999" marR="0" lvl="0" indent="-323999" algn="l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>
            <a:extLst>
              <a:ext uri="{FF2B5EF4-FFF2-40B4-BE49-F238E27FC236}">
                <a16:creationId xmlns:a16="http://schemas.microsoft.com/office/drawing/2014/main" id="{D75BE165-A280-4294-BE33-59F37239F3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9143633" cy="545759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47341F24-2FC5-4A2C-8A23-E321DAE59877}"/>
                </a:ext>
              </a:extLst>
            </p:cNvPr>
            <p:cNvSpPr/>
            <p:nvPr/>
          </p:nvSpPr>
          <p:spPr>
            <a:xfrm>
              <a:off x="0" y="0"/>
              <a:ext cx="285739" cy="5330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wrap="none" lIns="90004" tIns="44997" rIns="90004" bIns="44997" anchor="ctr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D4A54555-7ED0-4B28-9E25-98F0C1B10749}"/>
                </a:ext>
              </a:extLst>
            </p:cNvPr>
            <p:cNvSpPr/>
            <p:nvPr/>
          </p:nvSpPr>
          <p:spPr>
            <a:xfrm>
              <a:off x="412733" y="134854"/>
              <a:ext cx="8730900" cy="274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gradFill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2CFB9E89-453B-4C91-8E09-F3F79EE9C4E5}"/>
                </a:ext>
              </a:extLst>
            </p:cNvPr>
            <p:cNvSpPr/>
            <p:nvPr/>
          </p:nvSpPr>
          <p:spPr>
            <a:xfrm>
              <a:off x="409559" y="134854"/>
              <a:ext cx="138107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25C0CA8-0289-44D5-8914-D945B0C12441}"/>
                </a:ext>
              </a:extLst>
            </p:cNvPr>
            <p:cNvSpPr/>
            <p:nvPr/>
          </p:nvSpPr>
          <p:spPr>
            <a:xfrm>
              <a:off x="547666" y="0"/>
              <a:ext cx="139694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4459E803-7D0A-4453-A6D7-5F195B3516F8}"/>
                </a:ext>
              </a:extLst>
            </p:cNvPr>
            <p:cNvSpPr/>
            <p:nvPr/>
          </p:nvSpPr>
          <p:spPr>
            <a:xfrm>
              <a:off x="547666" y="134854"/>
              <a:ext cx="139694" cy="1411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AB31C0E7-B0D2-4E93-A927-9FAA36BEE901}"/>
                </a:ext>
              </a:extLst>
            </p:cNvPr>
            <p:cNvSpPr/>
            <p:nvPr/>
          </p:nvSpPr>
          <p:spPr>
            <a:xfrm>
              <a:off x="274627" y="274467"/>
              <a:ext cx="136520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CCCCE6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4A42AD79-29BF-4037-ABC2-56F3531D0E62}"/>
                </a:ext>
              </a:extLst>
            </p:cNvPr>
            <p:cNvSpPr/>
            <p:nvPr/>
          </p:nvSpPr>
          <p:spPr>
            <a:xfrm>
              <a:off x="131758" y="136440"/>
              <a:ext cx="141281" cy="1380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00007D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8632F032-F818-4F75-A8F2-B19BB17A50A5}"/>
                </a:ext>
              </a:extLst>
            </p:cNvPr>
            <p:cNvSpPr/>
            <p:nvPr/>
          </p:nvSpPr>
          <p:spPr>
            <a:xfrm>
              <a:off x="409559" y="271293"/>
              <a:ext cx="138107" cy="138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92346FDD-C804-40E3-B66E-DD60D8816894}"/>
                </a:ext>
              </a:extLst>
            </p:cNvPr>
            <p:cNvSpPr/>
            <p:nvPr/>
          </p:nvSpPr>
          <p:spPr>
            <a:xfrm>
              <a:off x="274627" y="409319"/>
              <a:ext cx="136520" cy="136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999CC"/>
            </a:solidFill>
            <a:ln cap="flat">
              <a:noFill/>
              <a:prstDash val="solid"/>
            </a:ln>
          </p:spPr>
          <p:txBody>
            <a:bodyPr lIns="90004" tIns="44997" rIns="90004" bIns="44997" compatLnSpc="0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2400" kern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123" name="Заголовок 1">
            <a:extLst>
              <a:ext uri="{FF2B5EF4-FFF2-40B4-BE49-F238E27FC236}">
                <a16:creationId xmlns:a16="http://schemas.microsoft.com/office/drawing/2014/main" id="{158F9B8B-5431-4776-A196-D6C0D7B4783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Для правки текста заголовка щелкните мышьюОбразец заголовка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A9D7714A-C196-4AA6-AA74-99C77EF1F4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Четвертый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1"/>
            <a:r>
              <a:rPr lang="ru-RU"/>
              <a:t>Третий уровень</a:t>
            </a:r>
          </a:p>
          <a:p>
            <a:pPr lvl="2"/>
            <a:r>
              <a:rPr lang="ru-RU"/>
              <a:t>Четвертый уровень</a:t>
            </a:r>
          </a:p>
          <a:p>
            <a:pPr lvl="3"/>
            <a:r>
              <a:rPr lang="ru-RU"/>
              <a:t>Пятый уровень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C4AC693-E02A-4890-AD96-54B09AC2779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D4E9D4D-6859-464A-9EEA-B0BF035EB3F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</a:lstStyle>
          <a:p>
            <a:fld id="{E7B88960-BD7E-451E-A185-8A3B0C07A178}" type="slidenum">
              <a:rPr lang="ru-RU" altLang="ru-RU"/>
              <a:pPr/>
              <a:t>‹#›</a:t>
            </a:fld>
            <a:fld id="{84FA9901-3CEE-4861-BC32-15CFB404735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837F71C2-C0E9-437F-9F3F-E6A2F4B988F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7" r:id="rId1"/>
    <p:sldLayoutId id="2147486828" r:id="rId2"/>
    <p:sldLayoutId id="2147486829" r:id="rId3"/>
    <p:sldLayoutId id="2147486830" r:id="rId4"/>
    <p:sldLayoutId id="2147486831" r:id="rId5"/>
    <p:sldLayoutId id="2147486832" r:id="rId6"/>
    <p:sldLayoutId id="2147486833" r:id="rId7"/>
    <p:sldLayoutId id="2147486834" r:id="rId8"/>
    <p:sldLayoutId id="2147486835" r:id="rId9"/>
    <p:sldLayoutId id="2147486836" r:id="rId10"/>
    <p:sldLayoutId id="2147486837" r:id="rId11"/>
    <p:sldLayoutId id="2147486838" r:id="rId1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lang="ru-RU" sz="4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buSzPct val="45000"/>
        <a:buFont typeface="StarSymbol"/>
        <a:buChar char="●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Tahoma" panose="020B0604030504040204" pitchFamily="34" charset="0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ru-RU" sz="32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1pPr>
      <a:lvl2pPr marL="863600" lvl="1" indent="-323850" algn="l" rtl="0" eaLnBrk="0" fontAlgn="base" hangingPunct="0">
        <a:spcBef>
          <a:spcPct val="0"/>
        </a:spcBef>
        <a:spcAft>
          <a:spcPts val="1138"/>
        </a:spcAft>
        <a:buSzPct val="45000"/>
        <a:buFont typeface="StarSymbol"/>
        <a:buChar char="●"/>
        <a:defRPr lang="ru-RU" sz="28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2pPr>
      <a:lvl3pPr marL="1295400" lvl="2" indent="-287338" algn="l" rtl="0" eaLnBrk="0" fontAlgn="base" hangingPunct="0">
        <a:spcBef>
          <a:spcPct val="0"/>
        </a:spcBef>
        <a:spcAft>
          <a:spcPts val="850"/>
        </a:spcAft>
        <a:buSzPct val="75000"/>
        <a:buFont typeface="StarSymbol"/>
        <a:buChar char="–"/>
        <a:defRPr lang="ru-RU" sz="24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3pPr>
      <a:lvl4pPr marL="1727200" lvl="3" indent="-215900" algn="l" rtl="0" eaLnBrk="0" fontAlgn="base" hangingPunct="0">
        <a:spcBef>
          <a:spcPct val="0"/>
        </a:spcBef>
        <a:spcAft>
          <a:spcPts val="563"/>
        </a:spcAft>
        <a:buSzPct val="45000"/>
        <a:buFont typeface="StarSymbol"/>
        <a:buChar char="●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4pPr>
      <a:lvl5pPr marL="2159000" lvl="4" indent="-215900" algn="l" rtl="0" eaLnBrk="0" fontAlgn="base" hangingPunct="0">
        <a:spcBef>
          <a:spcPct val="0"/>
        </a:spcBef>
        <a:spcAft>
          <a:spcPts val="288"/>
        </a:spcAft>
        <a:buSzPct val="75000"/>
        <a:buFont typeface="StarSymbol"/>
        <a:buChar char="–"/>
        <a:defRPr lang="ru-RU" sz="2000" kern="1200">
          <a:solidFill>
            <a:srgbClr val="000000"/>
          </a:solidFill>
          <a:latin typeface="Arial" pitchFamily="18"/>
          <a:ea typeface="Arial Unicode MS" pitchFamily="2"/>
          <a:cs typeface="Tahoma" pitchFamily="2"/>
        </a:defRPr>
      </a:lvl5pPr>
      <a:lvl6pPr marL="2591994" marR="0" lvl="5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6pPr>
      <a:lvl7pPr marL="3024003" marR="0" lvl="6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7pPr>
      <a:lvl8pPr marL="3456002" marR="0" lvl="7" indent="-215999" algn="l" defTabSz="914400" rtl="0" fontAlgn="auto" hangingPunct="0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8pPr>
      <a:lvl9pPr marL="431999" marR="0" lvl="0" indent="-323999" algn="l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rial Unicode MS" pitchFamily="2"/>
          <a:cs typeface="Tahoma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D7B37E-659B-4BAF-9A78-3088210D8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299" y="868218"/>
            <a:ext cx="8659402" cy="577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7" name="Прямоугольник 4">
            <a:extLst>
              <a:ext uri="{FF2B5EF4-FFF2-40B4-BE49-F238E27FC236}">
                <a16:creationId xmlns:a16="http://schemas.microsoft.com/office/drawing/2014/main" id="{71EB6C8A-1690-4BF7-A06F-40C3A8F13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160338"/>
            <a:ext cx="4695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700" b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агентство по недропользованию</a:t>
            </a:r>
          </a:p>
          <a:p>
            <a:pPr algn="ctr" eaLnBrk="1" hangingPunct="1"/>
            <a:r>
              <a:rPr lang="ru-RU" altLang="ru-RU" sz="1700" b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«Гидроспецгеология»</a:t>
            </a:r>
            <a:endParaRPr lang="ru-RU" altLang="ru-RU" sz="1700" b="1" i="1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Прямоугольник 15">
            <a:extLst>
              <a:ext uri="{FF2B5EF4-FFF2-40B4-BE49-F238E27FC236}">
                <a16:creationId xmlns:a16="http://schemas.microsoft.com/office/drawing/2014/main" id="{C00704BC-29F7-4AC8-AE83-E712CED14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955675"/>
            <a:ext cx="75199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«Южный региональный центр государственного мониторинга состояния недр»</a:t>
            </a:r>
            <a:endParaRPr lang="ru-RU" altLang="ru-RU" sz="17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5" name="Rectangle 2048">
            <a:extLst>
              <a:ext uri="{FF2B5EF4-FFF2-40B4-BE49-F238E27FC236}">
                <a16:creationId xmlns:a16="http://schemas.microsoft.com/office/drawing/2014/main" id="{4763ECB1-B9E9-4122-9966-C8D20668C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36"/>
            <a:ext cx="9144000" cy="438150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400"/>
              </a:spcBef>
              <a:buSzTx/>
              <a:buFontTx/>
              <a:buNone/>
              <a:defRPr/>
            </a:pPr>
            <a:r>
              <a:rPr lang="ru-RU" alt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Москва, 2021 г.</a:t>
            </a:r>
          </a:p>
        </p:txBody>
      </p:sp>
      <p:pic>
        <p:nvPicPr>
          <p:cNvPr id="57350" name="Рисунок 3">
            <a:extLst>
              <a:ext uri="{FF2B5EF4-FFF2-40B4-BE49-F238E27FC236}">
                <a16:creationId xmlns:a16="http://schemas.microsoft.com/office/drawing/2014/main" id="{E49DA2A5-7B85-4D7C-AAE2-6DF2A7D17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1763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5">
            <a:extLst>
              <a:ext uri="{FF2B5EF4-FFF2-40B4-BE49-F238E27FC236}">
                <a16:creationId xmlns:a16="http://schemas.microsoft.com/office/drawing/2014/main" id="{5E66F722-B52B-404A-90D9-DB2BA6B89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453574"/>
            <a:ext cx="8790308" cy="263149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ru-RU" altLang="ru-RU" sz="33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Современное состояние системы государственного </a:t>
            </a:r>
            <a:br>
              <a:rPr lang="ru-RU" altLang="ru-RU" sz="33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33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мониторинга подземных вод на территории особо охраняемого эколого-курортного региона Кавказские Минеральные Воды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Текст 2">
            <a:extLst>
              <a:ext uri="{FF2B5EF4-FFF2-40B4-BE49-F238E27FC236}">
                <a16:creationId xmlns:a16="http://schemas.microsoft.com/office/drawing/2014/main" id="{18F09832-C0BC-495C-A50D-1CE7AA7E09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668338" y="1158875"/>
            <a:ext cx="78549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just"/>
            <a:r>
              <a:rPr altLang="ru-RU" sz="2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Проводимые в последние годы наблюдения по пунктам ГОНС свидетельствуют о стабильном региональном состоянии минеральных подземных вод. </a:t>
            </a:r>
          </a:p>
          <a:p>
            <a:pPr algn="just">
              <a:buFont typeface="StarSymbol"/>
              <a:buNone/>
            </a:pPr>
            <a:endParaRPr altLang="ru-RU" sz="240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r>
              <a:rPr altLang="ru-RU" sz="2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Незначительные изменения положения уровней подземных вод при естественном режиме обусловлены в основном климатическим фактором.</a:t>
            </a:r>
          </a:p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58E3003B-6E09-45D9-B900-56D6CB64E5C8}"/>
              </a:ext>
            </a:extLst>
          </p:cNvPr>
          <p:cNvSpPr/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A600C78-CB80-418C-BAC8-9E6914E3C546}"/>
              </a:ext>
            </a:extLst>
          </p:cNvPr>
          <p:cNvSpPr txBox="1"/>
          <p:nvPr/>
        </p:nvSpPr>
        <p:spPr>
          <a:xfrm>
            <a:off x="73025" y="26988"/>
            <a:ext cx="9010650" cy="379412"/>
          </a:xfrm>
          <a:prstGeom prst="rect">
            <a:avLst/>
          </a:prstGeom>
          <a:noFill/>
          <a:ln cap="flat">
            <a:noFill/>
          </a:ln>
        </p:spPr>
        <p:txBody>
          <a:bodyPr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Гидрохимическое состояние подземных вод продуктивных водоносных горизонтов в естественных условиях по скважинам ГОНС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200" b="1" kern="0" dirty="0">
              <a:solidFill>
                <a:srgbClr val="00007D"/>
              </a:solidFill>
              <a:latin typeface="Times New Roman" pitchFamily="18"/>
              <a:ea typeface="Arial Unicode MS" pitchFamily="2"/>
              <a:cs typeface="Times New Roman" pitchFamily="18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16CE6EA-80EA-4351-8960-07180111E335}"/>
              </a:ext>
            </a:extLst>
          </p:cNvPr>
          <p:cNvSpPr txBox="1"/>
          <p:nvPr/>
        </p:nvSpPr>
        <p:spPr>
          <a:xfrm>
            <a:off x="8770938" y="0"/>
            <a:ext cx="312737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6</a:t>
            </a:r>
          </a:p>
        </p:txBody>
      </p:sp>
      <p:sp>
        <p:nvSpPr>
          <p:cNvPr id="67589" name="TextBox 13">
            <a:extLst>
              <a:ext uri="{FF2B5EF4-FFF2-40B4-BE49-F238E27FC236}">
                <a16:creationId xmlns:a16="http://schemas.microsoft.com/office/drawing/2014/main" id="{DDFE601C-E89E-4C55-851C-33EE45C7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103313"/>
            <a:ext cx="293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Дат-зеландский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0" name="TextBox 13">
            <a:extLst>
              <a:ext uri="{FF2B5EF4-FFF2-40B4-BE49-F238E27FC236}">
                <a16:creationId xmlns:a16="http://schemas.microsoft.com/office/drawing/2014/main" id="{3F8C87ED-2021-4816-B9D8-431FD147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2873375"/>
            <a:ext cx="3243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Апт-нижнеальбский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1" name="TextBox 17">
            <a:extLst>
              <a:ext uri="{FF2B5EF4-FFF2-40B4-BE49-F238E27FC236}">
                <a16:creationId xmlns:a16="http://schemas.microsoft.com/office/drawing/2014/main" id="{2F33CA78-6126-41D9-895E-3EF4A765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497388"/>
            <a:ext cx="344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Титон-валанжинский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2" name="TextBox 13">
            <a:extLst>
              <a:ext uri="{FF2B5EF4-FFF2-40B4-BE49-F238E27FC236}">
                <a16:creationId xmlns:a16="http://schemas.microsoft.com/office/drawing/2014/main" id="{AF6B6C26-97A4-439D-AFAF-08D93822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413" y="1103313"/>
            <a:ext cx="359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Сеноман-маастрихтский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03E758FD-DB07-4551-A0BB-AB1E5A83B42A}"/>
              </a:ext>
            </a:extLst>
          </p:cNvPr>
          <p:cNvGraphicFramePr>
            <a:graphicFrameLocks/>
          </p:cNvGraphicFramePr>
          <p:nvPr/>
        </p:nvGraphicFramePr>
        <p:xfrm>
          <a:off x="127384" y="1313157"/>
          <a:ext cx="4140000" cy="153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CA7A241A-564B-4B48-9C6E-2841BDFB1C6F}"/>
              </a:ext>
            </a:extLst>
          </p:cNvPr>
          <p:cNvGraphicFramePr>
            <a:graphicFrameLocks/>
          </p:cNvGraphicFramePr>
          <p:nvPr/>
        </p:nvGraphicFramePr>
        <p:xfrm>
          <a:off x="4943675" y="1344626"/>
          <a:ext cx="4140000" cy="139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3E6C7774-62E2-44A8-8124-4F5BA7DAFE0C}"/>
              </a:ext>
            </a:extLst>
          </p:cNvPr>
          <p:cNvGraphicFramePr>
            <a:graphicFrameLocks/>
          </p:cNvGraphicFramePr>
          <p:nvPr/>
        </p:nvGraphicFramePr>
        <p:xfrm>
          <a:off x="4943675" y="2735276"/>
          <a:ext cx="4140000" cy="138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AE778F0C-D09B-4163-9C97-FC697454F791}"/>
              </a:ext>
            </a:extLst>
          </p:cNvPr>
          <p:cNvGraphicFramePr>
            <a:graphicFrameLocks/>
          </p:cNvGraphicFramePr>
          <p:nvPr/>
        </p:nvGraphicFramePr>
        <p:xfrm>
          <a:off x="99545" y="3107308"/>
          <a:ext cx="4140000" cy="139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7CB01CB1-A58C-406B-898C-ACC271FA61AE}"/>
              </a:ext>
            </a:extLst>
          </p:cNvPr>
          <p:cNvGraphicFramePr>
            <a:graphicFrameLocks/>
          </p:cNvGraphicFramePr>
          <p:nvPr/>
        </p:nvGraphicFramePr>
        <p:xfrm>
          <a:off x="127384" y="4786669"/>
          <a:ext cx="41400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AE0D66E2-5AAA-4DC7-BDC5-1C0564B85D1F}"/>
              </a:ext>
            </a:extLst>
          </p:cNvPr>
          <p:cNvGraphicFramePr>
            <a:graphicFrameLocks/>
          </p:cNvGraphicFramePr>
          <p:nvPr/>
        </p:nvGraphicFramePr>
        <p:xfrm>
          <a:off x="4943675" y="4154501"/>
          <a:ext cx="4140000" cy="135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Текст 2">
            <a:extLst>
              <a:ext uri="{FF2B5EF4-FFF2-40B4-BE49-F238E27FC236}">
                <a16:creationId xmlns:a16="http://schemas.microsoft.com/office/drawing/2014/main" id="{2E331748-9FFA-4CC4-97E9-B3AB5093A4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574675" y="98425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altLang="ru-RU" sz="2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Качество минеральных подземных вод в естественных условиях зависит от природных факторов и его незначительные изменения обуславливаются в основном водностью года.</a:t>
            </a:r>
          </a:p>
          <a:p>
            <a:r>
              <a:rPr altLang="ru-RU" sz="2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природно-техногенных условиях в пределах участков недропользования гидродинамический режим подземных вод в основном определяется их собственным водоотбором и водоотбором на смежных участках месторождений.</a:t>
            </a:r>
          </a:p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7">
            <a:extLst>
              <a:ext uri="{FF2B5EF4-FFF2-40B4-BE49-F238E27FC236}">
                <a16:creationId xmlns:a16="http://schemas.microsoft.com/office/drawing/2014/main" id="{3F7F4638-3944-4898-900B-40F152B7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8FB69C5D-31CB-4BB7-BDB1-BA26C516F400}"/>
              </a:ext>
            </a:extLst>
          </p:cNvPr>
          <p:cNvSpPr/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FE639DB-EE2A-4428-B9B9-2FB477BA6911}"/>
              </a:ext>
            </a:extLst>
          </p:cNvPr>
          <p:cNvSpPr txBox="1"/>
          <p:nvPr/>
        </p:nvSpPr>
        <p:spPr>
          <a:xfrm>
            <a:off x="73025" y="26988"/>
            <a:ext cx="9010650" cy="379412"/>
          </a:xfrm>
          <a:prstGeom prst="rect">
            <a:avLst/>
          </a:prstGeom>
          <a:noFill/>
          <a:ln cap="flat">
            <a:noFill/>
          </a:ln>
        </p:spPr>
        <p:txBody>
          <a:bodyPr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Освоение запасов минеральных подземных вод в пределах ООЭКР КМВ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 в 2020 г.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200" b="1" kern="0" dirty="0">
              <a:solidFill>
                <a:srgbClr val="00007D"/>
              </a:solidFill>
              <a:latin typeface="Times New Roman" pitchFamily="18"/>
              <a:ea typeface="Arial Unicode MS" pitchFamily="2"/>
              <a:cs typeface="Times New Roman" pitchFamily="18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AD19A9D-71C7-476E-99C1-60B9DDD28049}"/>
              </a:ext>
            </a:extLst>
          </p:cNvPr>
          <p:cNvSpPr txBox="1"/>
          <p:nvPr/>
        </p:nvSpPr>
        <p:spPr>
          <a:xfrm>
            <a:off x="8770938" y="0"/>
            <a:ext cx="312737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7</a:t>
            </a:r>
          </a:p>
        </p:txBody>
      </p:sp>
      <p:pic>
        <p:nvPicPr>
          <p:cNvPr id="69638" name="Рисунок 6">
            <a:extLst>
              <a:ext uri="{FF2B5EF4-FFF2-40B4-BE49-F238E27FC236}">
                <a16:creationId xmlns:a16="http://schemas.microsoft.com/office/drawing/2014/main" id="{8394B38A-667A-4755-AC1A-D06A74999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82663"/>
            <a:ext cx="81661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Текст 2">
            <a:extLst>
              <a:ext uri="{FF2B5EF4-FFF2-40B4-BE49-F238E27FC236}">
                <a16:creationId xmlns:a16="http://schemas.microsoft.com/office/drawing/2014/main" id="{3DEB4419-94DE-4F80-BCB3-CC64ADA0A8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504825" y="446088"/>
            <a:ext cx="8299450" cy="506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Степень освоения запасов отдельных месторождений и участков месторождений существенно различается и в 2020 г. составила от 0,03% до 93%. Наиболее освоены запасы Змейкинского, Нижнебалковского и Южно-Калаборского месторождений, где добыча велась в объеме 68-93% от запасов.</a:t>
            </a:r>
          </a:p>
          <a:p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Наибольший объем минеральных вод добывался на Кисловодском и Ессентукском месторождениях и составил порядка – 600-700 м</a:t>
            </a:r>
            <a:r>
              <a:rPr altLang="ru-RU" sz="1600" baseline="300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3</a:t>
            </a:r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/сут, при освоении запасов 29 и 50% соответственно.</a:t>
            </a:r>
          </a:p>
          <a:p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При современном уровне добычи в пределах разрешенного водоотбора в границах месторождений наблюдается в основном установившийся гидродинамический режим, истощения и деградации водной составляющей питания месторождений минеральных вод не наблюдается.</a:t>
            </a:r>
          </a:p>
          <a:p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На большинстве участков недропользования качество минеральных подземных вод (минерализация и содержание растворенной углекислоты) существенно не изменились и в основном соответствует требованиям ГОСТ Р 54316-2020 «Воды минеральные природные питьевые». В продуктивных водоносных горизонтах в пределах ООЭКР КМВ общих закономерностей изменения гидрохимических показателей не прослеживается, динамика минерализации и углекислоты в большей степени определяется локальной нагрузкой на пласт.</a:t>
            </a:r>
          </a:p>
          <a:p>
            <a:r>
              <a:rPr altLang="ru-RU" sz="1600">
                <a:latin typeface="Arial" panose="020B060402020202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Экологическое и санитарно-бактериологическое состояние глубокозалегающих минеральных вод территории ООЭКР КМВ сохраняется удовлетворительным.</a:t>
            </a:r>
          </a:p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ъект 2">
            <a:extLst>
              <a:ext uri="{FF2B5EF4-FFF2-40B4-BE49-F238E27FC236}">
                <a16:creationId xmlns:a16="http://schemas.microsoft.com/office/drawing/2014/main" id="{67AADCDB-2DA5-4B9E-8E5D-50FA8FC50C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8963" y="1724025"/>
            <a:ext cx="8229600" cy="896938"/>
          </a:xfrm>
        </p:spPr>
        <p:txBody>
          <a:bodyPr anchorCtr="1"/>
          <a:lstStyle/>
          <a:p>
            <a:pPr marL="107950" indent="0" algn="ctr" eaLnBrk="1">
              <a:buFont typeface="Georgia" panose="02040502050405020303" pitchFamily="18" charset="0"/>
              <a:buNone/>
            </a:pPr>
            <a:r>
              <a:rPr altLang="ru-RU" sz="3600" i="1"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71683" name="Прямоугольник 4">
            <a:extLst>
              <a:ext uri="{FF2B5EF4-FFF2-40B4-BE49-F238E27FC236}">
                <a16:creationId xmlns:a16="http://schemas.microsoft.com/office/drawing/2014/main" id="{989255E7-B6D3-4597-AE6C-9403D95D0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685800"/>
            <a:ext cx="497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агентство по недропользованию</a:t>
            </a:r>
            <a:endParaRPr lang="ru-RU" altLang="ru-RU" b="1" i="1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4" name="Прямоугольник 5">
            <a:extLst>
              <a:ext uri="{FF2B5EF4-FFF2-40B4-BE49-F238E27FC236}">
                <a16:creationId xmlns:a16="http://schemas.microsoft.com/office/drawing/2014/main" id="{1655B320-F3C4-4AD0-AF02-3B99BED46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316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«Гидроспецгеология»</a:t>
            </a:r>
            <a:endParaRPr lang="ru-RU" altLang="ru-RU" b="1" i="1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5" name="Рисунок 8">
            <a:extLst>
              <a:ext uri="{FF2B5EF4-FFF2-40B4-BE49-F238E27FC236}">
                <a16:creationId xmlns:a16="http://schemas.microsoft.com/office/drawing/2014/main" id="{6FE2442D-83D6-4D4E-980E-B97A29E98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554038"/>
            <a:ext cx="10017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D8ADB-6ECF-4DF6-80D7-CCD24640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279" y="2428877"/>
            <a:ext cx="6150968" cy="4082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Содержимое 2">
            <a:extLst>
              <a:ext uri="{FF2B5EF4-FFF2-40B4-BE49-F238E27FC236}">
                <a16:creationId xmlns:a16="http://schemas.microsoft.com/office/drawing/2014/main" id="{A5782E47-AD26-478C-A334-3D752E3FBE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2125" y="182245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особо охраняемого эколого-курортного региона Кавказские Минеральные Воды (далее – ООЭКР КМВ) Федеральным агентством по недропользованию организована система наблюдений за состоянием минеральных подземных вод, осуществляемых в рамках государственного мониторинга состояния недр.</a:t>
            </a:r>
          </a:p>
          <a:p>
            <a:endParaRPr altLang="ru-RU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5">
            <a:extLst>
              <a:ext uri="{FF2B5EF4-FFF2-40B4-BE49-F238E27FC236}">
                <a16:creationId xmlns:a16="http://schemas.microsoft.com/office/drawing/2014/main" id="{A745E4F7-008C-4DA8-A240-2BFD2CDB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8950"/>
            <a:ext cx="892651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76AD37B7-DFDB-4F7B-9785-8B4B4C6C51CD}"/>
              </a:ext>
            </a:extLst>
          </p:cNvPr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63CF3DE-AAC3-4CED-A4F7-72B14D9FC2BE}"/>
              </a:ext>
            </a:extLst>
          </p:cNvPr>
          <p:cNvSpPr txBox="1"/>
          <p:nvPr/>
        </p:nvSpPr>
        <p:spPr>
          <a:xfrm>
            <a:off x="-84138" y="-60325"/>
            <a:ext cx="9010651" cy="379413"/>
          </a:xfrm>
          <a:prstGeom prst="rect">
            <a:avLst/>
          </a:prstGeom>
          <a:noFill/>
          <a:ln cap="flat">
            <a:noFill/>
          </a:ln>
        </p:spPr>
        <p:txBody>
          <a:bodyPr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НАБЛЮДАТЕЛЬНАЯ СЕТЬ ГОНС И ОНС НА ТЕРРИТОРИИ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КАВКАЗСКИХ МИНЕРАЛЬНЫХ ВОД</a:t>
            </a:r>
            <a:endParaRPr lang="ru-RU" sz="2200" b="1" kern="0" dirty="0">
              <a:solidFill>
                <a:srgbClr val="00007D"/>
              </a:solidFill>
              <a:latin typeface="Times New Roman" pitchFamily="18"/>
              <a:ea typeface="Arial Unicode MS" pitchFamily="2"/>
              <a:cs typeface="Times New Roman" pitchFamily="18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5D519BF-B7FA-49CA-A600-8B2FF27444C6}"/>
              </a:ext>
            </a:extLst>
          </p:cNvPr>
          <p:cNvSpPr txBox="1"/>
          <p:nvPr/>
        </p:nvSpPr>
        <p:spPr>
          <a:xfrm>
            <a:off x="8770938" y="0"/>
            <a:ext cx="312737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2</a:t>
            </a:r>
          </a:p>
        </p:txBody>
      </p:sp>
      <p:pic>
        <p:nvPicPr>
          <p:cNvPr id="7" name="Рисунок 22" descr="\\Pod-vod1\Обмен на Podvod1\КМВ\Фото скв. КМВ_1_ 2014 г\IMG_2899.JPG">
            <a:extLst>
              <a:ext uri="{FF2B5EF4-FFF2-40B4-BE49-F238E27FC236}">
                <a16:creationId xmlns:a16="http://schemas.microsoft.com/office/drawing/2014/main" id="{7081D1A7-2BF1-41DF-8F5B-29775A5724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41825" y="750888"/>
            <a:ext cx="1265238" cy="16192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21" descr="\\Pod-vod1\Обмен на Podvod1\КМВ\Фото скв. КМВ_1_ 2014 г\IMG_2907.JPG">
            <a:extLst>
              <a:ext uri="{FF2B5EF4-FFF2-40B4-BE49-F238E27FC236}">
                <a16:creationId xmlns:a16="http://schemas.microsoft.com/office/drawing/2014/main" id="{B96BAAED-2991-402D-B569-6C9B700D4D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45000" y="4686300"/>
            <a:ext cx="1268413" cy="16922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20" descr="\\Pod-vod1\Обмен на Podvod1\КМВ\Фото скв. КМВ_1_ 2014 г\IMG_2906.JPG">
            <a:extLst>
              <a:ext uri="{FF2B5EF4-FFF2-40B4-BE49-F238E27FC236}">
                <a16:creationId xmlns:a16="http://schemas.microsoft.com/office/drawing/2014/main" id="{16A6B13C-1CD8-4571-B28F-3065D43C9B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0563" y="4916488"/>
            <a:ext cx="1982787" cy="15573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Текст 2">
            <a:extLst>
              <a:ext uri="{FF2B5EF4-FFF2-40B4-BE49-F238E27FC236}">
                <a16:creationId xmlns:a16="http://schemas.microsoft.com/office/drawing/2014/main" id="{1BFB6F24-4557-4E98-A608-DC11816478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539750" y="4556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Государственный мониторинг подземных вод осуществляется по скважинам государственной опорной наблюдательной сети (далее ГОНС) и по эксплуатационным и наблюдательным скважинам пользователей недр (объектная наблюдательная сеть - далее ОНС).</a:t>
            </a:r>
          </a:p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Государственная опорная наблюдательная сеть на минеральные подземные воды состоит из 24 скважин, расположенных как в зоне возможного влияния эксплуатации месторождений минеральных подземных вод, так и в зоне с естественным режимом.</a:t>
            </a:r>
          </a:p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Объектная сеть недропользователей (ОНС) сконцентрирована на участках недр, где осуществляется добыча минеральных подземных вод и состоит из более 200 водозаборных сооружений (эксплуатационных и наблюдательных скважин) на минеральные подземные воды.</a:t>
            </a:r>
          </a:p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Наблюдательные скважины государственного мониторинга состояния недр оборудованы на основные эксплуатационные водоносные горизонты (комплексы): четвертичный, дат-зеландский, сеноман-маастрихтский (верхнемеловой), апт-нижнеальбский, титон-валанжинский.</a:t>
            </a:r>
          </a:p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 скважинам государственной опорной наблюдательной сети ГМСН проводятся собственные регулярные наблюдения за гидродинамическим и гидрохимическим состоянием подземных вод.</a:t>
            </a:r>
          </a:p>
          <a:p>
            <a:pPr algn="just"/>
            <a:r>
              <a:rPr altLang="ru-RU" sz="16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Скважины ГОНС технически исправны, оборудованы надкаптажными сооружениями, запорной арматурой, измерительными приборами.</a:t>
            </a:r>
          </a:p>
          <a:p>
            <a:pPr algn="just"/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E653A65-A8F9-4393-B57E-CFF457261F14}"/>
              </a:ext>
            </a:extLst>
          </p:cNvPr>
          <p:cNvSpPr/>
          <p:nvPr/>
        </p:nvSpPr>
        <p:spPr>
          <a:xfrm>
            <a:off x="0" y="44450"/>
            <a:ext cx="636588" cy="3683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lIns="91339" tIns="45674" rIns="538993" bIns="45674" anchor="ctr">
            <a:spAutoFit/>
          </a:bodyPr>
          <a:lstStyle/>
          <a:p>
            <a:pPr defTabSz="912808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F4B183"/>
              </a:solidFill>
              <a:latin typeface="Arial" pitchFamily="34"/>
            </a:endParaRPr>
          </a:p>
        </p:txBody>
      </p:sp>
      <p:cxnSp>
        <p:nvCxnSpPr>
          <p:cNvPr id="61443" name="Прямая соединительная линия 47">
            <a:extLst>
              <a:ext uri="{FF2B5EF4-FFF2-40B4-BE49-F238E27FC236}">
                <a16:creationId xmlns:a16="http://schemas.microsoft.com/office/drawing/2014/main" id="{89AFDA4E-AD4D-434E-97A4-E7BA7EDCD0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69100" y="5505450"/>
            <a:ext cx="3175" cy="4763"/>
          </a:xfrm>
          <a:prstGeom prst="straightConnector1">
            <a:avLst/>
          </a:prstGeom>
          <a:noFill/>
          <a:ln w="6345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567382-E6B0-43C6-8BDA-EBBECF96DF87}"/>
              </a:ext>
            </a:extLst>
          </p:cNvPr>
          <p:cNvSpPr/>
          <p:nvPr/>
        </p:nvSpPr>
        <p:spPr>
          <a:xfrm>
            <a:off x="0" y="-26988"/>
            <a:ext cx="9144000" cy="935038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1F798C-94FE-4659-807D-BB9695ACC062}"/>
              </a:ext>
            </a:extLst>
          </p:cNvPr>
          <p:cNvSpPr txBox="1"/>
          <p:nvPr/>
        </p:nvSpPr>
        <p:spPr>
          <a:xfrm>
            <a:off x="-204788" y="190500"/>
            <a:ext cx="9131301" cy="379413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FFFFFF">
                <a:alpha val="40000"/>
              </a:srgbClr>
            </a:outerShdw>
          </a:effectLst>
        </p:spPr>
        <p:txBody>
          <a:bodyPr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7239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183664"/>
                </a:solidFill>
                <a:latin typeface="Times New Roman" pitchFamily="18"/>
                <a:cs typeface="Times New Roman" pitchFamily="18"/>
              </a:rPr>
              <a:t>АППАРАТНО-ТЕХНИЧЕСКОЕ ОБЕСПЕЧЕНИЕ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7239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183664"/>
                </a:solidFill>
                <a:latin typeface="Times New Roman" pitchFamily="18"/>
                <a:cs typeface="Times New Roman" pitchFamily="18"/>
              </a:rPr>
              <a:t>СИСТЕМЫ ГМСН</a:t>
            </a:r>
          </a:p>
        </p:txBody>
      </p:sp>
      <p:grpSp>
        <p:nvGrpSpPr>
          <p:cNvPr id="61446" name="Group 283">
            <a:extLst>
              <a:ext uri="{FF2B5EF4-FFF2-40B4-BE49-F238E27FC236}">
                <a16:creationId xmlns:a16="http://schemas.microsoft.com/office/drawing/2014/main" id="{D358E989-9FAA-4FF6-9DDE-8650B68FFBDF}"/>
              </a:ext>
            </a:extLst>
          </p:cNvPr>
          <p:cNvGrpSpPr>
            <a:grpSpLocks/>
          </p:cNvGrpSpPr>
          <p:nvPr/>
        </p:nvGrpSpPr>
        <p:grpSpPr bwMode="auto">
          <a:xfrm>
            <a:off x="6327775" y="1684338"/>
            <a:ext cx="2046288" cy="3117850"/>
            <a:chOff x="6327666" y="1684772"/>
            <a:chExt cx="2046289" cy="3116687"/>
          </a:xfrm>
        </p:grpSpPr>
        <p:grpSp>
          <p:nvGrpSpPr>
            <p:cNvPr id="61449" name="Group 214">
              <a:extLst>
                <a:ext uri="{FF2B5EF4-FFF2-40B4-BE49-F238E27FC236}">
                  <a16:creationId xmlns:a16="http://schemas.microsoft.com/office/drawing/2014/main" id="{642DC338-CB41-463A-9F74-5084426C27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7666" y="2097661"/>
              <a:ext cx="1984659" cy="1965630"/>
              <a:chOff x="6327666" y="2097661"/>
              <a:chExt cx="1984659" cy="1965630"/>
            </a:xfrm>
          </p:grpSpPr>
          <p:sp>
            <p:nvSpPr>
              <p:cNvPr id="11" name="Text Box 215">
                <a:extLst>
                  <a:ext uri="{FF2B5EF4-FFF2-40B4-BE49-F238E27FC236}">
                    <a16:creationId xmlns:a16="http://schemas.microsoft.com/office/drawing/2014/main" id="{4A483634-C501-477C-8F32-F64BBA9BBC26}"/>
                  </a:ext>
                </a:extLst>
              </p:cNvPr>
              <p:cNvSpPr txBox="1"/>
              <p:nvPr/>
            </p:nvSpPr>
            <p:spPr>
              <a:xfrm>
                <a:off x="8078680" y="3676341"/>
                <a:ext cx="233362" cy="380858"/>
              </a:xfrm>
              <a:prstGeom prst="rect">
                <a:avLst/>
              </a:prstGeom>
              <a:solidFill>
                <a:srgbClr val="E6E6E6"/>
              </a:solidFill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12" name="Text Box 216">
                <a:extLst>
                  <a:ext uri="{FF2B5EF4-FFF2-40B4-BE49-F238E27FC236}">
                    <a16:creationId xmlns:a16="http://schemas.microsoft.com/office/drawing/2014/main" id="{51C9952E-5D01-43D3-BCBD-84EFD282BF3C}"/>
                  </a:ext>
                </a:extLst>
              </p:cNvPr>
              <p:cNvSpPr txBox="1"/>
              <p:nvPr/>
            </p:nvSpPr>
            <p:spPr>
              <a:xfrm>
                <a:off x="6327666" y="3676341"/>
                <a:ext cx="1749426" cy="38085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2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Температура воздуха</a:t>
                </a:r>
              </a:p>
            </p:txBody>
          </p:sp>
          <p:sp>
            <p:nvSpPr>
              <p:cNvPr id="13" name="Text Box 217">
                <a:extLst>
                  <a:ext uri="{FF2B5EF4-FFF2-40B4-BE49-F238E27FC236}">
                    <a16:creationId xmlns:a16="http://schemas.microsoft.com/office/drawing/2014/main" id="{62CBA25A-25AE-4E9E-9650-FA4A86682854}"/>
                  </a:ext>
                </a:extLst>
              </p:cNvPr>
              <p:cNvSpPr txBox="1"/>
              <p:nvPr/>
            </p:nvSpPr>
            <p:spPr>
              <a:xfrm>
                <a:off x="8078680" y="3284375"/>
                <a:ext cx="233362" cy="388792"/>
              </a:xfrm>
              <a:prstGeom prst="rect">
                <a:avLst/>
              </a:prstGeom>
              <a:solidFill>
                <a:srgbClr val="E6E6E6"/>
              </a:solidFill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14" name="Text Box 218">
                <a:extLst>
                  <a:ext uri="{FF2B5EF4-FFF2-40B4-BE49-F238E27FC236}">
                    <a16:creationId xmlns:a16="http://schemas.microsoft.com/office/drawing/2014/main" id="{CE271BDC-C122-412D-B5B3-A5AF808D7FE4}"/>
                  </a:ext>
                </a:extLst>
              </p:cNvPr>
              <p:cNvSpPr txBox="1"/>
              <p:nvPr/>
            </p:nvSpPr>
            <p:spPr>
              <a:xfrm>
                <a:off x="6327666" y="3284375"/>
                <a:ext cx="1749426" cy="38879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2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Атмосферное давление</a:t>
                </a:r>
              </a:p>
            </p:txBody>
          </p:sp>
          <p:sp>
            <p:nvSpPr>
              <p:cNvPr id="15" name="Text Box 219">
                <a:extLst>
                  <a:ext uri="{FF2B5EF4-FFF2-40B4-BE49-F238E27FC236}">
                    <a16:creationId xmlns:a16="http://schemas.microsoft.com/office/drawing/2014/main" id="{7DCD1A38-72DD-4821-8FDD-71FBFAE28F3D}"/>
                  </a:ext>
                </a:extLst>
              </p:cNvPr>
              <p:cNvSpPr txBox="1"/>
              <p:nvPr/>
            </p:nvSpPr>
            <p:spPr>
              <a:xfrm>
                <a:off x="8078680" y="2897170"/>
                <a:ext cx="233362" cy="380858"/>
              </a:xfrm>
              <a:prstGeom prst="rect">
                <a:avLst/>
              </a:prstGeom>
              <a:solidFill>
                <a:srgbClr val="E6E6E6"/>
              </a:solidFill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16" name="Text Box 220">
                <a:extLst>
                  <a:ext uri="{FF2B5EF4-FFF2-40B4-BE49-F238E27FC236}">
                    <a16:creationId xmlns:a16="http://schemas.microsoft.com/office/drawing/2014/main" id="{EC50CB5A-3935-4A35-8DE4-5500AF69726C}"/>
                  </a:ext>
                </a:extLst>
              </p:cNvPr>
              <p:cNvSpPr txBox="1"/>
              <p:nvPr/>
            </p:nvSpPr>
            <p:spPr>
              <a:xfrm>
                <a:off x="6327666" y="2897170"/>
                <a:ext cx="1749426" cy="38085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2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Температура ПВ</a:t>
                </a:r>
              </a:p>
            </p:txBody>
          </p:sp>
          <p:sp>
            <p:nvSpPr>
              <p:cNvPr id="17" name="Text Box 221">
                <a:extLst>
                  <a:ext uri="{FF2B5EF4-FFF2-40B4-BE49-F238E27FC236}">
                    <a16:creationId xmlns:a16="http://schemas.microsoft.com/office/drawing/2014/main" id="{83F07C83-2230-4EBE-B785-D2C4F688A446}"/>
                  </a:ext>
                </a:extLst>
              </p:cNvPr>
              <p:cNvSpPr txBox="1"/>
              <p:nvPr/>
            </p:nvSpPr>
            <p:spPr>
              <a:xfrm>
                <a:off x="8078680" y="2503617"/>
                <a:ext cx="233362" cy="380858"/>
              </a:xfrm>
              <a:prstGeom prst="rect">
                <a:avLst/>
              </a:prstGeom>
              <a:solidFill>
                <a:srgbClr val="E6E6E6"/>
              </a:solidFill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18" name="Text Box 222">
                <a:extLst>
                  <a:ext uri="{FF2B5EF4-FFF2-40B4-BE49-F238E27FC236}">
                    <a16:creationId xmlns:a16="http://schemas.microsoft.com/office/drawing/2014/main" id="{51E7BF87-984E-4E30-9F6A-B2872238A604}"/>
                  </a:ext>
                </a:extLst>
              </p:cNvPr>
              <p:cNvSpPr txBox="1"/>
              <p:nvPr/>
            </p:nvSpPr>
            <p:spPr>
              <a:xfrm>
                <a:off x="6327666" y="2503617"/>
                <a:ext cx="1749426" cy="38085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1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Электропроводимость ПВ</a:t>
                </a:r>
              </a:p>
            </p:txBody>
          </p:sp>
          <p:sp>
            <p:nvSpPr>
              <p:cNvPr id="19" name="Text Box 223">
                <a:extLst>
                  <a:ext uri="{FF2B5EF4-FFF2-40B4-BE49-F238E27FC236}">
                    <a16:creationId xmlns:a16="http://schemas.microsoft.com/office/drawing/2014/main" id="{EAE8A9D1-1F5A-47D2-AED7-9B2D285B15B7}"/>
                  </a:ext>
                </a:extLst>
              </p:cNvPr>
              <p:cNvSpPr txBox="1"/>
              <p:nvPr/>
            </p:nvSpPr>
            <p:spPr>
              <a:xfrm>
                <a:off x="8078680" y="2097368"/>
                <a:ext cx="233362" cy="407835"/>
              </a:xfrm>
              <a:prstGeom prst="rect">
                <a:avLst/>
              </a:prstGeom>
              <a:solidFill>
                <a:srgbClr val="E6E6E6"/>
              </a:solidFill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0" name="Text Box 224">
                <a:extLst>
                  <a:ext uri="{FF2B5EF4-FFF2-40B4-BE49-F238E27FC236}">
                    <a16:creationId xmlns:a16="http://schemas.microsoft.com/office/drawing/2014/main" id="{636E3EC0-371B-474D-8BB7-D498814A24FD}"/>
                  </a:ext>
                </a:extLst>
              </p:cNvPr>
              <p:cNvSpPr txBox="1"/>
              <p:nvPr/>
            </p:nvSpPr>
            <p:spPr>
              <a:xfrm>
                <a:off x="6327666" y="2097368"/>
                <a:ext cx="1749426" cy="4078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2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Уровень ПВ</a:t>
                </a:r>
              </a:p>
            </p:txBody>
          </p:sp>
          <p:sp>
            <p:nvSpPr>
              <p:cNvPr id="21" name="Line 225">
                <a:extLst>
                  <a:ext uri="{FF2B5EF4-FFF2-40B4-BE49-F238E27FC236}">
                    <a16:creationId xmlns:a16="http://schemas.microsoft.com/office/drawing/2014/main" id="{D576D942-7AFF-496B-9023-5A2A476B8DB3}"/>
                  </a:ext>
                </a:extLst>
              </p:cNvPr>
              <p:cNvSpPr/>
              <p:nvPr/>
            </p:nvSpPr>
            <p:spPr>
              <a:xfrm>
                <a:off x="8078680" y="2503617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2" name="Line 226">
                <a:extLst>
                  <a:ext uri="{FF2B5EF4-FFF2-40B4-BE49-F238E27FC236}">
                    <a16:creationId xmlns:a16="http://schemas.microsoft.com/office/drawing/2014/main" id="{F55B39B3-051C-4F11-8FB0-A109A8B60877}"/>
                  </a:ext>
                </a:extLst>
              </p:cNvPr>
              <p:cNvSpPr/>
              <p:nvPr/>
            </p:nvSpPr>
            <p:spPr>
              <a:xfrm>
                <a:off x="8078680" y="2897170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3" name="Line 227">
                <a:extLst>
                  <a:ext uri="{FF2B5EF4-FFF2-40B4-BE49-F238E27FC236}">
                    <a16:creationId xmlns:a16="http://schemas.microsoft.com/office/drawing/2014/main" id="{0987F961-3A26-44C1-B175-68D111C4CBEB}"/>
                  </a:ext>
                </a:extLst>
              </p:cNvPr>
              <p:cNvSpPr/>
              <p:nvPr/>
            </p:nvSpPr>
            <p:spPr>
              <a:xfrm>
                <a:off x="8078680" y="3284375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4" name="Line 228">
                <a:extLst>
                  <a:ext uri="{FF2B5EF4-FFF2-40B4-BE49-F238E27FC236}">
                    <a16:creationId xmlns:a16="http://schemas.microsoft.com/office/drawing/2014/main" id="{1B1D1E2F-5D72-48E1-ACCF-BAAE0A898164}"/>
                  </a:ext>
                </a:extLst>
              </p:cNvPr>
              <p:cNvSpPr/>
              <p:nvPr/>
            </p:nvSpPr>
            <p:spPr>
              <a:xfrm>
                <a:off x="8078680" y="3676341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5" name="Line 229">
                <a:extLst>
                  <a:ext uri="{FF2B5EF4-FFF2-40B4-BE49-F238E27FC236}">
                    <a16:creationId xmlns:a16="http://schemas.microsoft.com/office/drawing/2014/main" id="{25154863-D445-49A4-A034-0B9C0C1732CA}"/>
                  </a:ext>
                </a:extLst>
              </p:cNvPr>
              <p:cNvSpPr/>
              <p:nvPr/>
            </p:nvSpPr>
            <p:spPr>
              <a:xfrm>
                <a:off x="6327666" y="2097368"/>
                <a:ext cx="1984376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6" name="Line 230">
                <a:extLst>
                  <a:ext uri="{FF2B5EF4-FFF2-40B4-BE49-F238E27FC236}">
                    <a16:creationId xmlns:a16="http://schemas.microsoft.com/office/drawing/2014/main" id="{ACE8FB50-A83E-4C14-A97A-65C560C9CF60}"/>
                  </a:ext>
                </a:extLst>
              </p:cNvPr>
              <p:cNvSpPr/>
              <p:nvPr/>
            </p:nvSpPr>
            <p:spPr>
              <a:xfrm>
                <a:off x="6327666" y="2097368"/>
                <a:ext cx="0" cy="196617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7" name="Line 231">
                <a:extLst>
                  <a:ext uri="{FF2B5EF4-FFF2-40B4-BE49-F238E27FC236}">
                    <a16:creationId xmlns:a16="http://schemas.microsoft.com/office/drawing/2014/main" id="{B364839D-D75A-4FC3-B4AE-02578427BF02}"/>
                  </a:ext>
                </a:extLst>
              </p:cNvPr>
              <p:cNvSpPr/>
              <p:nvPr/>
            </p:nvSpPr>
            <p:spPr>
              <a:xfrm>
                <a:off x="8312042" y="2097368"/>
                <a:ext cx="0" cy="196617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8" name="Line 232">
                <a:extLst>
                  <a:ext uri="{FF2B5EF4-FFF2-40B4-BE49-F238E27FC236}">
                    <a16:creationId xmlns:a16="http://schemas.microsoft.com/office/drawing/2014/main" id="{48B45238-01A7-4B1F-BBC4-53F3CC391BF0}"/>
                  </a:ext>
                </a:extLst>
              </p:cNvPr>
              <p:cNvSpPr/>
              <p:nvPr/>
            </p:nvSpPr>
            <p:spPr>
              <a:xfrm>
                <a:off x="6327666" y="4060373"/>
                <a:ext cx="1984376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29" name="Line 233">
                <a:extLst>
                  <a:ext uri="{FF2B5EF4-FFF2-40B4-BE49-F238E27FC236}">
                    <a16:creationId xmlns:a16="http://schemas.microsoft.com/office/drawing/2014/main" id="{5AAA28FD-E635-4FCC-A95C-23538126A1FB}"/>
                  </a:ext>
                </a:extLst>
              </p:cNvPr>
              <p:cNvSpPr/>
              <p:nvPr/>
            </p:nvSpPr>
            <p:spPr>
              <a:xfrm>
                <a:off x="8078680" y="2097368"/>
                <a:ext cx="0" cy="196617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</p:grpSp>
        <p:sp>
          <p:nvSpPr>
            <p:cNvPr id="30" name="Text Box 234">
              <a:extLst>
                <a:ext uri="{FF2B5EF4-FFF2-40B4-BE49-F238E27FC236}">
                  <a16:creationId xmlns:a16="http://schemas.microsoft.com/office/drawing/2014/main" id="{6BA4D36F-1C50-4005-91E4-34C5C423D954}"/>
                </a:ext>
              </a:extLst>
            </p:cNvPr>
            <p:cNvSpPr txBox="1"/>
            <p:nvPr/>
          </p:nvSpPr>
          <p:spPr>
            <a:xfrm>
              <a:off x="6475304" y="1684772"/>
              <a:ext cx="1898651" cy="411009"/>
            </a:xfrm>
            <a:prstGeom prst="rect">
              <a:avLst/>
            </a:prstGeom>
            <a:noFill/>
            <a:ln cap="flat">
              <a:noFill/>
            </a:ln>
          </p:spPr>
          <p:txBody>
            <a:bodyPr anchor="ctr"/>
            <a:lstStyle/>
            <a:p>
              <a:pPr defTabSz="1474790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600" b="1" kern="0">
                  <a:solidFill>
                    <a:srgbClr val="224A84"/>
                  </a:solidFill>
                  <a:latin typeface="Times New Roman" pitchFamily="18"/>
                  <a:cs typeface="Times New Roman" pitchFamily="18"/>
                </a:rPr>
                <a:t>Измеряемые показатели</a:t>
              </a:r>
            </a:p>
            <a:p>
              <a:pPr defTabSz="1474790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600" b="1" kern="0">
                <a:solidFill>
                  <a:srgbClr val="224A84"/>
                </a:solidFill>
                <a:latin typeface="Times New Roman" pitchFamily="18"/>
                <a:cs typeface="Times New Roman" pitchFamily="18"/>
              </a:endParaRPr>
            </a:p>
          </p:txBody>
        </p:sp>
        <p:sp>
          <p:nvSpPr>
            <p:cNvPr id="31" name="Text Box 235">
              <a:extLst>
                <a:ext uri="{FF2B5EF4-FFF2-40B4-BE49-F238E27FC236}">
                  <a16:creationId xmlns:a16="http://schemas.microsoft.com/office/drawing/2014/main" id="{204907D7-26A7-4356-A1A1-D31D31648061}"/>
                </a:ext>
              </a:extLst>
            </p:cNvPr>
            <p:cNvSpPr txBox="1"/>
            <p:nvPr/>
          </p:nvSpPr>
          <p:spPr>
            <a:xfrm>
              <a:off x="6524516" y="4000070"/>
              <a:ext cx="1619251" cy="411010"/>
            </a:xfrm>
            <a:prstGeom prst="rect">
              <a:avLst/>
            </a:prstGeom>
            <a:noFill/>
            <a:ln cap="flat">
              <a:noFill/>
            </a:ln>
          </p:spPr>
          <p:txBody>
            <a:bodyPr anchor="ctr"/>
            <a:lstStyle/>
            <a:p>
              <a:pPr defTabSz="1474790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600" b="1" kern="0">
                  <a:solidFill>
                    <a:srgbClr val="224A84"/>
                  </a:solidFill>
                  <a:latin typeface="Times New Roman" pitchFamily="18"/>
                  <a:cs typeface="Times New Roman" pitchFamily="18"/>
                </a:rPr>
                <a:t>Тип связи</a:t>
              </a:r>
            </a:p>
          </p:txBody>
        </p:sp>
        <p:grpSp>
          <p:nvGrpSpPr>
            <p:cNvPr id="61452" name="Group 236">
              <a:extLst>
                <a:ext uri="{FF2B5EF4-FFF2-40B4-BE49-F238E27FC236}">
                  <a16:creationId xmlns:a16="http://schemas.microsoft.com/office/drawing/2014/main" id="{62133391-06E2-40F9-9210-00E0E3166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3929" y="4398007"/>
              <a:ext cx="1984660" cy="403452"/>
              <a:chOff x="6333929" y="4398007"/>
              <a:chExt cx="1984660" cy="403452"/>
            </a:xfrm>
          </p:grpSpPr>
          <p:sp>
            <p:nvSpPr>
              <p:cNvPr id="33" name="Text Box 239">
                <a:extLst>
                  <a:ext uri="{FF2B5EF4-FFF2-40B4-BE49-F238E27FC236}">
                    <a16:creationId xmlns:a16="http://schemas.microsoft.com/office/drawing/2014/main" id="{149621DF-D4FD-440F-B4FD-9BBD7DA9A6F8}"/>
                  </a:ext>
                </a:extLst>
              </p:cNvPr>
              <p:cNvSpPr txBox="1"/>
              <p:nvPr/>
            </p:nvSpPr>
            <p:spPr>
              <a:xfrm>
                <a:off x="8085030" y="4398385"/>
                <a:ext cx="233362" cy="403074"/>
              </a:xfrm>
              <a:prstGeom prst="rect">
                <a:avLst/>
              </a:prstGeom>
              <a:solidFill>
                <a:srgbClr val="E6E6E6"/>
              </a:solidFill>
              <a:ln w="9528" cap="flat">
                <a:solidFill>
                  <a:srgbClr val="0D0D0D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700" b="1" kern="0">
                    <a:solidFill>
                      <a:srgbClr val="224A84"/>
                    </a:solidFill>
                    <a:latin typeface="Times New Roman" pitchFamily="18"/>
                    <a:ea typeface="Arial"/>
                    <a:cs typeface="Times New Roman" pitchFamily="18"/>
                  </a:rPr>
                  <a:t>P</a:t>
                </a:r>
                <a:endParaRPr lang="ru-RU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34" name="Text Box 240">
                <a:extLst>
                  <a:ext uri="{FF2B5EF4-FFF2-40B4-BE49-F238E27FC236}">
                    <a16:creationId xmlns:a16="http://schemas.microsoft.com/office/drawing/2014/main" id="{A13D795E-D6B5-491D-AC13-F01004D7D8DB}"/>
                  </a:ext>
                </a:extLst>
              </p:cNvPr>
              <p:cNvSpPr txBox="1"/>
              <p:nvPr/>
            </p:nvSpPr>
            <p:spPr>
              <a:xfrm>
                <a:off x="6334016" y="4398385"/>
                <a:ext cx="1749426" cy="403074"/>
              </a:xfrm>
              <a:prstGeom prst="rect">
                <a:avLst/>
              </a:prstGeom>
              <a:noFill/>
              <a:ln w="9528" cap="flat">
                <a:solidFill>
                  <a:srgbClr val="0D0D0D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defTabSz="1474790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ru-RU" sz="1200" b="1" kern="0">
                    <a:solidFill>
                      <a:srgbClr val="224A84"/>
                    </a:solidFill>
                    <a:latin typeface="Times New Roman" pitchFamily="18"/>
                    <a:cs typeface="Times New Roman" pitchFamily="18"/>
                  </a:rPr>
                  <a:t>Сотовая</a:t>
                </a:r>
              </a:p>
            </p:txBody>
          </p:sp>
          <p:sp>
            <p:nvSpPr>
              <p:cNvPr id="35" name="Line 244">
                <a:extLst>
                  <a:ext uri="{FF2B5EF4-FFF2-40B4-BE49-F238E27FC236}">
                    <a16:creationId xmlns:a16="http://schemas.microsoft.com/office/drawing/2014/main" id="{66FD946F-3D20-4F06-A4E9-D28820DAE683}"/>
                  </a:ext>
                </a:extLst>
              </p:cNvPr>
              <p:cNvSpPr/>
              <p:nvPr/>
            </p:nvSpPr>
            <p:spPr>
              <a:xfrm>
                <a:off x="8085030" y="4801459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36" name="Line 246">
                <a:extLst>
                  <a:ext uri="{FF2B5EF4-FFF2-40B4-BE49-F238E27FC236}">
                    <a16:creationId xmlns:a16="http://schemas.microsoft.com/office/drawing/2014/main" id="{E2CF0ABD-5764-4ED6-88B9-3BB6C7F6C1E2}"/>
                  </a:ext>
                </a:extLst>
              </p:cNvPr>
              <p:cNvSpPr/>
              <p:nvPr/>
            </p:nvSpPr>
            <p:spPr>
              <a:xfrm>
                <a:off x="8085030" y="4398385"/>
                <a:ext cx="233362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37" name="Line 247">
                <a:extLst>
                  <a:ext uri="{FF2B5EF4-FFF2-40B4-BE49-F238E27FC236}">
                    <a16:creationId xmlns:a16="http://schemas.microsoft.com/office/drawing/2014/main" id="{9A2A6D35-7A14-4FB2-9E3D-B0C348F270C7}"/>
                  </a:ext>
                </a:extLst>
              </p:cNvPr>
              <p:cNvSpPr/>
              <p:nvPr/>
            </p:nvSpPr>
            <p:spPr>
              <a:xfrm>
                <a:off x="6334016" y="4398385"/>
                <a:ext cx="1749426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  <p:sp>
            <p:nvSpPr>
              <p:cNvPr id="38" name="Line 248">
                <a:extLst>
                  <a:ext uri="{FF2B5EF4-FFF2-40B4-BE49-F238E27FC236}">
                    <a16:creationId xmlns:a16="http://schemas.microsoft.com/office/drawing/2014/main" id="{98D5BE81-CDB6-4F1D-81D9-8C2A160B352A}"/>
                  </a:ext>
                </a:extLst>
              </p:cNvPr>
              <p:cNvSpPr/>
              <p:nvPr/>
            </p:nvSpPr>
            <p:spPr>
              <a:xfrm>
                <a:off x="6334016" y="4799872"/>
                <a:ext cx="1749426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3412" eaLnBrk="1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sz="2800" b="1" kern="0">
                  <a:solidFill>
                    <a:srgbClr val="224A84"/>
                  </a:solidFill>
                  <a:latin typeface="Times New Roman" pitchFamily="18"/>
                  <a:ea typeface="Arial"/>
                  <a:cs typeface="Times New Roman" pitchFamily="18"/>
                </a:endParaRPr>
              </a:p>
            </p:txBody>
          </p:sp>
        </p:grpSp>
      </p:grpSp>
      <p:pic>
        <p:nvPicPr>
          <p:cNvPr id="61447" name="Рисунок 44">
            <a:extLst>
              <a:ext uri="{FF2B5EF4-FFF2-40B4-BE49-F238E27FC236}">
                <a16:creationId xmlns:a16="http://schemas.microsoft.com/office/drawing/2014/main" id="{EF161FA3-3EAB-4D76-8D0F-F0660D244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181100"/>
            <a:ext cx="4903787" cy="5284788"/>
          </a:xfrm>
          <a:prstGeom prst="rect">
            <a:avLst/>
          </a:prstGeom>
          <a:noFill/>
          <a:ln w="19046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43">
            <a:extLst>
              <a:ext uri="{FF2B5EF4-FFF2-40B4-BE49-F238E27FC236}">
                <a16:creationId xmlns:a16="http://schemas.microsoft.com/office/drawing/2014/main" id="{1198D51F-39D5-4D6E-A8D3-2960BCF9651E}"/>
              </a:ext>
            </a:extLst>
          </p:cNvPr>
          <p:cNvSpPr txBox="1"/>
          <p:nvPr/>
        </p:nvSpPr>
        <p:spPr>
          <a:xfrm>
            <a:off x="8613775" y="71438"/>
            <a:ext cx="312738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3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Текст 2">
            <a:extLst>
              <a:ext uri="{FF2B5EF4-FFF2-40B4-BE49-F238E27FC236}">
                <a16:creationId xmlns:a16="http://schemas.microsoft.com/office/drawing/2014/main" id="{A59CE17A-8C8A-4245-9E85-60E994478C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539750" y="96043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just"/>
            <a:r>
              <a:rPr altLang="ru-RU" sz="2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Большая часть скважин ГОНС оснащена современными автоматизированными телеметрическими средствами измерений «Кедр-ДМ», по которым с почасовой дискретностью в автоматическом режиме проводится сбор информации о состоянии уровня, температуры воды в скважинах, а также атмосферного давления. Передача результатов измерений посредством телеметрии осуществлялась в центр сбора и обработки по каналам сотовой связи с использованием автоматизированной системы сбора и накопления данных мониторинга ССН-2, установленной на федеральном сервере Центра ГМСН и РР.</a:t>
            </a:r>
          </a:p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7">
            <a:extLst>
              <a:ext uri="{FF2B5EF4-FFF2-40B4-BE49-F238E27FC236}">
                <a16:creationId xmlns:a16="http://schemas.microsoft.com/office/drawing/2014/main" id="{4B4A8743-2C5E-4FD0-A3C6-CA0D7136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0F5FCD95-58DA-4D7A-9504-6B4A4EE32B61}"/>
              </a:ext>
            </a:extLst>
          </p:cNvPr>
          <p:cNvSpPr/>
          <p:nvPr/>
        </p:nvSpPr>
        <p:spPr>
          <a:xfrm>
            <a:off x="0" y="-26988"/>
            <a:ext cx="9180513" cy="935038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3492" name="Rectangle 8">
            <a:extLst>
              <a:ext uri="{FF2B5EF4-FFF2-40B4-BE49-F238E27FC236}">
                <a16:creationId xmlns:a16="http://schemas.microsoft.com/office/drawing/2014/main" id="{10978D51-DF53-44CD-BF33-CEF32AEEC3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76213" y="26988"/>
            <a:ext cx="9144001" cy="714375"/>
          </a:xfrm>
        </p:spPr>
        <p:txBody>
          <a:bodyPr anchorCtr="1"/>
          <a:lstStyle/>
          <a:p>
            <a:pPr algn="ctr" eaLnBrk="1" hangingPunct="1">
              <a:buFont typeface="StarSymbol"/>
              <a:buNone/>
            </a:pPr>
            <a:r>
              <a:rPr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Результаты комплексного анализа данных мониторинга подземных вод с использованием информационной системы "ГГД-Комплекс"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F1F75F8-6CAE-4B4F-82EA-A6612479ADE6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anchor="ctr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19A7AED-77CB-4F01-B29B-EACD35151A7E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anchor="ctr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0DC7F37-FC9C-4216-AB6B-CE323FE51CAC}"/>
              </a:ext>
            </a:extLst>
          </p:cNvPr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 anchor="ctr" compatLnSpc="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7E83AC9C-DAB6-4758-91B2-47A069FC9D86}"/>
              </a:ext>
            </a:extLst>
          </p:cNvPr>
          <p:cNvSpPr txBox="1"/>
          <p:nvPr/>
        </p:nvSpPr>
        <p:spPr>
          <a:xfrm>
            <a:off x="8720138" y="-28575"/>
            <a:ext cx="312737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4</a:t>
            </a:r>
          </a:p>
        </p:txBody>
      </p:sp>
      <p:pic>
        <p:nvPicPr>
          <p:cNvPr id="63497" name="Рисунок 9">
            <a:extLst>
              <a:ext uri="{FF2B5EF4-FFF2-40B4-BE49-F238E27FC236}">
                <a16:creationId xmlns:a16="http://schemas.microsoft.com/office/drawing/2014/main" id="{ECA91563-50EE-415D-A10F-DB6CC83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2" t="65376" r="481" b="4671"/>
          <a:stretch>
            <a:fillRect/>
          </a:stretch>
        </p:blipFill>
        <p:spPr bwMode="auto">
          <a:xfrm>
            <a:off x="77788" y="1277938"/>
            <a:ext cx="8955087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Рисунок 10">
            <a:extLst>
              <a:ext uri="{FF2B5EF4-FFF2-40B4-BE49-F238E27FC236}">
                <a16:creationId xmlns:a16="http://schemas.microsoft.com/office/drawing/2014/main" id="{09CB87B4-CDF3-4481-B118-286D05D1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1" t="64995" r="563" b="4646"/>
          <a:stretch>
            <a:fillRect/>
          </a:stretch>
        </p:blipFill>
        <p:spPr bwMode="auto">
          <a:xfrm>
            <a:off x="77788" y="2976563"/>
            <a:ext cx="89566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Рисунок 11">
            <a:extLst>
              <a:ext uri="{FF2B5EF4-FFF2-40B4-BE49-F238E27FC236}">
                <a16:creationId xmlns:a16="http://schemas.microsoft.com/office/drawing/2014/main" id="{B11AB74E-5DFE-41DC-BCCC-577F765A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6" t="65105" r="464" b="4393"/>
          <a:stretch>
            <a:fillRect/>
          </a:stretch>
        </p:blipFill>
        <p:spPr bwMode="auto">
          <a:xfrm>
            <a:off x="77788" y="4946650"/>
            <a:ext cx="89566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Rectangle 13">
            <a:extLst>
              <a:ext uri="{FF2B5EF4-FFF2-40B4-BE49-F238E27FC236}">
                <a16:creationId xmlns:a16="http://schemas.microsoft.com/office/drawing/2014/main" id="{D67A7120-D13C-4287-990B-2C25B17FA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0850"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19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Большая часть скважин ГОНС оснащена современными автоматизированными телеметрическими средствами измерений «Кедр-ДМ», по которым с почасовой дискретностью в автоматическом режиме проводится сбор информации о состоянии уровня, температуры воды в скважинах, а также атмосферного давления. Передача результатов измерений посредством телеметрии осуществлялась в центр сбора и обработки по каналам сотовой связи с использованием автоматизированной системы сбора и накопления данных мониторинга ССН-2, установленной на федеральном сервере Центра ГМСН и РР.</a:t>
            </a:r>
            <a:endParaRPr lang="ru-RU" altLang="ru-RU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Текст 2">
            <a:extLst>
              <a:ext uri="{FF2B5EF4-FFF2-40B4-BE49-F238E27FC236}">
                <a16:creationId xmlns:a16="http://schemas.microsoft.com/office/drawing/2014/main" id="{68178BAB-A3CE-4F24-B20C-0E99A46E3D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 bwMode="auto">
          <a:xfrm>
            <a:off x="539750" y="4556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algn="just"/>
            <a:r>
              <a:rPr altLang="ru-RU" sz="18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Обработка данных мониторинга ПВ производится камеральным способом с применением информационной системы комплексного анализа данных мониторинга ИС «ГГД-Комплекс» и позволяет оперативно проводить предварительную обработку и контроль качества информации, получаемой в результате наблюдения гидродинамических параметров при помощи автоматических измерительных комплексов.</a:t>
            </a:r>
          </a:p>
          <a:p>
            <a:pPr algn="just"/>
            <a:r>
              <a:rPr altLang="ru-RU" sz="18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Результаты наблюдений за состоянием подземных вод на участках недропользования (данные объектного мониторинга) ежеквартально представляются недропользователями в Департамент по недропользованию по Северо-Кавказскому федеральному округу и далее поступают в систему ГМСН.</a:t>
            </a:r>
          </a:p>
          <a:p>
            <a:pPr algn="just"/>
            <a:r>
              <a:rPr altLang="ru-RU" sz="18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На основании Распоряжения Правительства РФ от 29.11.2019 г. №2852-р и в рамках выполнения работ по мониторингу ежеквартально по данным наблюдений по скважинам государственной опорной наблюдательной сети и эксплуатационным и наблюдательным скважинам пользователей недр проводятся анализ и оценка состояния подземных минеральных вод ООЭКР КМВ и подготавливается Пояснительная записка с результатами оценки, которая направляется в заинтересованные государственные органы исполнительной власти.</a:t>
            </a:r>
          </a:p>
          <a:p>
            <a:endParaRPr altLang="ru-RU">
              <a:latin typeface="Arial" panose="020B060402020202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7">
            <a:extLst>
              <a:ext uri="{FF2B5EF4-FFF2-40B4-BE49-F238E27FC236}">
                <a16:creationId xmlns:a16="http://schemas.microsoft.com/office/drawing/2014/main" id="{EECA7630-549D-4DAA-9974-434998F50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C1AC3732-5BE8-41AF-B213-68FDF597F88B}"/>
              </a:ext>
            </a:extLst>
          </p:cNvPr>
          <p:cNvSpPr/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>
            <a:gsLst>
              <a:gs pos="0">
                <a:srgbClr val="A3C4FF"/>
              </a:gs>
              <a:gs pos="100000">
                <a:srgbClr val="BFD5FF"/>
              </a:gs>
            </a:gsLst>
            <a:lin ang="16200000"/>
          </a:gradFill>
          <a:ln w="9363" cap="flat">
            <a:solidFill>
              <a:srgbClr val="4A7EBB"/>
            </a:solidFill>
            <a:prstDash val="solid"/>
            <a:miter/>
          </a:ln>
          <a:effectLst>
            <a:outerShdw dist="20162" dir="5400000" algn="tl">
              <a:srgbClr val="000000">
                <a:alpha val="38000"/>
              </a:srgbClr>
            </a:outerShdw>
          </a:effectLst>
        </p:spPr>
        <p:txBody>
          <a:bodyPr anchor="ctr" anchorCtr="1" compatLnSpc="0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kern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49E9FE7-CF13-442C-869B-15B6DA8C98B5}"/>
              </a:ext>
            </a:extLst>
          </p:cNvPr>
          <p:cNvSpPr txBox="1"/>
          <p:nvPr/>
        </p:nvSpPr>
        <p:spPr>
          <a:xfrm>
            <a:off x="73025" y="26988"/>
            <a:ext cx="9010650" cy="379412"/>
          </a:xfrm>
          <a:prstGeom prst="rect">
            <a:avLst/>
          </a:prstGeom>
          <a:noFill/>
          <a:ln cap="flat">
            <a:noFill/>
          </a:ln>
        </p:spPr>
        <p:txBody>
          <a:bodyPr lIns="90004" tIns="44997" rIns="90004" bIns="44997" anchorCtr="1" compatLnSpc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/>
                <a:ea typeface="Arial Unicode MS" pitchFamily="34"/>
                <a:cs typeface="Times New Roman" pitchFamily="18"/>
              </a:rPr>
              <a:t>Гидродинамическое состояние подземных вод продуктивных водоносных горизонтов в естественных условиях по скважинам ГОНС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200" b="1" kern="0" dirty="0">
              <a:solidFill>
                <a:srgbClr val="00007D"/>
              </a:solidFill>
              <a:latin typeface="Times New Roman" pitchFamily="18"/>
              <a:ea typeface="Arial Unicode MS" pitchFamily="2"/>
              <a:cs typeface="Times New Roman" pitchFamily="18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E3B6B50-FF58-4C1A-89BD-D88F4D7F0C86}"/>
              </a:ext>
            </a:extLst>
          </p:cNvPr>
          <p:cNvSpPr txBox="1"/>
          <p:nvPr/>
        </p:nvSpPr>
        <p:spPr>
          <a:xfrm>
            <a:off x="8770938" y="0"/>
            <a:ext cx="312737" cy="400050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FFFFFF"/>
                </a:solidFill>
                <a:effectLst>
                  <a:outerShdw dist="22860" dir="5400000">
                    <a:srgbClr val="000000"/>
                  </a:outerShdw>
                </a:effectLst>
                <a:latin typeface="Times New Roman" pitchFamily="18"/>
                <a:cs typeface="Times New Roman" pitchFamily="18"/>
              </a:rPr>
              <a:t>5</a:t>
            </a:r>
          </a:p>
        </p:txBody>
      </p:sp>
      <p:sp>
        <p:nvSpPr>
          <p:cNvPr id="65542" name="TextBox 13">
            <a:extLst>
              <a:ext uri="{FF2B5EF4-FFF2-40B4-BE49-F238E27FC236}">
                <a16:creationId xmlns:a16="http://schemas.microsoft.com/office/drawing/2014/main" id="{69279E52-2F7D-493F-BA18-FAFB38CD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820738"/>
            <a:ext cx="870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Сеноман-маастрихтский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BBB1FF1B-F0C8-4F5F-80DC-A9ED7C850F80}"/>
              </a:ext>
            </a:extLst>
          </p:cNvPr>
          <p:cNvGraphicFramePr>
            <a:graphicFrameLocks/>
          </p:cNvGraphicFramePr>
          <p:nvPr/>
        </p:nvGraphicFramePr>
        <p:xfrm>
          <a:off x="432000" y="1113125"/>
          <a:ext cx="8279996" cy="173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5544" name="TextBox 13">
            <a:extLst>
              <a:ext uri="{FF2B5EF4-FFF2-40B4-BE49-F238E27FC236}">
                <a16:creationId xmlns:a16="http://schemas.microsoft.com/office/drawing/2014/main" id="{A9CE23D0-0E9F-456A-BEE1-1A9FD5B9F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2846388"/>
            <a:ext cx="870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Апт-нижнеальбский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FCB8490B-310F-4FD5-8E1A-744A6855B4FD}"/>
              </a:ext>
            </a:extLst>
          </p:cNvPr>
          <p:cNvGraphicFramePr>
            <a:graphicFrameLocks/>
          </p:cNvGraphicFramePr>
          <p:nvPr/>
        </p:nvGraphicFramePr>
        <p:xfrm>
          <a:off x="431997" y="4146793"/>
          <a:ext cx="8280000" cy="112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5546" name="TextBox 17">
            <a:extLst>
              <a:ext uri="{FF2B5EF4-FFF2-40B4-BE49-F238E27FC236}">
                <a16:creationId xmlns:a16="http://schemas.microsoft.com/office/drawing/2014/main" id="{EE092814-D5CB-4021-8FE2-EA81C216E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299075"/>
            <a:ext cx="8707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Титон-валанжинский водоносный горизонт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F10DA0EA-E4D6-4C80-A421-45417546008A}"/>
              </a:ext>
            </a:extLst>
          </p:cNvPr>
          <p:cNvGraphicFramePr>
            <a:graphicFrameLocks/>
          </p:cNvGraphicFramePr>
          <p:nvPr/>
        </p:nvGraphicFramePr>
        <p:xfrm>
          <a:off x="431996" y="3128760"/>
          <a:ext cx="8280000" cy="959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C4DA9E54-883A-457C-BC96-1D7610915409}"/>
              </a:ext>
            </a:extLst>
          </p:cNvPr>
          <p:cNvGraphicFramePr>
            <a:graphicFrameLocks/>
          </p:cNvGraphicFramePr>
          <p:nvPr/>
        </p:nvGraphicFramePr>
        <p:xfrm>
          <a:off x="438350" y="5568108"/>
          <a:ext cx="8280000" cy="95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8001</TotalTime>
  <Words>787</Words>
  <Application>Microsoft Office PowerPoint</Application>
  <PresentationFormat>Экран (4:3)</PresentationFormat>
  <Paragraphs>79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Calibri</vt:lpstr>
      <vt:lpstr>Arial</vt:lpstr>
      <vt:lpstr>Arial Unicode MS</vt:lpstr>
      <vt:lpstr>Tahoma</vt:lpstr>
      <vt:lpstr>StarSymbol</vt:lpstr>
      <vt:lpstr>Trebuchet MS</vt:lpstr>
      <vt:lpstr>Georgia</vt:lpstr>
      <vt:lpstr>Wingdings 2</vt:lpstr>
      <vt:lpstr>Times New Roman</vt:lpstr>
      <vt:lpstr>Arial Black</vt:lpstr>
      <vt:lpstr>Обычный 1</vt:lpstr>
      <vt:lpstr>Тема Office</vt:lpstr>
      <vt:lpstr>Городская</vt:lpstr>
      <vt:lpstr>1_Обычный 1</vt:lpstr>
      <vt:lpstr>3_Обычный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комплексного анализа данных мониторинга подземных вод с использованием информационной системы "ГГД-Комплекс"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Государственный мониторинг   подземных вод  в пределах  особо охраняемого эколого-курортного региона Кавказские Минеральные Воды</dc:title>
  <dc:creator>user</dc:creator>
  <cp:lastModifiedBy>Пользователь</cp:lastModifiedBy>
  <cp:revision>286</cp:revision>
  <cp:lastPrinted>2019-02-07T12:53:26Z</cp:lastPrinted>
  <dcterms:created xsi:type="dcterms:W3CDTF">2016-10-18T11:01:04Z</dcterms:created>
  <dcterms:modified xsi:type="dcterms:W3CDTF">2021-07-25T10:43:23Z</dcterms:modified>
</cp:coreProperties>
</file>