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63" r:id="rId4"/>
    <p:sldId id="261" r:id="rId5"/>
    <p:sldId id="26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B5"/>
    <a:srgbClr val="FF7182"/>
    <a:srgbClr val="E2001A"/>
    <a:srgbClr val="FABC33"/>
    <a:srgbClr val="FDE7CD"/>
    <a:srgbClr val="FCDDB6"/>
    <a:srgbClr val="00519D"/>
    <a:srgbClr val="00519E"/>
    <a:srgbClr val="4A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79033021891982E-2"/>
          <c:y val="0.25429625513723486"/>
          <c:w val="0.95204193395621606"/>
          <c:h val="0.46370807705262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6 мес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128361</c:v>
                </c:pt>
                <c:pt idx="1">
                  <c:v>137290</c:v>
                </c:pt>
                <c:pt idx="2">
                  <c:v>112728</c:v>
                </c:pt>
                <c:pt idx="3">
                  <c:v>61592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F-4D0B-9A50-669742180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57792"/>
        <c:axId val="5459328"/>
      </c:barChart>
      <c:catAx>
        <c:axId val="54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459328"/>
        <c:crosses val="autoZero"/>
        <c:auto val="1"/>
        <c:lblAlgn val="ctr"/>
        <c:lblOffset val="100"/>
        <c:noMultiLvlLbl val="0"/>
      </c:catAx>
      <c:valAx>
        <c:axId val="545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A532-F500-4DC7-871A-1D7B35EB6FF8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1CFBF-8EA4-4354-8C66-4AB95368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3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7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3DA-609C-4C9F-8F39-E92B4540C196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78FE22CB-BC30-43E1-B7E4-7E82242FD65C}"/>
              </a:ext>
            </a:extLst>
          </p:cNvPr>
          <p:cNvSpPr txBox="1">
            <a:spLocks/>
          </p:cNvSpPr>
          <p:nvPr userDrawn="1"/>
        </p:nvSpPr>
        <p:spPr>
          <a:xfrm>
            <a:off x="11721738" y="6356350"/>
            <a:ext cx="391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pPr/>
              <a:t>‹#›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0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C38DE18-6062-4977-B054-313019F1E740}"/>
              </a:ext>
            </a:extLst>
          </p:cNvPr>
          <p:cNvSpPr txBox="1">
            <a:spLocks/>
          </p:cNvSpPr>
          <p:nvPr userDrawn="1"/>
        </p:nvSpPr>
        <p:spPr>
          <a:xfrm>
            <a:off x="11721738" y="6356350"/>
            <a:ext cx="391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8D99D2-114B-4F19-9A58-8CF9F63B56DC}" type="slidenum">
              <a:rPr lang="ru-RU" smtClean="0">
                <a:latin typeface="Century Gothic" panose="020B0502020202020204" pitchFamily="34" charset="0"/>
              </a:rPr>
              <a:pPr/>
              <a:t>‹#›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9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5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4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6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4C24-BC47-476C-9DFF-4F278D7F643C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9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B7F7-2C77-4082-8388-66E2267D1A7E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4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EA5E-B726-4429-880B-2C4AF3FB8145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10FB-5F40-46D4-8498-25083D2FD138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283-E0F3-4C25-B86B-40659E2ABE44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6105-33C7-4451-BA2F-7B8605209DCF}" type="datetime1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E11-7EC5-4CBD-B914-AEE34A8800C5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1B66-52EA-4717-AF85-F98039013752}" type="datetime1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D248-A205-448E-BB08-43729F7B6E4C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66AB-A1FC-4988-B53A-65396C301D39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7BC0-72E9-4A80-AF2E-DC4B5BCF46B9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99D2-114B-4F19-9A58-8CF9F63B5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Прямоугольник 2868">
            <a:extLst>
              <a:ext uri="{FF2B5EF4-FFF2-40B4-BE49-F238E27FC236}">
                <a16:creationId xmlns:a16="http://schemas.microsoft.com/office/drawing/2014/main" id="{3A1894DE-A0FD-42D0-9251-2B1643DAA76C}"/>
              </a:ext>
            </a:extLst>
          </p:cNvPr>
          <p:cNvSpPr/>
          <p:nvPr/>
        </p:nvSpPr>
        <p:spPr>
          <a:xfrm>
            <a:off x="0" y="3651250"/>
            <a:ext cx="12191999" cy="1341335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ru-RU" sz="3300" cap="all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Специальная номинация</a:t>
            </a:r>
          </a:p>
          <a:p>
            <a:pPr algn="ctr"/>
            <a:r>
              <a:rPr lang="ru-RU" sz="4800" b="1" cap="all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«Здоровье </a:t>
            </a:r>
            <a:r>
              <a:rPr lang="ru-RU" sz="4800" b="1" cap="all" baseline="0" dirty="0" err="1">
                <a:solidFill>
                  <a:schemeClr val="bg1"/>
                </a:solidFill>
                <a:latin typeface="Montserrat" panose="00000500000000000000" pitchFamily="2" charset="-52"/>
              </a:rPr>
              <a:t>СВО</a:t>
            </a:r>
            <a:r>
              <a:rPr lang="ru-RU" sz="4800" b="1" baseline="0" dirty="0" err="1">
                <a:solidFill>
                  <a:schemeClr val="bg1"/>
                </a:solidFill>
                <a:latin typeface="Montserrat" panose="00000500000000000000" pitchFamily="2" charset="-52"/>
              </a:rPr>
              <a:t>их</a:t>
            </a:r>
            <a:r>
              <a:rPr lang="ru-RU" sz="4800" b="1" baseline="0" dirty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  <a:endParaRPr lang="ru-RU" sz="4800" b="1" cap="all" baseline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844" name="Picture 2">
            <a:extLst>
              <a:ext uri="{FF2B5EF4-FFF2-40B4-BE49-F238E27FC236}">
                <a16:creationId xmlns:a16="http://schemas.microsoft.com/office/drawing/2014/main" id="{BC346919-7661-4E69-8E87-F7D09666A619}"/>
              </a:ext>
            </a:extLst>
          </p:cNvPr>
          <p:cNvGrpSpPr/>
          <p:nvPr/>
        </p:nvGrpSpPr>
        <p:grpSpPr>
          <a:xfrm>
            <a:off x="411806" y="301338"/>
            <a:ext cx="3057350" cy="3057350"/>
            <a:chOff x="4763752" y="759191"/>
            <a:chExt cx="2664494" cy="2664494"/>
          </a:xfrm>
        </p:grpSpPr>
        <p:sp>
          <p:nvSpPr>
            <p:cNvPr id="2845" name="Полилиния: фигура 2844">
              <a:extLst>
                <a:ext uri="{FF2B5EF4-FFF2-40B4-BE49-F238E27FC236}">
                  <a16:creationId xmlns:a16="http://schemas.microsoft.com/office/drawing/2014/main" id="{8A2F519A-CB22-4B25-8704-782E44E42119}"/>
                </a:ext>
              </a:extLst>
            </p:cNvPr>
            <p:cNvSpPr/>
            <p:nvPr/>
          </p:nvSpPr>
          <p:spPr>
            <a:xfrm>
              <a:off x="5198923" y="2894945"/>
              <a:ext cx="1760549" cy="464875"/>
            </a:xfrm>
            <a:custGeom>
              <a:avLst/>
              <a:gdLst>
                <a:gd name="connsiteX0" fmla="*/ 1678305 w 1760549"/>
                <a:gd name="connsiteY0" fmla="*/ 84658 h 464875"/>
                <a:gd name="connsiteX1" fmla="*/ 1718406 w 1760549"/>
                <a:gd name="connsiteY1" fmla="*/ 65350 h 464875"/>
                <a:gd name="connsiteX2" fmla="*/ 1749595 w 1760549"/>
                <a:gd name="connsiteY2" fmla="*/ 80202 h 464875"/>
                <a:gd name="connsiteX3" fmla="*/ 1759992 w 1760549"/>
                <a:gd name="connsiteY3" fmla="*/ 100995 h 464875"/>
                <a:gd name="connsiteX4" fmla="*/ 1755536 w 1760549"/>
                <a:gd name="connsiteY4" fmla="*/ 126244 h 464875"/>
                <a:gd name="connsiteX5" fmla="*/ 1734743 w 1760549"/>
                <a:gd name="connsiteY5" fmla="*/ 151493 h 464875"/>
                <a:gd name="connsiteX6" fmla="*/ 1710979 w 1760549"/>
                <a:gd name="connsiteY6" fmla="*/ 167831 h 464875"/>
                <a:gd name="connsiteX7" fmla="*/ 1685731 w 1760549"/>
                <a:gd name="connsiteY7" fmla="*/ 175257 h 464875"/>
                <a:gd name="connsiteX8" fmla="*/ 1679790 w 1760549"/>
                <a:gd name="connsiteY8" fmla="*/ 148523 h 464875"/>
                <a:gd name="connsiteX9" fmla="*/ 1699098 w 1760549"/>
                <a:gd name="connsiteY9" fmla="*/ 144067 h 464875"/>
                <a:gd name="connsiteX10" fmla="*/ 1716921 w 1760549"/>
                <a:gd name="connsiteY10" fmla="*/ 132185 h 464875"/>
                <a:gd name="connsiteX11" fmla="*/ 1728802 w 1760549"/>
                <a:gd name="connsiteY11" fmla="*/ 115848 h 464875"/>
                <a:gd name="connsiteX12" fmla="*/ 1725832 w 1760549"/>
                <a:gd name="connsiteY12" fmla="*/ 100995 h 464875"/>
                <a:gd name="connsiteX13" fmla="*/ 1710979 w 1760549"/>
                <a:gd name="connsiteY13" fmla="*/ 95054 h 464875"/>
                <a:gd name="connsiteX14" fmla="*/ 1688701 w 1760549"/>
                <a:gd name="connsiteY14" fmla="*/ 108422 h 464875"/>
                <a:gd name="connsiteX15" fmla="*/ 1661967 w 1760549"/>
                <a:gd name="connsiteY15" fmla="*/ 130700 h 464875"/>
                <a:gd name="connsiteX16" fmla="*/ 1615925 w 1760549"/>
                <a:gd name="connsiteY16" fmla="*/ 66835 h 464875"/>
                <a:gd name="connsiteX17" fmla="*/ 1679790 w 1760549"/>
                <a:gd name="connsiteY17" fmla="*/ 11882 h 464875"/>
                <a:gd name="connsiteX18" fmla="*/ 1696127 w 1760549"/>
                <a:gd name="connsiteY18" fmla="*/ 31190 h 464875"/>
                <a:gd name="connsiteX19" fmla="*/ 1651570 w 1760549"/>
                <a:gd name="connsiteY19" fmla="*/ 68320 h 464875"/>
                <a:gd name="connsiteX20" fmla="*/ 1666423 w 1760549"/>
                <a:gd name="connsiteY20" fmla="*/ 89114 h 464875"/>
                <a:gd name="connsiteX21" fmla="*/ 1678305 w 1760549"/>
                <a:gd name="connsiteY21" fmla="*/ 84658 h 464875"/>
                <a:gd name="connsiteX22" fmla="*/ 1638203 w 1760549"/>
                <a:gd name="connsiteY22" fmla="*/ 197535 h 464875"/>
                <a:gd name="connsiteX23" fmla="*/ 1651570 w 1760549"/>
                <a:gd name="connsiteY23" fmla="*/ 219813 h 464875"/>
                <a:gd name="connsiteX24" fmla="*/ 1562457 w 1760549"/>
                <a:gd name="connsiteY24" fmla="*/ 276252 h 464875"/>
                <a:gd name="connsiteX25" fmla="*/ 1550575 w 1760549"/>
                <a:gd name="connsiteY25" fmla="*/ 258429 h 464875"/>
                <a:gd name="connsiteX26" fmla="*/ 1568398 w 1760549"/>
                <a:gd name="connsiteY26" fmla="*/ 187139 h 464875"/>
                <a:gd name="connsiteX27" fmla="*/ 1569883 w 1760549"/>
                <a:gd name="connsiteY27" fmla="*/ 169316 h 464875"/>
                <a:gd name="connsiteX28" fmla="*/ 1565428 w 1760549"/>
                <a:gd name="connsiteY28" fmla="*/ 157434 h 464875"/>
                <a:gd name="connsiteX29" fmla="*/ 1553546 w 1760549"/>
                <a:gd name="connsiteY29" fmla="*/ 150008 h 464875"/>
                <a:gd name="connsiteX30" fmla="*/ 1537208 w 1760549"/>
                <a:gd name="connsiteY30" fmla="*/ 154463 h 464875"/>
                <a:gd name="connsiteX31" fmla="*/ 1525326 w 1760549"/>
                <a:gd name="connsiteY31" fmla="*/ 166345 h 464875"/>
                <a:gd name="connsiteX32" fmla="*/ 1520871 w 1760549"/>
                <a:gd name="connsiteY32" fmla="*/ 181197 h 464875"/>
                <a:gd name="connsiteX33" fmla="*/ 1492652 w 1760549"/>
                <a:gd name="connsiteY33" fmla="*/ 181197 h 464875"/>
                <a:gd name="connsiteX34" fmla="*/ 1501563 w 1760549"/>
                <a:gd name="connsiteY34" fmla="*/ 152978 h 464875"/>
                <a:gd name="connsiteX35" fmla="*/ 1525326 w 1760549"/>
                <a:gd name="connsiteY35" fmla="*/ 129215 h 464875"/>
                <a:gd name="connsiteX36" fmla="*/ 1550575 w 1760549"/>
                <a:gd name="connsiteY36" fmla="*/ 118818 h 464875"/>
                <a:gd name="connsiteX37" fmla="*/ 1572854 w 1760549"/>
                <a:gd name="connsiteY37" fmla="*/ 121788 h 464875"/>
                <a:gd name="connsiteX38" fmla="*/ 1590677 w 1760549"/>
                <a:gd name="connsiteY38" fmla="*/ 136641 h 464875"/>
                <a:gd name="connsiteX39" fmla="*/ 1598103 w 1760549"/>
                <a:gd name="connsiteY39" fmla="*/ 157434 h 464875"/>
                <a:gd name="connsiteX40" fmla="*/ 1595132 w 1760549"/>
                <a:gd name="connsiteY40" fmla="*/ 185653 h 464875"/>
                <a:gd name="connsiteX41" fmla="*/ 1584735 w 1760549"/>
                <a:gd name="connsiteY41" fmla="*/ 227240 h 464875"/>
                <a:gd name="connsiteX42" fmla="*/ 1638203 w 1760549"/>
                <a:gd name="connsiteY42" fmla="*/ 197535 h 464875"/>
                <a:gd name="connsiteX43" fmla="*/ 1446610 w 1760549"/>
                <a:gd name="connsiteY43" fmla="*/ 311897 h 464875"/>
                <a:gd name="connsiteX44" fmla="*/ 1459976 w 1760549"/>
                <a:gd name="connsiteY44" fmla="*/ 292589 h 464875"/>
                <a:gd name="connsiteX45" fmla="*/ 1451065 w 1760549"/>
                <a:gd name="connsiteY45" fmla="*/ 259914 h 464875"/>
                <a:gd name="connsiteX46" fmla="*/ 1428787 w 1760549"/>
                <a:gd name="connsiteY46" fmla="*/ 233180 h 464875"/>
                <a:gd name="connsiteX47" fmla="*/ 1406508 w 1760549"/>
                <a:gd name="connsiteY47" fmla="*/ 233180 h 464875"/>
                <a:gd name="connsiteX48" fmla="*/ 1394627 w 1760549"/>
                <a:gd name="connsiteY48" fmla="*/ 252488 h 464875"/>
                <a:gd name="connsiteX49" fmla="*/ 1403538 w 1760549"/>
                <a:gd name="connsiteY49" fmla="*/ 285163 h 464875"/>
                <a:gd name="connsiteX50" fmla="*/ 1425816 w 1760549"/>
                <a:gd name="connsiteY50" fmla="*/ 311897 h 464875"/>
                <a:gd name="connsiteX51" fmla="*/ 1446610 w 1760549"/>
                <a:gd name="connsiteY51" fmla="*/ 311897 h 464875"/>
                <a:gd name="connsiteX52" fmla="*/ 1459976 w 1760549"/>
                <a:gd name="connsiteY52" fmla="*/ 335661 h 464875"/>
                <a:gd name="connsiteX53" fmla="*/ 1428787 w 1760549"/>
                <a:gd name="connsiteY53" fmla="*/ 341602 h 464875"/>
                <a:gd name="connsiteX54" fmla="*/ 1399082 w 1760549"/>
                <a:gd name="connsiteY54" fmla="*/ 329720 h 464875"/>
                <a:gd name="connsiteX55" fmla="*/ 1373834 w 1760549"/>
                <a:gd name="connsiteY55" fmla="*/ 298530 h 464875"/>
                <a:gd name="connsiteX56" fmla="*/ 1363437 w 1760549"/>
                <a:gd name="connsiteY56" fmla="*/ 261400 h 464875"/>
                <a:gd name="connsiteX57" fmla="*/ 1370863 w 1760549"/>
                <a:gd name="connsiteY57" fmla="*/ 230210 h 464875"/>
                <a:gd name="connsiteX58" fmla="*/ 1394627 w 1760549"/>
                <a:gd name="connsiteY58" fmla="*/ 209417 h 464875"/>
                <a:gd name="connsiteX59" fmla="*/ 1425816 w 1760549"/>
                <a:gd name="connsiteY59" fmla="*/ 203476 h 464875"/>
                <a:gd name="connsiteX60" fmla="*/ 1455521 w 1760549"/>
                <a:gd name="connsiteY60" fmla="*/ 215358 h 464875"/>
                <a:gd name="connsiteX61" fmla="*/ 1480770 w 1760549"/>
                <a:gd name="connsiteY61" fmla="*/ 246548 h 464875"/>
                <a:gd name="connsiteX62" fmla="*/ 1491166 w 1760549"/>
                <a:gd name="connsiteY62" fmla="*/ 283678 h 464875"/>
                <a:gd name="connsiteX63" fmla="*/ 1483740 w 1760549"/>
                <a:gd name="connsiteY63" fmla="*/ 314868 h 464875"/>
                <a:gd name="connsiteX64" fmla="*/ 1459976 w 1760549"/>
                <a:gd name="connsiteY64" fmla="*/ 335661 h 464875"/>
                <a:gd name="connsiteX65" fmla="*/ 1339673 w 1760549"/>
                <a:gd name="connsiteY65" fmla="*/ 356454 h 464875"/>
                <a:gd name="connsiteX66" fmla="*/ 1348585 w 1760549"/>
                <a:gd name="connsiteY66" fmla="*/ 381703 h 464875"/>
                <a:gd name="connsiteX67" fmla="*/ 1249075 w 1760549"/>
                <a:gd name="connsiteY67" fmla="*/ 415863 h 464875"/>
                <a:gd name="connsiteX68" fmla="*/ 1241649 w 1760549"/>
                <a:gd name="connsiteY68" fmla="*/ 396555 h 464875"/>
                <a:gd name="connsiteX69" fmla="*/ 1275809 w 1760549"/>
                <a:gd name="connsiteY69" fmla="*/ 331205 h 464875"/>
                <a:gd name="connsiteX70" fmla="*/ 1281749 w 1760549"/>
                <a:gd name="connsiteY70" fmla="*/ 314868 h 464875"/>
                <a:gd name="connsiteX71" fmla="*/ 1280264 w 1760549"/>
                <a:gd name="connsiteY71" fmla="*/ 302986 h 464875"/>
                <a:gd name="connsiteX72" fmla="*/ 1271353 w 1760549"/>
                <a:gd name="connsiteY72" fmla="*/ 292589 h 464875"/>
                <a:gd name="connsiteX73" fmla="*/ 1253530 w 1760549"/>
                <a:gd name="connsiteY73" fmla="*/ 294075 h 464875"/>
                <a:gd name="connsiteX74" fmla="*/ 1238678 w 1760549"/>
                <a:gd name="connsiteY74" fmla="*/ 302986 h 464875"/>
                <a:gd name="connsiteX75" fmla="*/ 1229767 w 1760549"/>
                <a:gd name="connsiteY75" fmla="*/ 316353 h 464875"/>
                <a:gd name="connsiteX76" fmla="*/ 1203033 w 1760549"/>
                <a:gd name="connsiteY76" fmla="*/ 310412 h 464875"/>
                <a:gd name="connsiteX77" fmla="*/ 1217885 w 1760549"/>
                <a:gd name="connsiteY77" fmla="*/ 285163 h 464875"/>
                <a:gd name="connsiteX78" fmla="*/ 1246104 w 1760549"/>
                <a:gd name="connsiteY78" fmla="*/ 268826 h 464875"/>
                <a:gd name="connsiteX79" fmla="*/ 1272838 w 1760549"/>
                <a:gd name="connsiteY79" fmla="*/ 264370 h 464875"/>
                <a:gd name="connsiteX80" fmla="*/ 1295116 w 1760549"/>
                <a:gd name="connsiteY80" fmla="*/ 271796 h 464875"/>
                <a:gd name="connsiteX81" fmla="*/ 1308484 w 1760549"/>
                <a:gd name="connsiteY81" fmla="*/ 289619 h 464875"/>
                <a:gd name="connsiteX82" fmla="*/ 1311454 w 1760549"/>
                <a:gd name="connsiteY82" fmla="*/ 310412 h 464875"/>
                <a:gd name="connsiteX83" fmla="*/ 1301058 w 1760549"/>
                <a:gd name="connsiteY83" fmla="*/ 337146 h 464875"/>
                <a:gd name="connsiteX84" fmla="*/ 1280264 w 1760549"/>
                <a:gd name="connsiteY84" fmla="*/ 375762 h 464875"/>
                <a:gd name="connsiteX85" fmla="*/ 1339673 w 1760549"/>
                <a:gd name="connsiteY85" fmla="*/ 356454 h 464875"/>
                <a:gd name="connsiteX86" fmla="*/ 1119860 w 1760549"/>
                <a:gd name="connsiteY86" fmla="*/ 375762 h 464875"/>
                <a:gd name="connsiteX87" fmla="*/ 1174813 w 1760549"/>
                <a:gd name="connsiteY87" fmla="*/ 363880 h 464875"/>
                <a:gd name="connsiteX88" fmla="*/ 1180754 w 1760549"/>
                <a:gd name="connsiteY88" fmla="*/ 387644 h 464875"/>
                <a:gd name="connsiteX89" fmla="*/ 1125801 w 1760549"/>
                <a:gd name="connsiteY89" fmla="*/ 399526 h 464875"/>
                <a:gd name="connsiteX90" fmla="*/ 1119860 w 1760549"/>
                <a:gd name="connsiteY90" fmla="*/ 375762 h 464875"/>
                <a:gd name="connsiteX91" fmla="*/ 1015894 w 1760549"/>
                <a:gd name="connsiteY91" fmla="*/ 403981 h 464875"/>
                <a:gd name="connsiteX92" fmla="*/ 989160 w 1760549"/>
                <a:gd name="connsiteY92" fmla="*/ 353484 h 464875"/>
                <a:gd name="connsiteX93" fmla="*/ 971337 w 1760549"/>
                <a:gd name="connsiteY93" fmla="*/ 408437 h 464875"/>
                <a:gd name="connsiteX94" fmla="*/ 1015894 w 1760549"/>
                <a:gd name="connsiteY94" fmla="*/ 403981 h 464875"/>
                <a:gd name="connsiteX95" fmla="*/ 1027776 w 1760549"/>
                <a:gd name="connsiteY95" fmla="*/ 427745 h 464875"/>
                <a:gd name="connsiteX96" fmla="*/ 963911 w 1760549"/>
                <a:gd name="connsiteY96" fmla="*/ 432201 h 464875"/>
                <a:gd name="connsiteX97" fmla="*/ 953514 w 1760549"/>
                <a:gd name="connsiteY97" fmla="*/ 461905 h 464875"/>
                <a:gd name="connsiteX98" fmla="*/ 920840 w 1760549"/>
                <a:gd name="connsiteY98" fmla="*/ 464876 h 464875"/>
                <a:gd name="connsiteX99" fmla="*/ 971337 w 1760549"/>
                <a:gd name="connsiteY99" fmla="*/ 322294 h 464875"/>
                <a:gd name="connsiteX100" fmla="*/ 1002527 w 1760549"/>
                <a:gd name="connsiteY100" fmla="*/ 319323 h 464875"/>
                <a:gd name="connsiteX101" fmla="*/ 1075303 w 1760549"/>
                <a:gd name="connsiteY101" fmla="*/ 451508 h 464875"/>
                <a:gd name="connsiteX102" fmla="*/ 1041143 w 1760549"/>
                <a:gd name="connsiteY102" fmla="*/ 454479 h 464875"/>
                <a:gd name="connsiteX103" fmla="*/ 1027776 w 1760549"/>
                <a:gd name="connsiteY103" fmla="*/ 427745 h 464875"/>
                <a:gd name="connsiteX104" fmla="*/ 810933 w 1760549"/>
                <a:gd name="connsiteY104" fmla="*/ 436656 h 464875"/>
                <a:gd name="connsiteX105" fmla="*/ 834696 w 1760549"/>
                <a:gd name="connsiteY105" fmla="*/ 420319 h 464875"/>
                <a:gd name="connsiteX106" fmla="*/ 813903 w 1760549"/>
                <a:gd name="connsiteY106" fmla="*/ 401011 h 464875"/>
                <a:gd name="connsiteX107" fmla="*/ 778258 w 1760549"/>
                <a:gd name="connsiteY107" fmla="*/ 398040 h 464875"/>
                <a:gd name="connsiteX108" fmla="*/ 775287 w 1760549"/>
                <a:gd name="connsiteY108" fmla="*/ 432201 h 464875"/>
                <a:gd name="connsiteX109" fmla="*/ 810933 w 1760549"/>
                <a:gd name="connsiteY109" fmla="*/ 436656 h 464875"/>
                <a:gd name="connsiteX110" fmla="*/ 779743 w 1760549"/>
                <a:gd name="connsiteY110" fmla="*/ 377247 h 464875"/>
                <a:gd name="connsiteX111" fmla="*/ 809448 w 1760549"/>
                <a:gd name="connsiteY111" fmla="*/ 380218 h 464875"/>
                <a:gd name="connsiteX112" fmla="*/ 825785 w 1760549"/>
                <a:gd name="connsiteY112" fmla="*/ 377247 h 464875"/>
                <a:gd name="connsiteX113" fmla="*/ 831726 w 1760549"/>
                <a:gd name="connsiteY113" fmla="*/ 365366 h 464875"/>
                <a:gd name="connsiteX114" fmla="*/ 827270 w 1760549"/>
                <a:gd name="connsiteY114" fmla="*/ 351998 h 464875"/>
                <a:gd name="connsiteX115" fmla="*/ 812418 w 1760549"/>
                <a:gd name="connsiteY115" fmla="*/ 346058 h 464875"/>
                <a:gd name="connsiteX116" fmla="*/ 782714 w 1760549"/>
                <a:gd name="connsiteY116" fmla="*/ 343087 h 464875"/>
                <a:gd name="connsiteX117" fmla="*/ 779743 w 1760549"/>
                <a:gd name="connsiteY117" fmla="*/ 377247 h 464875"/>
                <a:gd name="connsiteX118" fmla="*/ 842123 w 1760549"/>
                <a:gd name="connsiteY118" fmla="*/ 390614 h 464875"/>
                <a:gd name="connsiteX119" fmla="*/ 859945 w 1760549"/>
                <a:gd name="connsiteY119" fmla="*/ 403981 h 464875"/>
                <a:gd name="connsiteX120" fmla="*/ 864401 w 1760549"/>
                <a:gd name="connsiteY120" fmla="*/ 424775 h 464875"/>
                <a:gd name="connsiteX121" fmla="*/ 848064 w 1760549"/>
                <a:gd name="connsiteY121" fmla="*/ 451508 h 464875"/>
                <a:gd name="connsiteX122" fmla="*/ 807963 w 1760549"/>
                <a:gd name="connsiteY122" fmla="*/ 458935 h 464875"/>
                <a:gd name="connsiteX123" fmla="*/ 739642 w 1760549"/>
                <a:gd name="connsiteY123" fmla="*/ 454479 h 464875"/>
                <a:gd name="connsiteX124" fmla="*/ 750039 w 1760549"/>
                <a:gd name="connsiteY124" fmla="*/ 317838 h 464875"/>
                <a:gd name="connsiteX125" fmla="*/ 813903 w 1760549"/>
                <a:gd name="connsiteY125" fmla="*/ 322294 h 464875"/>
                <a:gd name="connsiteX126" fmla="*/ 851034 w 1760549"/>
                <a:gd name="connsiteY126" fmla="*/ 334176 h 464875"/>
                <a:gd name="connsiteX127" fmla="*/ 862916 w 1760549"/>
                <a:gd name="connsiteY127" fmla="*/ 360910 h 464875"/>
                <a:gd name="connsiteX128" fmla="*/ 856975 w 1760549"/>
                <a:gd name="connsiteY128" fmla="*/ 378733 h 464875"/>
                <a:gd name="connsiteX129" fmla="*/ 842123 w 1760549"/>
                <a:gd name="connsiteY129" fmla="*/ 390614 h 464875"/>
                <a:gd name="connsiteX130" fmla="*/ 620824 w 1760549"/>
                <a:gd name="connsiteY130" fmla="*/ 377247 h 464875"/>
                <a:gd name="connsiteX131" fmla="*/ 598546 w 1760549"/>
                <a:gd name="connsiteY131" fmla="*/ 372792 h 464875"/>
                <a:gd name="connsiteX132" fmla="*/ 585179 w 1760549"/>
                <a:gd name="connsiteY132" fmla="*/ 426260 h 464875"/>
                <a:gd name="connsiteX133" fmla="*/ 553989 w 1760549"/>
                <a:gd name="connsiteY133" fmla="*/ 418834 h 464875"/>
                <a:gd name="connsiteX134" fmla="*/ 586664 w 1760549"/>
                <a:gd name="connsiteY134" fmla="*/ 285163 h 464875"/>
                <a:gd name="connsiteX135" fmla="*/ 617854 w 1760549"/>
                <a:gd name="connsiteY135" fmla="*/ 292589 h 464875"/>
                <a:gd name="connsiteX136" fmla="*/ 604486 w 1760549"/>
                <a:gd name="connsiteY136" fmla="*/ 346058 h 464875"/>
                <a:gd name="connsiteX137" fmla="*/ 626765 w 1760549"/>
                <a:gd name="connsiteY137" fmla="*/ 351998 h 464875"/>
                <a:gd name="connsiteX138" fmla="*/ 675778 w 1760549"/>
                <a:gd name="connsiteY138" fmla="*/ 305957 h 464875"/>
                <a:gd name="connsiteX139" fmla="*/ 708452 w 1760549"/>
                <a:gd name="connsiteY139" fmla="*/ 313383 h 464875"/>
                <a:gd name="connsiteX140" fmla="*/ 649043 w 1760549"/>
                <a:gd name="connsiteY140" fmla="*/ 366851 h 464875"/>
                <a:gd name="connsiteX141" fmla="*/ 677263 w 1760549"/>
                <a:gd name="connsiteY141" fmla="*/ 447053 h 464875"/>
                <a:gd name="connsiteX142" fmla="*/ 641617 w 1760549"/>
                <a:gd name="connsiteY142" fmla="*/ 438142 h 464875"/>
                <a:gd name="connsiteX143" fmla="*/ 620824 w 1760549"/>
                <a:gd name="connsiteY143" fmla="*/ 377247 h 464875"/>
                <a:gd name="connsiteX144" fmla="*/ 435171 w 1760549"/>
                <a:gd name="connsiteY144" fmla="*/ 381703 h 464875"/>
                <a:gd name="connsiteX145" fmla="*/ 402496 w 1760549"/>
                <a:gd name="connsiteY145" fmla="*/ 359425 h 464875"/>
                <a:gd name="connsiteX146" fmla="*/ 386159 w 1760549"/>
                <a:gd name="connsiteY146" fmla="*/ 326750 h 464875"/>
                <a:gd name="connsiteX147" fmla="*/ 390614 w 1760549"/>
                <a:gd name="connsiteY147" fmla="*/ 289619 h 464875"/>
                <a:gd name="connsiteX148" fmla="*/ 412892 w 1760549"/>
                <a:gd name="connsiteY148" fmla="*/ 258429 h 464875"/>
                <a:gd name="connsiteX149" fmla="*/ 447053 w 1760549"/>
                <a:gd name="connsiteY149" fmla="*/ 245062 h 464875"/>
                <a:gd name="connsiteX150" fmla="*/ 485669 w 1760549"/>
                <a:gd name="connsiteY150" fmla="*/ 251003 h 464875"/>
                <a:gd name="connsiteX151" fmla="*/ 513888 w 1760549"/>
                <a:gd name="connsiteY151" fmla="*/ 268826 h 464875"/>
                <a:gd name="connsiteX152" fmla="*/ 530225 w 1760549"/>
                <a:gd name="connsiteY152" fmla="*/ 294075 h 464875"/>
                <a:gd name="connsiteX153" fmla="*/ 503491 w 1760549"/>
                <a:gd name="connsiteY153" fmla="*/ 304471 h 464875"/>
                <a:gd name="connsiteX154" fmla="*/ 476757 w 1760549"/>
                <a:gd name="connsiteY154" fmla="*/ 276252 h 464875"/>
                <a:gd name="connsiteX155" fmla="*/ 452994 w 1760549"/>
                <a:gd name="connsiteY155" fmla="*/ 273281 h 464875"/>
                <a:gd name="connsiteX156" fmla="*/ 432200 w 1760549"/>
                <a:gd name="connsiteY156" fmla="*/ 282193 h 464875"/>
                <a:gd name="connsiteX157" fmla="*/ 418834 w 1760549"/>
                <a:gd name="connsiteY157" fmla="*/ 301501 h 464875"/>
                <a:gd name="connsiteX158" fmla="*/ 415863 w 1760549"/>
                <a:gd name="connsiteY158" fmla="*/ 325264 h 464875"/>
                <a:gd name="connsiteX159" fmla="*/ 424774 w 1760549"/>
                <a:gd name="connsiteY159" fmla="*/ 346058 h 464875"/>
                <a:gd name="connsiteX160" fmla="*/ 444082 w 1760549"/>
                <a:gd name="connsiteY160" fmla="*/ 359425 h 464875"/>
                <a:gd name="connsiteX161" fmla="*/ 482698 w 1760549"/>
                <a:gd name="connsiteY161" fmla="*/ 356454 h 464875"/>
                <a:gd name="connsiteX162" fmla="*/ 494580 w 1760549"/>
                <a:gd name="connsiteY162" fmla="*/ 381703 h 464875"/>
                <a:gd name="connsiteX163" fmla="*/ 464875 w 1760549"/>
                <a:gd name="connsiteY163" fmla="*/ 390614 h 464875"/>
                <a:gd name="connsiteX164" fmla="*/ 435171 w 1760549"/>
                <a:gd name="connsiteY164" fmla="*/ 381703 h 464875"/>
                <a:gd name="connsiteX165" fmla="*/ 256944 w 1760549"/>
                <a:gd name="connsiteY165" fmla="*/ 264370 h 464875"/>
                <a:gd name="connsiteX166" fmla="*/ 279222 w 1760549"/>
                <a:gd name="connsiteY166" fmla="*/ 270311 h 464875"/>
                <a:gd name="connsiteX167" fmla="*/ 300016 w 1760549"/>
                <a:gd name="connsiteY167" fmla="*/ 264370 h 464875"/>
                <a:gd name="connsiteX168" fmla="*/ 316353 w 1760549"/>
                <a:gd name="connsiteY168" fmla="*/ 248033 h 464875"/>
                <a:gd name="connsiteX169" fmla="*/ 322294 w 1760549"/>
                <a:gd name="connsiteY169" fmla="*/ 225754 h 464875"/>
                <a:gd name="connsiteX170" fmla="*/ 316353 w 1760549"/>
                <a:gd name="connsiteY170" fmla="*/ 204961 h 464875"/>
                <a:gd name="connsiteX171" fmla="*/ 300016 w 1760549"/>
                <a:gd name="connsiteY171" fmla="*/ 188624 h 464875"/>
                <a:gd name="connsiteX172" fmla="*/ 277737 w 1760549"/>
                <a:gd name="connsiteY172" fmla="*/ 182683 h 464875"/>
                <a:gd name="connsiteX173" fmla="*/ 256944 w 1760549"/>
                <a:gd name="connsiteY173" fmla="*/ 188624 h 464875"/>
                <a:gd name="connsiteX174" fmla="*/ 240606 w 1760549"/>
                <a:gd name="connsiteY174" fmla="*/ 204961 h 464875"/>
                <a:gd name="connsiteX175" fmla="*/ 234665 w 1760549"/>
                <a:gd name="connsiteY175" fmla="*/ 227240 h 464875"/>
                <a:gd name="connsiteX176" fmla="*/ 240606 w 1760549"/>
                <a:gd name="connsiteY176" fmla="*/ 248033 h 464875"/>
                <a:gd name="connsiteX177" fmla="*/ 256944 w 1760549"/>
                <a:gd name="connsiteY177" fmla="*/ 264370 h 464875"/>
                <a:gd name="connsiteX178" fmla="*/ 242092 w 1760549"/>
                <a:gd name="connsiteY178" fmla="*/ 288134 h 464875"/>
                <a:gd name="connsiteX179" fmla="*/ 212387 w 1760549"/>
                <a:gd name="connsiteY179" fmla="*/ 261400 h 464875"/>
                <a:gd name="connsiteX180" fmla="*/ 201991 w 1760549"/>
                <a:gd name="connsiteY180" fmla="*/ 225754 h 464875"/>
                <a:gd name="connsiteX181" fmla="*/ 212387 w 1760549"/>
                <a:gd name="connsiteY181" fmla="*/ 188624 h 464875"/>
                <a:gd name="connsiteX182" fmla="*/ 239121 w 1760549"/>
                <a:gd name="connsiteY182" fmla="*/ 161889 h 464875"/>
                <a:gd name="connsiteX183" fmla="*/ 276252 w 1760549"/>
                <a:gd name="connsiteY183" fmla="*/ 152978 h 464875"/>
                <a:gd name="connsiteX184" fmla="*/ 314868 w 1760549"/>
                <a:gd name="connsiteY184" fmla="*/ 164860 h 464875"/>
                <a:gd name="connsiteX185" fmla="*/ 344572 w 1760549"/>
                <a:gd name="connsiteY185" fmla="*/ 191594 h 464875"/>
                <a:gd name="connsiteX186" fmla="*/ 354969 w 1760549"/>
                <a:gd name="connsiteY186" fmla="*/ 227240 h 464875"/>
                <a:gd name="connsiteX187" fmla="*/ 344572 w 1760549"/>
                <a:gd name="connsiteY187" fmla="*/ 264370 h 464875"/>
                <a:gd name="connsiteX188" fmla="*/ 317838 w 1760549"/>
                <a:gd name="connsiteY188" fmla="*/ 291104 h 464875"/>
                <a:gd name="connsiteX189" fmla="*/ 280708 w 1760549"/>
                <a:gd name="connsiteY189" fmla="*/ 300016 h 464875"/>
                <a:gd name="connsiteX190" fmla="*/ 242092 w 1760549"/>
                <a:gd name="connsiteY190" fmla="*/ 288134 h 464875"/>
                <a:gd name="connsiteX191" fmla="*/ 96540 w 1760549"/>
                <a:gd name="connsiteY191" fmla="*/ 185653 h 464875"/>
                <a:gd name="connsiteX192" fmla="*/ 150008 w 1760549"/>
                <a:gd name="connsiteY192" fmla="*/ 123274 h 464875"/>
                <a:gd name="connsiteX193" fmla="*/ 74261 w 1760549"/>
                <a:gd name="connsiteY193" fmla="*/ 148523 h 464875"/>
                <a:gd name="connsiteX194" fmla="*/ 63865 w 1760549"/>
                <a:gd name="connsiteY194" fmla="*/ 139611 h 464875"/>
                <a:gd name="connsiteX195" fmla="*/ 75746 w 1760549"/>
                <a:gd name="connsiteY195" fmla="*/ 62379 h 464875"/>
                <a:gd name="connsiteX196" fmla="*/ 22278 w 1760549"/>
                <a:gd name="connsiteY196" fmla="*/ 123274 h 464875"/>
                <a:gd name="connsiteX197" fmla="*/ 0 w 1760549"/>
                <a:gd name="connsiteY197" fmla="*/ 103966 h 464875"/>
                <a:gd name="connsiteX198" fmla="*/ 90599 w 1760549"/>
                <a:gd name="connsiteY198" fmla="*/ 0 h 464875"/>
                <a:gd name="connsiteX199" fmla="*/ 111392 w 1760549"/>
                <a:gd name="connsiteY199" fmla="*/ 17823 h 464875"/>
                <a:gd name="connsiteX200" fmla="*/ 95054 w 1760549"/>
                <a:gd name="connsiteY200" fmla="*/ 115848 h 464875"/>
                <a:gd name="connsiteX201" fmla="*/ 190109 w 1760549"/>
                <a:gd name="connsiteY201" fmla="*/ 83173 h 464875"/>
                <a:gd name="connsiteX202" fmla="*/ 210902 w 1760549"/>
                <a:gd name="connsiteY202" fmla="*/ 100995 h 464875"/>
                <a:gd name="connsiteX203" fmla="*/ 120303 w 1760549"/>
                <a:gd name="connsiteY203" fmla="*/ 204961 h 464875"/>
                <a:gd name="connsiteX204" fmla="*/ 96540 w 1760549"/>
                <a:gd name="connsiteY204" fmla="*/ 185653 h 46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760549" h="464875">
                  <a:moveTo>
                    <a:pt x="1678305" y="84658"/>
                  </a:moveTo>
                  <a:cubicBezTo>
                    <a:pt x="1693157" y="72776"/>
                    <a:pt x="1706524" y="65350"/>
                    <a:pt x="1718406" y="65350"/>
                  </a:cubicBezTo>
                  <a:cubicBezTo>
                    <a:pt x="1730288" y="65350"/>
                    <a:pt x="1740684" y="69806"/>
                    <a:pt x="1749595" y="80202"/>
                  </a:cubicBezTo>
                  <a:cubicBezTo>
                    <a:pt x="1755536" y="86143"/>
                    <a:pt x="1758507" y="93569"/>
                    <a:pt x="1759992" y="100995"/>
                  </a:cubicBezTo>
                  <a:cubicBezTo>
                    <a:pt x="1761477" y="108422"/>
                    <a:pt x="1759992" y="117333"/>
                    <a:pt x="1755536" y="126244"/>
                  </a:cubicBezTo>
                  <a:cubicBezTo>
                    <a:pt x="1751081" y="135156"/>
                    <a:pt x="1745140" y="144067"/>
                    <a:pt x="1734743" y="151493"/>
                  </a:cubicBezTo>
                  <a:cubicBezTo>
                    <a:pt x="1727317" y="157434"/>
                    <a:pt x="1719891" y="163375"/>
                    <a:pt x="1710979" y="167831"/>
                  </a:cubicBezTo>
                  <a:cubicBezTo>
                    <a:pt x="1702068" y="172286"/>
                    <a:pt x="1693157" y="173771"/>
                    <a:pt x="1685731" y="175257"/>
                  </a:cubicBezTo>
                  <a:lnTo>
                    <a:pt x="1679790" y="148523"/>
                  </a:lnTo>
                  <a:cubicBezTo>
                    <a:pt x="1685731" y="148523"/>
                    <a:pt x="1693157" y="147037"/>
                    <a:pt x="1699098" y="144067"/>
                  </a:cubicBezTo>
                  <a:cubicBezTo>
                    <a:pt x="1705039" y="141096"/>
                    <a:pt x="1712465" y="138126"/>
                    <a:pt x="1716921" y="132185"/>
                  </a:cubicBezTo>
                  <a:cubicBezTo>
                    <a:pt x="1722862" y="127729"/>
                    <a:pt x="1727317" y="121788"/>
                    <a:pt x="1728802" y="115848"/>
                  </a:cubicBezTo>
                  <a:cubicBezTo>
                    <a:pt x="1730288" y="109907"/>
                    <a:pt x="1728802" y="105451"/>
                    <a:pt x="1725832" y="100995"/>
                  </a:cubicBezTo>
                  <a:cubicBezTo>
                    <a:pt x="1721376" y="96540"/>
                    <a:pt x="1716921" y="95054"/>
                    <a:pt x="1710979" y="95054"/>
                  </a:cubicBezTo>
                  <a:cubicBezTo>
                    <a:pt x="1705039" y="96540"/>
                    <a:pt x="1697613" y="99510"/>
                    <a:pt x="1688701" y="108422"/>
                  </a:cubicBezTo>
                  <a:lnTo>
                    <a:pt x="1661967" y="130700"/>
                  </a:lnTo>
                  <a:lnTo>
                    <a:pt x="1615925" y="66835"/>
                  </a:lnTo>
                  <a:lnTo>
                    <a:pt x="1679790" y="11882"/>
                  </a:lnTo>
                  <a:lnTo>
                    <a:pt x="1696127" y="31190"/>
                  </a:lnTo>
                  <a:lnTo>
                    <a:pt x="1651570" y="68320"/>
                  </a:lnTo>
                  <a:lnTo>
                    <a:pt x="1666423" y="89114"/>
                  </a:lnTo>
                  <a:lnTo>
                    <a:pt x="1678305" y="84658"/>
                  </a:lnTo>
                  <a:close/>
                  <a:moveTo>
                    <a:pt x="1638203" y="197535"/>
                  </a:moveTo>
                  <a:lnTo>
                    <a:pt x="1651570" y="219813"/>
                  </a:lnTo>
                  <a:lnTo>
                    <a:pt x="1562457" y="276252"/>
                  </a:lnTo>
                  <a:lnTo>
                    <a:pt x="1550575" y="258429"/>
                  </a:lnTo>
                  <a:lnTo>
                    <a:pt x="1568398" y="187139"/>
                  </a:lnTo>
                  <a:cubicBezTo>
                    <a:pt x="1569883" y="179712"/>
                    <a:pt x="1571368" y="173771"/>
                    <a:pt x="1569883" y="169316"/>
                  </a:cubicBezTo>
                  <a:cubicBezTo>
                    <a:pt x="1569883" y="164860"/>
                    <a:pt x="1568398" y="161889"/>
                    <a:pt x="1565428" y="157434"/>
                  </a:cubicBezTo>
                  <a:cubicBezTo>
                    <a:pt x="1562457" y="152978"/>
                    <a:pt x="1558001" y="150008"/>
                    <a:pt x="1553546" y="150008"/>
                  </a:cubicBezTo>
                  <a:cubicBezTo>
                    <a:pt x="1549090" y="150008"/>
                    <a:pt x="1543149" y="151493"/>
                    <a:pt x="1537208" y="154463"/>
                  </a:cubicBezTo>
                  <a:cubicBezTo>
                    <a:pt x="1532752" y="157434"/>
                    <a:pt x="1528297" y="161889"/>
                    <a:pt x="1525326" y="166345"/>
                  </a:cubicBezTo>
                  <a:cubicBezTo>
                    <a:pt x="1522356" y="170801"/>
                    <a:pt x="1520871" y="175257"/>
                    <a:pt x="1520871" y="181197"/>
                  </a:cubicBezTo>
                  <a:lnTo>
                    <a:pt x="1492652" y="181197"/>
                  </a:lnTo>
                  <a:cubicBezTo>
                    <a:pt x="1492652" y="172286"/>
                    <a:pt x="1495622" y="161889"/>
                    <a:pt x="1501563" y="152978"/>
                  </a:cubicBezTo>
                  <a:cubicBezTo>
                    <a:pt x="1507504" y="144067"/>
                    <a:pt x="1514930" y="136641"/>
                    <a:pt x="1525326" y="129215"/>
                  </a:cubicBezTo>
                  <a:cubicBezTo>
                    <a:pt x="1534238" y="123274"/>
                    <a:pt x="1543149" y="120303"/>
                    <a:pt x="1550575" y="118818"/>
                  </a:cubicBezTo>
                  <a:cubicBezTo>
                    <a:pt x="1559487" y="117333"/>
                    <a:pt x="1566913" y="118818"/>
                    <a:pt x="1572854" y="121788"/>
                  </a:cubicBezTo>
                  <a:cubicBezTo>
                    <a:pt x="1580280" y="124759"/>
                    <a:pt x="1586221" y="129215"/>
                    <a:pt x="1590677" y="136641"/>
                  </a:cubicBezTo>
                  <a:cubicBezTo>
                    <a:pt x="1595132" y="142582"/>
                    <a:pt x="1596617" y="150008"/>
                    <a:pt x="1598103" y="157434"/>
                  </a:cubicBezTo>
                  <a:cubicBezTo>
                    <a:pt x="1599588" y="164860"/>
                    <a:pt x="1598103" y="173771"/>
                    <a:pt x="1595132" y="185653"/>
                  </a:cubicBezTo>
                  <a:lnTo>
                    <a:pt x="1584735" y="227240"/>
                  </a:lnTo>
                  <a:lnTo>
                    <a:pt x="1638203" y="197535"/>
                  </a:lnTo>
                  <a:close/>
                  <a:moveTo>
                    <a:pt x="1446610" y="311897"/>
                  </a:moveTo>
                  <a:cubicBezTo>
                    <a:pt x="1454036" y="307442"/>
                    <a:pt x="1458491" y="301501"/>
                    <a:pt x="1459976" y="292589"/>
                  </a:cubicBezTo>
                  <a:cubicBezTo>
                    <a:pt x="1461462" y="283678"/>
                    <a:pt x="1458491" y="273281"/>
                    <a:pt x="1451065" y="259914"/>
                  </a:cubicBezTo>
                  <a:cubicBezTo>
                    <a:pt x="1443639" y="246548"/>
                    <a:pt x="1436213" y="237636"/>
                    <a:pt x="1428787" y="233180"/>
                  </a:cubicBezTo>
                  <a:cubicBezTo>
                    <a:pt x="1421360" y="228725"/>
                    <a:pt x="1413934" y="228725"/>
                    <a:pt x="1406508" y="233180"/>
                  </a:cubicBezTo>
                  <a:cubicBezTo>
                    <a:pt x="1399082" y="237636"/>
                    <a:pt x="1394627" y="243577"/>
                    <a:pt x="1394627" y="252488"/>
                  </a:cubicBezTo>
                  <a:cubicBezTo>
                    <a:pt x="1393141" y="261400"/>
                    <a:pt x="1396112" y="271796"/>
                    <a:pt x="1403538" y="285163"/>
                  </a:cubicBezTo>
                  <a:cubicBezTo>
                    <a:pt x="1410964" y="298530"/>
                    <a:pt x="1418390" y="307442"/>
                    <a:pt x="1425816" y="311897"/>
                  </a:cubicBezTo>
                  <a:cubicBezTo>
                    <a:pt x="1431757" y="314868"/>
                    <a:pt x="1439183" y="314868"/>
                    <a:pt x="1446610" y="311897"/>
                  </a:cubicBezTo>
                  <a:moveTo>
                    <a:pt x="1459976" y="335661"/>
                  </a:moveTo>
                  <a:cubicBezTo>
                    <a:pt x="1449580" y="341602"/>
                    <a:pt x="1439183" y="343087"/>
                    <a:pt x="1428787" y="341602"/>
                  </a:cubicBezTo>
                  <a:cubicBezTo>
                    <a:pt x="1418390" y="340117"/>
                    <a:pt x="1407994" y="337146"/>
                    <a:pt x="1399082" y="329720"/>
                  </a:cubicBezTo>
                  <a:cubicBezTo>
                    <a:pt x="1390171" y="322294"/>
                    <a:pt x="1381260" y="311897"/>
                    <a:pt x="1373834" y="298530"/>
                  </a:cubicBezTo>
                  <a:cubicBezTo>
                    <a:pt x="1366407" y="285163"/>
                    <a:pt x="1363437" y="273281"/>
                    <a:pt x="1363437" y="261400"/>
                  </a:cubicBezTo>
                  <a:cubicBezTo>
                    <a:pt x="1363437" y="249518"/>
                    <a:pt x="1364922" y="239121"/>
                    <a:pt x="1370863" y="230210"/>
                  </a:cubicBezTo>
                  <a:cubicBezTo>
                    <a:pt x="1376804" y="221299"/>
                    <a:pt x="1384230" y="213872"/>
                    <a:pt x="1394627" y="209417"/>
                  </a:cubicBezTo>
                  <a:cubicBezTo>
                    <a:pt x="1405023" y="203476"/>
                    <a:pt x="1415420" y="201991"/>
                    <a:pt x="1425816" y="203476"/>
                  </a:cubicBezTo>
                  <a:cubicBezTo>
                    <a:pt x="1436213" y="204961"/>
                    <a:pt x="1446610" y="207932"/>
                    <a:pt x="1455521" y="215358"/>
                  </a:cubicBezTo>
                  <a:cubicBezTo>
                    <a:pt x="1464432" y="222784"/>
                    <a:pt x="1473343" y="233180"/>
                    <a:pt x="1480770" y="246548"/>
                  </a:cubicBezTo>
                  <a:cubicBezTo>
                    <a:pt x="1488196" y="259914"/>
                    <a:pt x="1491166" y="271796"/>
                    <a:pt x="1491166" y="283678"/>
                  </a:cubicBezTo>
                  <a:cubicBezTo>
                    <a:pt x="1491166" y="295560"/>
                    <a:pt x="1489681" y="305957"/>
                    <a:pt x="1483740" y="314868"/>
                  </a:cubicBezTo>
                  <a:cubicBezTo>
                    <a:pt x="1477799" y="323779"/>
                    <a:pt x="1468888" y="329720"/>
                    <a:pt x="1459976" y="335661"/>
                  </a:cubicBezTo>
                  <a:moveTo>
                    <a:pt x="1339673" y="356454"/>
                  </a:moveTo>
                  <a:lnTo>
                    <a:pt x="1348585" y="381703"/>
                  </a:lnTo>
                  <a:lnTo>
                    <a:pt x="1249075" y="415863"/>
                  </a:lnTo>
                  <a:lnTo>
                    <a:pt x="1241649" y="396555"/>
                  </a:lnTo>
                  <a:lnTo>
                    <a:pt x="1275809" y="331205"/>
                  </a:lnTo>
                  <a:cubicBezTo>
                    <a:pt x="1278779" y="323779"/>
                    <a:pt x="1281749" y="319323"/>
                    <a:pt x="1281749" y="314868"/>
                  </a:cubicBezTo>
                  <a:cubicBezTo>
                    <a:pt x="1281749" y="310412"/>
                    <a:pt x="1281749" y="305957"/>
                    <a:pt x="1280264" y="302986"/>
                  </a:cubicBezTo>
                  <a:cubicBezTo>
                    <a:pt x="1278779" y="298530"/>
                    <a:pt x="1275809" y="294075"/>
                    <a:pt x="1271353" y="292589"/>
                  </a:cubicBezTo>
                  <a:cubicBezTo>
                    <a:pt x="1266897" y="291104"/>
                    <a:pt x="1260956" y="291104"/>
                    <a:pt x="1253530" y="294075"/>
                  </a:cubicBezTo>
                  <a:cubicBezTo>
                    <a:pt x="1247589" y="295560"/>
                    <a:pt x="1243133" y="298530"/>
                    <a:pt x="1238678" y="302986"/>
                  </a:cubicBezTo>
                  <a:cubicBezTo>
                    <a:pt x="1234222" y="307442"/>
                    <a:pt x="1232737" y="311897"/>
                    <a:pt x="1229767" y="316353"/>
                  </a:cubicBezTo>
                  <a:lnTo>
                    <a:pt x="1203033" y="310412"/>
                  </a:lnTo>
                  <a:cubicBezTo>
                    <a:pt x="1206003" y="301501"/>
                    <a:pt x="1210459" y="292589"/>
                    <a:pt x="1217885" y="285163"/>
                  </a:cubicBezTo>
                  <a:cubicBezTo>
                    <a:pt x="1225311" y="277737"/>
                    <a:pt x="1235707" y="271796"/>
                    <a:pt x="1246104" y="268826"/>
                  </a:cubicBezTo>
                  <a:cubicBezTo>
                    <a:pt x="1256501" y="265855"/>
                    <a:pt x="1265412" y="264370"/>
                    <a:pt x="1272838" y="264370"/>
                  </a:cubicBezTo>
                  <a:cubicBezTo>
                    <a:pt x="1281749" y="264370"/>
                    <a:pt x="1289176" y="267341"/>
                    <a:pt x="1295116" y="271796"/>
                  </a:cubicBezTo>
                  <a:cubicBezTo>
                    <a:pt x="1301058" y="276252"/>
                    <a:pt x="1305513" y="282193"/>
                    <a:pt x="1308484" y="289619"/>
                  </a:cubicBezTo>
                  <a:cubicBezTo>
                    <a:pt x="1311454" y="297045"/>
                    <a:pt x="1311454" y="304471"/>
                    <a:pt x="1311454" y="310412"/>
                  </a:cubicBezTo>
                  <a:cubicBezTo>
                    <a:pt x="1309969" y="317838"/>
                    <a:pt x="1306998" y="326750"/>
                    <a:pt x="1301058" y="337146"/>
                  </a:cubicBezTo>
                  <a:lnTo>
                    <a:pt x="1280264" y="375762"/>
                  </a:lnTo>
                  <a:lnTo>
                    <a:pt x="1339673" y="356454"/>
                  </a:lnTo>
                  <a:close/>
                  <a:moveTo>
                    <a:pt x="1119860" y="375762"/>
                  </a:moveTo>
                  <a:lnTo>
                    <a:pt x="1174813" y="363880"/>
                  </a:lnTo>
                  <a:lnTo>
                    <a:pt x="1180754" y="387644"/>
                  </a:lnTo>
                  <a:lnTo>
                    <a:pt x="1125801" y="399526"/>
                  </a:lnTo>
                  <a:lnTo>
                    <a:pt x="1119860" y="375762"/>
                  </a:lnTo>
                  <a:close/>
                  <a:moveTo>
                    <a:pt x="1015894" y="403981"/>
                  </a:moveTo>
                  <a:lnTo>
                    <a:pt x="989160" y="353484"/>
                  </a:lnTo>
                  <a:lnTo>
                    <a:pt x="971337" y="408437"/>
                  </a:lnTo>
                  <a:lnTo>
                    <a:pt x="1015894" y="403981"/>
                  </a:lnTo>
                  <a:close/>
                  <a:moveTo>
                    <a:pt x="1027776" y="427745"/>
                  </a:moveTo>
                  <a:lnTo>
                    <a:pt x="963911" y="432201"/>
                  </a:lnTo>
                  <a:lnTo>
                    <a:pt x="953514" y="461905"/>
                  </a:lnTo>
                  <a:lnTo>
                    <a:pt x="920840" y="464876"/>
                  </a:lnTo>
                  <a:lnTo>
                    <a:pt x="971337" y="322294"/>
                  </a:lnTo>
                  <a:lnTo>
                    <a:pt x="1002527" y="319323"/>
                  </a:lnTo>
                  <a:lnTo>
                    <a:pt x="1075303" y="451508"/>
                  </a:lnTo>
                  <a:lnTo>
                    <a:pt x="1041143" y="454479"/>
                  </a:lnTo>
                  <a:lnTo>
                    <a:pt x="1027776" y="427745"/>
                  </a:lnTo>
                  <a:close/>
                  <a:moveTo>
                    <a:pt x="810933" y="436656"/>
                  </a:moveTo>
                  <a:cubicBezTo>
                    <a:pt x="825785" y="438142"/>
                    <a:pt x="833212" y="432201"/>
                    <a:pt x="834696" y="420319"/>
                  </a:cubicBezTo>
                  <a:cubicBezTo>
                    <a:pt x="836182" y="408437"/>
                    <a:pt x="828756" y="402496"/>
                    <a:pt x="813903" y="401011"/>
                  </a:cubicBezTo>
                  <a:lnTo>
                    <a:pt x="778258" y="398040"/>
                  </a:lnTo>
                  <a:lnTo>
                    <a:pt x="775287" y="432201"/>
                  </a:lnTo>
                  <a:lnTo>
                    <a:pt x="810933" y="436656"/>
                  </a:lnTo>
                  <a:close/>
                  <a:moveTo>
                    <a:pt x="779743" y="377247"/>
                  </a:moveTo>
                  <a:lnTo>
                    <a:pt x="809448" y="380218"/>
                  </a:lnTo>
                  <a:cubicBezTo>
                    <a:pt x="816874" y="380218"/>
                    <a:pt x="821329" y="380218"/>
                    <a:pt x="825785" y="377247"/>
                  </a:cubicBezTo>
                  <a:cubicBezTo>
                    <a:pt x="830241" y="374277"/>
                    <a:pt x="831726" y="371306"/>
                    <a:pt x="831726" y="365366"/>
                  </a:cubicBezTo>
                  <a:cubicBezTo>
                    <a:pt x="831726" y="359425"/>
                    <a:pt x="830241" y="356454"/>
                    <a:pt x="827270" y="351998"/>
                  </a:cubicBezTo>
                  <a:cubicBezTo>
                    <a:pt x="824300" y="349028"/>
                    <a:pt x="818359" y="347543"/>
                    <a:pt x="812418" y="346058"/>
                  </a:cubicBezTo>
                  <a:lnTo>
                    <a:pt x="782714" y="343087"/>
                  </a:lnTo>
                  <a:lnTo>
                    <a:pt x="779743" y="377247"/>
                  </a:lnTo>
                  <a:close/>
                  <a:moveTo>
                    <a:pt x="842123" y="390614"/>
                  </a:moveTo>
                  <a:cubicBezTo>
                    <a:pt x="851034" y="393585"/>
                    <a:pt x="856975" y="398040"/>
                    <a:pt x="859945" y="403981"/>
                  </a:cubicBezTo>
                  <a:cubicBezTo>
                    <a:pt x="864401" y="409922"/>
                    <a:pt x="865886" y="417348"/>
                    <a:pt x="864401" y="424775"/>
                  </a:cubicBezTo>
                  <a:cubicBezTo>
                    <a:pt x="862916" y="436656"/>
                    <a:pt x="858460" y="445568"/>
                    <a:pt x="848064" y="451508"/>
                  </a:cubicBezTo>
                  <a:cubicBezTo>
                    <a:pt x="837667" y="457449"/>
                    <a:pt x="824300" y="460420"/>
                    <a:pt x="807963" y="458935"/>
                  </a:cubicBezTo>
                  <a:lnTo>
                    <a:pt x="739642" y="454479"/>
                  </a:lnTo>
                  <a:lnTo>
                    <a:pt x="750039" y="317838"/>
                  </a:lnTo>
                  <a:lnTo>
                    <a:pt x="813903" y="322294"/>
                  </a:lnTo>
                  <a:cubicBezTo>
                    <a:pt x="830241" y="323779"/>
                    <a:pt x="842123" y="328235"/>
                    <a:pt x="851034" y="334176"/>
                  </a:cubicBezTo>
                  <a:cubicBezTo>
                    <a:pt x="859945" y="341602"/>
                    <a:pt x="862916" y="350513"/>
                    <a:pt x="862916" y="360910"/>
                  </a:cubicBezTo>
                  <a:cubicBezTo>
                    <a:pt x="862916" y="368336"/>
                    <a:pt x="859945" y="374277"/>
                    <a:pt x="856975" y="378733"/>
                  </a:cubicBezTo>
                  <a:cubicBezTo>
                    <a:pt x="854005" y="384673"/>
                    <a:pt x="849549" y="387644"/>
                    <a:pt x="842123" y="390614"/>
                  </a:cubicBezTo>
                  <a:moveTo>
                    <a:pt x="620824" y="377247"/>
                  </a:moveTo>
                  <a:lnTo>
                    <a:pt x="598546" y="372792"/>
                  </a:lnTo>
                  <a:lnTo>
                    <a:pt x="585179" y="426260"/>
                  </a:lnTo>
                  <a:lnTo>
                    <a:pt x="553989" y="418834"/>
                  </a:lnTo>
                  <a:lnTo>
                    <a:pt x="586664" y="285163"/>
                  </a:lnTo>
                  <a:lnTo>
                    <a:pt x="617854" y="292589"/>
                  </a:lnTo>
                  <a:lnTo>
                    <a:pt x="604486" y="346058"/>
                  </a:lnTo>
                  <a:lnTo>
                    <a:pt x="626765" y="351998"/>
                  </a:lnTo>
                  <a:lnTo>
                    <a:pt x="675778" y="305957"/>
                  </a:lnTo>
                  <a:lnTo>
                    <a:pt x="708452" y="313383"/>
                  </a:lnTo>
                  <a:lnTo>
                    <a:pt x="649043" y="366851"/>
                  </a:lnTo>
                  <a:lnTo>
                    <a:pt x="677263" y="447053"/>
                  </a:lnTo>
                  <a:lnTo>
                    <a:pt x="641617" y="438142"/>
                  </a:lnTo>
                  <a:lnTo>
                    <a:pt x="620824" y="377247"/>
                  </a:lnTo>
                  <a:close/>
                  <a:moveTo>
                    <a:pt x="435171" y="381703"/>
                  </a:moveTo>
                  <a:cubicBezTo>
                    <a:pt x="421804" y="377247"/>
                    <a:pt x="411407" y="369821"/>
                    <a:pt x="402496" y="359425"/>
                  </a:cubicBezTo>
                  <a:cubicBezTo>
                    <a:pt x="393585" y="349028"/>
                    <a:pt x="389129" y="338631"/>
                    <a:pt x="386159" y="326750"/>
                  </a:cubicBezTo>
                  <a:cubicBezTo>
                    <a:pt x="383188" y="314868"/>
                    <a:pt x="386159" y="301501"/>
                    <a:pt x="390614" y="289619"/>
                  </a:cubicBezTo>
                  <a:cubicBezTo>
                    <a:pt x="395070" y="276252"/>
                    <a:pt x="402496" y="267341"/>
                    <a:pt x="412892" y="258429"/>
                  </a:cubicBezTo>
                  <a:cubicBezTo>
                    <a:pt x="423289" y="251003"/>
                    <a:pt x="433686" y="246548"/>
                    <a:pt x="447053" y="245062"/>
                  </a:cubicBezTo>
                  <a:cubicBezTo>
                    <a:pt x="460420" y="243577"/>
                    <a:pt x="473787" y="245062"/>
                    <a:pt x="485669" y="251003"/>
                  </a:cubicBezTo>
                  <a:cubicBezTo>
                    <a:pt x="497551" y="255459"/>
                    <a:pt x="506462" y="261400"/>
                    <a:pt x="513888" y="268826"/>
                  </a:cubicBezTo>
                  <a:cubicBezTo>
                    <a:pt x="521314" y="276252"/>
                    <a:pt x="527255" y="285163"/>
                    <a:pt x="530225" y="294075"/>
                  </a:cubicBezTo>
                  <a:lnTo>
                    <a:pt x="503491" y="304471"/>
                  </a:lnTo>
                  <a:cubicBezTo>
                    <a:pt x="499036" y="291104"/>
                    <a:pt x="490124" y="282193"/>
                    <a:pt x="476757" y="276252"/>
                  </a:cubicBezTo>
                  <a:cubicBezTo>
                    <a:pt x="469331" y="273281"/>
                    <a:pt x="460420" y="271796"/>
                    <a:pt x="452994" y="273281"/>
                  </a:cubicBezTo>
                  <a:cubicBezTo>
                    <a:pt x="445568" y="274767"/>
                    <a:pt x="438142" y="277737"/>
                    <a:pt x="432200" y="282193"/>
                  </a:cubicBezTo>
                  <a:cubicBezTo>
                    <a:pt x="426260" y="286649"/>
                    <a:pt x="421804" y="294075"/>
                    <a:pt x="418834" y="301501"/>
                  </a:cubicBezTo>
                  <a:cubicBezTo>
                    <a:pt x="415863" y="308927"/>
                    <a:pt x="414378" y="317838"/>
                    <a:pt x="415863" y="325264"/>
                  </a:cubicBezTo>
                  <a:cubicBezTo>
                    <a:pt x="417348" y="332690"/>
                    <a:pt x="420319" y="340117"/>
                    <a:pt x="424774" y="346058"/>
                  </a:cubicBezTo>
                  <a:cubicBezTo>
                    <a:pt x="429230" y="351998"/>
                    <a:pt x="436656" y="356454"/>
                    <a:pt x="444082" y="359425"/>
                  </a:cubicBezTo>
                  <a:cubicBezTo>
                    <a:pt x="457449" y="363880"/>
                    <a:pt x="469331" y="363880"/>
                    <a:pt x="482698" y="356454"/>
                  </a:cubicBezTo>
                  <a:lnTo>
                    <a:pt x="494580" y="381703"/>
                  </a:lnTo>
                  <a:cubicBezTo>
                    <a:pt x="485669" y="386159"/>
                    <a:pt x="475272" y="389129"/>
                    <a:pt x="464875" y="390614"/>
                  </a:cubicBezTo>
                  <a:cubicBezTo>
                    <a:pt x="457449" y="387644"/>
                    <a:pt x="447053" y="384673"/>
                    <a:pt x="435171" y="381703"/>
                  </a:cubicBezTo>
                  <a:moveTo>
                    <a:pt x="256944" y="264370"/>
                  </a:moveTo>
                  <a:cubicBezTo>
                    <a:pt x="264370" y="268826"/>
                    <a:pt x="271796" y="270311"/>
                    <a:pt x="279222" y="270311"/>
                  </a:cubicBezTo>
                  <a:cubicBezTo>
                    <a:pt x="286648" y="270311"/>
                    <a:pt x="294074" y="268826"/>
                    <a:pt x="300016" y="264370"/>
                  </a:cubicBezTo>
                  <a:cubicBezTo>
                    <a:pt x="305956" y="259914"/>
                    <a:pt x="311897" y="255459"/>
                    <a:pt x="316353" y="248033"/>
                  </a:cubicBezTo>
                  <a:cubicBezTo>
                    <a:pt x="320809" y="240606"/>
                    <a:pt x="322294" y="233180"/>
                    <a:pt x="322294" y="225754"/>
                  </a:cubicBezTo>
                  <a:cubicBezTo>
                    <a:pt x="322294" y="218328"/>
                    <a:pt x="320809" y="210902"/>
                    <a:pt x="316353" y="204961"/>
                  </a:cubicBezTo>
                  <a:cubicBezTo>
                    <a:pt x="311897" y="199020"/>
                    <a:pt x="307442" y="193079"/>
                    <a:pt x="300016" y="188624"/>
                  </a:cubicBezTo>
                  <a:cubicBezTo>
                    <a:pt x="292589" y="184168"/>
                    <a:pt x="285163" y="182683"/>
                    <a:pt x="277737" y="182683"/>
                  </a:cubicBezTo>
                  <a:cubicBezTo>
                    <a:pt x="270311" y="182683"/>
                    <a:pt x="262885" y="184168"/>
                    <a:pt x="256944" y="188624"/>
                  </a:cubicBezTo>
                  <a:cubicBezTo>
                    <a:pt x="251003" y="193079"/>
                    <a:pt x="245062" y="197535"/>
                    <a:pt x="240606" y="204961"/>
                  </a:cubicBezTo>
                  <a:cubicBezTo>
                    <a:pt x="236151" y="212387"/>
                    <a:pt x="234665" y="219813"/>
                    <a:pt x="234665" y="227240"/>
                  </a:cubicBezTo>
                  <a:cubicBezTo>
                    <a:pt x="234665" y="234666"/>
                    <a:pt x="236151" y="242092"/>
                    <a:pt x="240606" y="248033"/>
                  </a:cubicBezTo>
                  <a:cubicBezTo>
                    <a:pt x="243577" y="255459"/>
                    <a:pt x="249518" y="259914"/>
                    <a:pt x="256944" y="264370"/>
                  </a:cubicBezTo>
                  <a:moveTo>
                    <a:pt x="242092" y="288134"/>
                  </a:moveTo>
                  <a:cubicBezTo>
                    <a:pt x="230210" y="280708"/>
                    <a:pt x="219813" y="271796"/>
                    <a:pt x="212387" y="261400"/>
                  </a:cubicBezTo>
                  <a:cubicBezTo>
                    <a:pt x="204961" y="251003"/>
                    <a:pt x="201991" y="239121"/>
                    <a:pt x="201991" y="225754"/>
                  </a:cubicBezTo>
                  <a:cubicBezTo>
                    <a:pt x="201991" y="213872"/>
                    <a:pt x="204961" y="200505"/>
                    <a:pt x="212387" y="188624"/>
                  </a:cubicBezTo>
                  <a:cubicBezTo>
                    <a:pt x="219813" y="176742"/>
                    <a:pt x="228725" y="167831"/>
                    <a:pt x="239121" y="161889"/>
                  </a:cubicBezTo>
                  <a:cubicBezTo>
                    <a:pt x="249518" y="155949"/>
                    <a:pt x="262885" y="152978"/>
                    <a:pt x="276252" y="152978"/>
                  </a:cubicBezTo>
                  <a:cubicBezTo>
                    <a:pt x="289619" y="152978"/>
                    <a:pt x="301501" y="157434"/>
                    <a:pt x="314868" y="164860"/>
                  </a:cubicBezTo>
                  <a:cubicBezTo>
                    <a:pt x="326750" y="172286"/>
                    <a:pt x="337146" y="181197"/>
                    <a:pt x="344572" y="191594"/>
                  </a:cubicBezTo>
                  <a:cubicBezTo>
                    <a:pt x="351998" y="201991"/>
                    <a:pt x="354969" y="213872"/>
                    <a:pt x="354969" y="227240"/>
                  </a:cubicBezTo>
                  <a:cubicBezTo>
                    <a:pt x="354969" y="239121"/>
                    <a:pt x="351998" y="252488"/>
                    <a:pt x="344572" y="264370"/>
                  </a:cubicBezTo>
                  <a:cubicBezTo>
                    <a:pt x="337146" y="276252"/>
                    <a:pt x="328235" y="285163"/>
                    <a:pt x="317838" y="291104"/>
                  </a:cubicBezTo>
                  <a:cubicBezTo>
                    <a:pt x="305956" y="297045"/>
                    <a:pt x="294074" y="300016"/>
                    <a:pt x="280708" y="300016"/>
                  </a:cubicBezTo>
                  <a:cubicBezTo>
                    <a:pt x="267341" y="298530"/>
                    <a:pt x="255459" y="295560"/>
                    <a:pt x="242092" y="288134"/>
                  </a:cubicBezTo>
                  <a:moveTo>
                    <a:pt x="96540" y="185653"/>
                  </a:moveTo>
                  <a:lnTo>
                    <a:pt x="150008" y="123274"/>
                  </a:lnTo>
                  <a:lnTo>
                    <a:pt x="74261" y="148523"/>
                  </a:lnTo>
                  <a:lnTo>
                    <a:pt x="63865" y="139611"/>
                  </a:lnTo>
                  <a:lnTo>
                    <a:pt x="75746" y="62379"/>
                  </a:lnTo>
                  <a:lnTo>
                    <a:pt x="22278" y="123274"/>
                  </a:lnTo>
                  <a:lnTo>
                    <a:pt x="0" y="103966"/>
                  </a:lnTo>
                  <a:lnTo>
                    <a:pt x="90599" y="0"/>
                  </a:lnTo>
                  <a:lnTo>
                    <a:pt x="111392" y="17823"/>
                  </a:lnTo>
                  <a:lnTo>
                    <a:pt x="95054" y="115848"/>
                  </a:lnTo>
                  <a:lnTo>
                    <a:pt x="190109" y="83173"/>
                  </a:lnTo>
                  <a:lnTo>
                    <a:pt x="210902" y="100995"/>
                  </a:lnTo>
                  <a:lnTo>
                    <a:pt x="120303" y="204961"/>
                  </a:lnTo>
                  <a:lnTo>
                    <a:pt x="96540" y="185653"/>
                  </a:lnTo>
                  <a:close/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6" name="Полилиния: фигура 2845">
              <a:extLst>
                <a:ext uri="{FF2B5EF4-FFF2-40B4-BE49-F238E27FC236}">
                  <a16:creationId xmlns:a16="http://schemas.microsoft.com/office/drawing/2014/main" id="{0A5A3A77-7B72-4B91-B051-69BDBD94D49B}"/>
                </a:ext>
              </a:extLst>
            </p:cNvPr>
            <p:cNvSpPr/>
            <p:nvPr/>
          </p:nvSpPr>
          <p:spPr>
            <a:xfrm>
              <a:off x="4817220" y="811174"/>
              <a:ext cx="2553102" cy="1771873"/>
            </a:xfrm>
            <a:custGeom>
              <a:avLst/>
              <a:gdLst>
                <a:gd name="connsiteX0" fmla="*/ 2333289 w 2553102"/>
                <a:gd name="connsiteY0" fmla="*/ 1697613 h 1771873"/>
                <a:gd name="connsiteX1" fmla="*/ 2412006 w 2553102"/>
                <a:gd name="connsiteY1" fmla="*/ 1724347 h 1771873"/>
                <a:gd name="connsiteX2" fmla="*/ 2360023 w 2553102"/>
                <a:gd name="connsiteY2" fmla="*/ 1664938 h 1771873"/>
                <a:gd name="connsiteX3" fmla="*/ 2364479 w 2553102"/>
                <a:gd name="connsiteY3" fmla="*/ 1651571 h 1771873"/>
                <a:gd name="connsiteX4" fmla="*/ 2440226 w 2553102"/>
                <a:gd name="connsiteY4" fmla="*/ 1633748 h 1771873"/>
                <a:gd name="connsiteX5" fmla="*/ 2362994 w 2553102"/>
                <a:gd name="connsiteY5" fmla="*/ 1608499 h 1771873"/>
                <a:gd name="connsiteX6" fmla="*/ 2373391 w 2553102"/>
                <a:gd name="connsiteY6" fmla="*/ 1580280 h 1771873"/>
                <a:gd name="connsiteX7" fmla="*/ 2505576 w 2553102"/>
                <a:gd name="connsiteY7" fmla="*/ 1624837 h 1771873"/>
                <a:gd name="connsiteX8" fmla="*/ 2496664 w 2553102"/>
                <a:gd name="connsiteY8" fmla="*/ 1650086 h 1771873"/>
                <a:gd name="connsiteX9" fmla="*/ 2398639 w 2553102"/>
                <a:gd name="connsiteY9" fmla="*/ 1670879 h 1771873"/>
                <a:gd name="connsiteX10" fmla="*/ 2463989 w 2553102"/>
                <a:gd name="connsiteY10" fmla="*/ 1746625 h 1771873"/>
                <a:gd name="connsiteX11" fmla="*/ 2455078 w 2553102"/>
                <a:gd name="connsiteY11" fmla="*/ 1771874 h 1771873"/>
                <a:gd name="connsiteX12" fmla="*/ 2322893 w 2553102"/>
                <a:gd name="connsiteY12" fmla="*/ 1727317 h 1771873"/>
                <a:gd name="connsiteX13" fmla="*/ 2333289 w 2553102"/>
                <a:gd name="connsiteY13" fmla="*/ 1697613 h 1771873"/>
                <a:gd name="connsiteX14" fmla="*/ 2533795 w 2553102"/>
                <a:gd name="connsiteY14" fmla="*/ 1491166 h 1771873"/>
                <a:gd name="connsiteX15" fmla="*/ 2432800 w 2553102"/>
                <a:gd name="connsiteY15" fmla="*/ 1419876 h 1771873"/>
                <a:gd name="connsiteX16" fmla="*/ 2412006 w 2553102"/>
                <a:gd name="connsiteY16" fmla="*/ 1396112 h 1771873"/>
                <a:gd name="connsiteX17" fmla="*/ 2407551 w 2553102"/>
                <a:gd name="connsiteY17" fmla="*/ 1369378 h 1771873"/>
                <a:gd name="connsiteX18" fmla="*/ 2414977 w 2553102"/>
                <a:gd name="connsiteY18" fmla="*/ 1347100 h 1771873"/>
                <a:gd name="connsiteX19" fmla="*/ 2438740 w 2553102"/>
                <a:gd name="connsiteY19" fmla="*/ 1357496 h 1771873"/>
                <a:gd name="connsiteX20" fmla="*/ 2434284 w 2553102"/>
                <a:gd name="connsiteY20" fmla="*/ 1370863 h 1771873"/>
                <a:gd name="connsiteX21" fmla="*/ 2435770 w 2553102"/>
                <a:gd name="connsiteY21" fmla="*/ 1381260 h 1771873"/>
                <a:gd name="connsiteX22" fmla="*/ 2443196 w 2553102"/>
                <a:gd name="connsiteY22" fmla="*/ 1391656 h 1771873"/>
                <a:gd name="connsiteX23" fmla="*/ 2444681 w 2553102"/>
                <a:gd name="connsiteY23" fmla="*/ 1393142 h 1771873"/>
                <a:gd name="connsiteX24" fmla="*/ 2553102 w 2553102"/>
                <a:gd name="connsiteY24" fmla="*/ 1351555 h 1771873"/>
                <a:gd name="connsiteX25" fmla="*/ 2548647 w 2553102"/>
                <a:gd name="connsiteY25" fmla="*/ 1385715 h 1771873"/>
                <a:gd name="connsiteX26" fmla="*/ 2469930 w 2553102"/>
                <a:gd name="connsiteY26" fmla="*/ 1412449 h 1771873"/>
                <a:gd name="connsiteX27" fmla="*/ 2539736 w 2553102"/>
                <a:gd name="connsiteY27" fmla="*/ 1458491 h 1771873"/>
                <a:gd name="connsiteX28" fmla="*/ 2533795 w 2553102"/>
                <a:gd name="connsiteY28" fmla="*/ 1491166 h 1771873"/>
                <a:gd name="connsiteX29" fmla="*/ 2471415 w 2553102"/>
                <a:gd name="connsiteY29" fmla="*/ 1174813 h 1771873"/>
                <a:gd name="connsiteX30" fmla="*/ 2478841 w 2553102"/>
                <a:gd name="connsiteY30" fmla="*/ 1195606 h 1771873"/>
                <a:gd name="connsiteX31" fmla="*/ 2496664 w 2553102"/>
                <a:gd name="connsiteY31" fmla="*/ 1201547 h 1771873"/>
                <a:gd name="connsiteX32" fmla="*/ 2514487 w 2553102"/>
                <a:gd name="connsiteY32" fmla="*/ 1192636 h 1771873"/>
                <a:gd name="connsiteX33" fmla="*/ 2518942 w 2553102"/>
                <a:gd name="connsiteY33" fmla="*/ 1170358 h 1771873"/>
                <a:gd name="connsiteX34" fmla="*/ 2517457 w 2553102"/>
                <a:gd name="connsiteY34" fmla="*/ 1145109 h 1771873"/>
                <a:gd name="connsiteX35" fmla="*/ 2469930 w 2553102"/>
                <a:gd name="connsiteY35" fmla="*/ 1148079 h 1771873"/>
                <a:gd name="connsiteX36" fmla="*/ 2471415 w 2553102"/>
                <a:gd name="connsiteY36" fmla="*/ 1174813 h 1771873"/>
                <a:gd name="connsiteX37" fmla="*/ 2547162 w 2553102"/>
                <a:gd name="connsiteY37" fmla="*/ 1170358 h 1771873"/>
                <a:gd name="connsiteX38" fmla="*/ 2544192 w 2553102"/>
                <a:gd name="connsiteY38" fmla="*/ 1203033 h 1771873"/>
                <a:gd name="connsiteX39" fmla="*/ 2527854 w 2553102"/>
                <a:gd name="connsiteY39" fmla="*/ 1225311 h 1771873"/>
                <a:gd name="connsiteX40" fmla="*/ 2501120 w 2553102"/>
                <a:gd name="connsiteY40" fmla="*/ 1234222 h 1771873"/>
                <a:gd name="connsiteX41" fmla="*/ 2474386 w 2553102"/>
                <a:gd name="connsiteY41" fmla="*/ 1228282 h 1771873"/>
                <a:gd name="connsiteX42" fmla="*/ 2455078 w 2553102"/>
                <a:gd name="connsiteY42" fmla="*/ 1208974 h 1771873"/>
                <a:gd name="connsiteX43" fmla="*/ 2446167 w 2553102"/>
                <a:gd name="connsiteY43" fmla="*/ 1177784 h 1771873"/>
                <a:gd name="connsiteX44" fmla="*/ 2444681 w 2553102"/>
                <a:gd name="connsiteY44" fmla="*/ 1149565 h 1771873"/>
                <a:gd name="connsiteX45" fmla="*/ 2406065 w 2553102"/>
                <a:gd name="connsiteY45" fmla="*/ 1152535 h 1771873"/>
                <a:gd name="connsiteX46" fmla="*/ 2403095 w 2553102"/>
                <a:gd name="connsiteY46" fmla="*/ 1121345 h 1771873"/>
                <a:gd name="connsiteX47" fmla="*/ 2541221 w 2553102"/>
                <a:gd name="connsiteY47" fmla="*/ 1110949 h 1771873"/>
                <a:gd name="connsiteX48" fmla="*/ 2547162 w 2553102"/>
                <a:gd name="connsiteY48" fmla="*/ 1170358 h 1771873"/>
                <a:gd name="connsiteX49" fmla="*/ 2380817 w 2553102"/>
                <a:gd name="connsiteY49" fmla="*/ 926781 h 1771873"/>
                <a:gd name="connsiteX50" fmla="*/ 2392698 w 2553102"/>
                <a:gd name="connsiteY50" fmla="*/ 946089 h 1771873"/>
                <a:gd name="connsiteX51" fmla="*/ 2412006 w 2553102"/>
                <a:gd name="connsiteY51" fmla="*/ 955000 h 1771873"/>
                <a:gd name="connsiteX52" fmla="*/ 2435770 w 2553102"/>
                <a:gd name="connsiteY52" fmla="*/ 953515 h 1771873"/>
                <a:gd name="connsiteX53" fmla="*/ 2455078 w 2553102"/>
                <a:gd name="connsiteY53" fmla="*/ 940148 h 1771873"/>
                <a:gd name="connsiteX54" fmla="*/ 2465474 w 2553102"/>
                <a:gd name="connsiteY54" fmla="*/ 920840 h 1771873"/>
                <a:gd name="connsiteX55" fmla="*/ 2463989 w 2553102"/>
                <a:gd name="connsiteY55" fmla="*/ 898561 h 1771873"/>
                <a:gd name="connsiteX56" fmla="*/ 2452107 w 2553102"/>
                <a:gd name="connsiteY56" fmla="*/ 879253 h 1771873"/>
                <a:gd name="connsiteX57" fmla="*/ 2432800 w 2553102"/>
                <a:gd name="connsiteY57" fmla="*/ 870342 h 1771873"/>
                <a:gd name="connsiteX58" fmla="*/ 2409036 w 2553102"/>
                <a:gd name="connsiteY58" fmla="*/ 871827 h 1771873"/>
                <a:gd name="connsiteX59" fmla="*/ 2389728 w 2553102"/>
                <a:gd name="connsiteY59" fmla="*/ 885194 h 1771873"/>
                <a:gd name="connsiteX60" fmla="*/ 2379331 w 2553102"/>
                <a:gd name="connsiteY60" fmla="*/ 904502 h 1771873"/>
                <a:gd name="connsiteX61" fmla="*/ 2380817 w 2553102"/>
                <a:gd name="connsiteY61" fmla="*/ 926781 h 1771873"/>
                <a:gd name="connsiteX62" fmla="*/ 2355568 w 2553102"/>
                <a:gd name="connsiteY62" fmla="*/ 935692 h 1771873"/>
                <a:gd name="connsiteX63" fmla="*/ 2351112 w 2553102"/>
                <a:gd name="connsiteY63" fmla="*/ 895591 h 1771873"/>
                <a:gd name="connsiteX64" fmla="*/ 2365964 w 2553102"/>
                <a:gd name="connsiteY64" fmla="*/ 861431 h 1771873"/>
                <a:gd name="connsiteX65" fmla="*/ 2397154 w 2553102"/>
                <a:gd name="connsiteY65" fmla="*/ 840638 h 1771873"/>
                <a:gd name="connsiteX66" fmla="*/ 2435770 w 2553102"/>
                <a:gd name="connsiteY66" fmla="*/ 837667 h 1771873"/>
                <a:gd name="connsiteX67" fmla="*/ 2468445 w 2553102"/>
                <a:gd name="connsiteY67" fmla="*/ 855490 h 1771873"/>
                <a:gd name="connsiteX68" fmla="*/ 2489238 w 2553102"/>
                <a:gd name="connsiteY68" fmla="*/ 889650 h 1771873"/>
                <a:gd name="connsiteX69" fmla="*/ 2493693 w 2553102"/>
                <a:gd name="connsiteY69" fmla="*/ 929751 h 1771873"/>
                <a:gd name="connsiteX70" fmla="*/ 2478841 w 2553102"/>
                <a:gd name="connsiteY70" fmla="*/ 963911 h 1771873"/>
                <a:gd name="connsiteX71" fmla="*/ 2447652 w 2553102"/>
                <a:gd name="connsiteY71" fmla="*/ 984704 h 1771873"/>
                <a:gd name="connsiteX72" fmla="*/ 2409036 w 2553102"/>
                <a:gd name="connsiteY72" fmla="*/ 987675 h 1771873"/>
                <a:gd name="connsiteX73" fmla="*/ 2376361 w 2553102"/>
                <a:gd name="connsiteY73" fmla="*/ 969852 h 1771873"/>
                <a:gd name="connsiteX74" fmla="*/ 2355568 w 2553102"/>
                <a:gd name="connsiteY74" fmla="*/ 935692 h 1771873"/>
                <a:gd name="connsiteX75" fmla="*/ 2273880 w 2553102"/>
                <a:gd name="connsiteY75" fmla="*/ 607457 h 1771873"/>
                <a:gd name="connsiteX76" fmla="*/ 2266454 w 2553102"/>
                <a:gd name="connsiteY76" fmla="*/ 660925 h 1771873"/>
                <a:gd name="connsiteX77" fmla="*/ 2325863 w 2553102"/>
                <a:gd name="connsiteY77" fmla="*/ 622309 h 1771873"/>
                <a:gd name="connsiteX78" fmla="*/ 2300614 w 2553102"/>
                <a:gd name="connsiteY78" fmla="*/ 601516 h 1771873"/>
                <a:gd name="connsiteX79" fmla="*/ 2273880 w 2553102"/>
                <a:gd name="connsiteY79" fmla="*/ 607457 h 1771873"/>
                <a:gd name="connsiteX80" fmla="*/ 2281306 w 2553102"/>
                <a:gd name="connsiteY80" fmla="*/ 686174 h 1771873"/>
                <a:gd name="connsiteX81" fmla="*/ 2308040 w 2553102"/>
                <a:gd name="connsiteY81" fmla="*/ 706967 h 1771873"/>
                <a:gd name="connsiteX82" fmla="*/ 2334775 w 2553102"/>
                <a:gd name="connsiteY82" fmla="*/ 702512 h 1771873"/>
                <a:gd name="connsiteX83" fmla="*/ 2342201 w 2553102"/>
                <a:gd name="connsiteY83" fmla="*/ 649044 h 1771873"/>
                <a:gd name="connsiteX84" fmla="*/ 2281306 w 2553102"/>
                <a:gd name="connsiteY84" fmla="*/ 686174 h 1771873"/>
                <a:gd name="connsiteX85" fmla="*/ 2351112 w 2553102"/>
                <a:gd name="connsiteY85" fmla="*/ 727760 h 1771873"/>
                <a:gd name="connsiteX86" fmla="*/ 2305070 w 2553102"/>
                <a:gd name="connsiteY86" fmla="*/ 735187 h 1771873"/>
                <a:gd name="connsiteX87" fmla="*/ 2260513 w 2553102"/>
                <a:gd name="connsiteY87" fmla="*/ 699541 h 1771873"/>
                <a:gd name="connsiteX88" fmla="*/ 2247146 w 2553102"/>
                <a:gd name="connsiteY88" fmla="*/ 706967 h 1771873"/>
                <a:gd name="connsiteX89" fmla="*/ 2230809 w 2553102"/>
                <a:gd name="connsiteY89" fmla="*/ 681718 h 1771873"/>
                <a:gd name="connsiteX90" fmla="*/ 2244176 w 2553102"/>
                <a:gd name="connsiteY90" fmla="*/ 674292 h 1771873"/>
                <a:gd name="connsiteX91" fmla="*/ 2229324 w 2553102"/>
                <a:gd name="connsiteY91" fmla="*/ 619339 h 1771873"/>
                <a:gd name="connsiteX92" fmla="*/ 2256057 w 2553102"/>
                <a:gd name="connsiteY92" fmla="*/ 580723 h 1771873"/>
                <a:gd name="connsiteX93" fmla="*/ 2302099 w 2553102"/>
                <a:gd name="connsiteY93" fmla="*/ 573297 h 1771873"/>
                <a:gd name="connsiteX94" fmla="*/ 2346656 w 2553102"/>
                <a:gd name="connsiteY94" fmla="*/ 608942 h 1771873"/>
                <a:gd name="connsiteX95" fmla="*/ 2358538 w 2553102"/>
                <a:gd name="connsiteY95" fmla="*/ 601516 h 1771873"/>
                <a:gd name="connsiteX96" fmla="*/ 2374875 w 2553102"/>
                <a:gd name="connsiteY96" fmla="*/ 626765 h 1771873"/>
                <a:gd name="connsiteX97" fmla="*/ 2362994 w 2553102"/>
                <a:gd name="connsiteY97" fmla="*/ 634191 h 1771873"/>
                <a:gd name="connsiteX98" fmla="*/ 2376361 w 2553102"/>
                <a:gd name="connsiteY98" fmla="*/ 689145 h 1771873"/>
                <a:gd name="connsiteX99" fmla="*/ 2351112 w 2553102"/>
                <a:gd name="connsiteY99" fmla="*/ 727760 h 1771873"/>
                <a:gd name="connsiteX100" fmla="*/ 2058523 w 2553102"/>
                <a:gd name="connsiteY100" fmla="*/ 271796 h 1771873"/>
                <a:gd name="connsiteX101" fmla="*/ 2046641 w 2553102"/>
                <a:gd name="connsiteY101" fmla="*/ 224269 h 1771873"/>
                <a:gd name="connsiteX102" fmla="*/ 2064463 w 2553102"/>
                <a:gd name="connsiteY102" fmla="*/ 237636 h 1771873"/>
                <a:gd name="connsiteX103" fmla="*/ 2068919 w 2553102"/>
                <a:gd name="connsiteY103" fmla="*/ 258429 h 1771873"/>
                <a:gd name="connsiteX104" fmla="*/ 2080801 w 2553102"/>
                <a:gd name="connsiteY104" fmla="*/ 262885 h 1771873"/>
                <a:gd name="connsiteX105" fmla="*/ 2091198 w 2553102"/>
                <a:gd name="connsiteY105" fmla="*/ 256944 h 1771873"/>
                <a:gd name="connsiteX106" fmla="*/ 2109020 w 2553102"/>
                <a:gd name="connsiteY106" fmla="*/ 270311 h 1771873"/>
                <a:gd name="connsiteX107" fmla="*/ 2086742 w 2553102"/>
                <a:gd name="connsiteY107" fmla="*/ 282193 h 1771873"/>
                <a:gd name="connsiteX108" fmla="*/ 2058523 w 2553102"/>
                <a:gd name="connsiteY108" fmla="*/ 271796 h 1771873"/>
                <a:gd name="connsiteX109" fmla="*/ 2002084 w 2553102"/>
                <a:gd name="connsiteY109" fmla="*/ 239121 h 1771873"/>
                <a:gd name="connsiteX110" fmla="*/ 2027333 w 2553102"/>
                <a:gd name="connsiteY110" fmla="*/ 258429 h 1771873"/>
                <a:gd name="connsiteX111" fmla="*/ 1970894 w 2553102"/>
                <a:gd name="connsiteY111" fmla="*/ 328235 h 1771873"/>
                <a:gd name="connsiteX112" fmla="*/ 2079316 w 2553102"/>
                <a:gd name="connsiteY112" fmla="*/ 298530 h 1771873"/>
                <a:gd name="connsiteX113" fmla="*/ 2103079 w 2553102"/>
                <a:gd name="connsiteY113" fmla="*/ 316353 h 1771873"/>
                <a:gd name="connsiteX114" fmla="*/ 2016936 w 2553102"/>
                <a:gd name="connsiteY114" fmla="*/ 424774 h 1771873"/>
                <a:gd name="connsiteX115" fmla="*/ 1991687 w 2553102"/>
                <a:gd name="connsiteY115" fmla="*/ 405467 h 1771873"/>
                <a:gd name="connsiteX116" fmla="*/ 2048126 w 2553102"/>
                <a:gd name="connsiteY116" fmla="*/ 335661 h 1771873"/>
                <a:gd name="connsiteX117" fmla="*/ 1939705 w 2553102"/>
                <a:gd name="connsiteY117" fmla="*/ 365365 h 1771873"/>
                <a:gd name="connsiteX118" fmla="*/ 1915941 w 2553102"/>
                <a:gd name="connsiteY118" fmla="*/ 346058 h 1771873"/>
                <a:gd name="connsiteX119" fmla="*/ 2002084 w 2553102"/>
                <a:gd name="connsiteY119" fmla="*/ 239121 h 1771873"/>
                <a:gd name="connsiteX120" fmla="*/ 1748111 w 2553102"/>
                <a:gd name="connsiteY120" fmla="*/ 105451 h 1771873"/>
                <a:gd name="connsiteX121" fmla="*/ 1777815 w 2553102"/>
                <a:gd name="connsiteY121" fmla="*/ 118818 h 1771873"/>
                <a:gd name="connsiteX122" fmla="*/ 1740684 w 2553102"/>
                <a:gd name="connsiteY122" fmla="*/ 200505 h 1771873"/>
                <a:gd name="connsiteX123" fmla="*/ 1838709 w 2553102"/>
                <a:gd name="connsiteY123" fmla="*/ 145552 h 1771873"/>
                <a:gd name="connsiteX124" fmla="*/ 1866929 w 2553102"/>
                <a:gd name="connsiteY124" fmla="*/ 157434 h 1771873"/>
                <a:gd name="connsiteX125" fmla="*/ 1809005 w 2553102"/>
                <a:gd name="connsiteY125" fmla="*/ 282193 h 1771873"/>
                <a:gd name="connsiteX126" fmla="*/ 1780785 w 2553102"/>
                <a:gd name="connsiteY126" fmla="*/ 268826 h 1771873"/>
                <a:gd name="connsiteX127" fmla="*/ 1817916 w 2553102"/>
                <a:gd name="connsiteY127" fmla="*/ 187138 h 1771873"/>
                <a:gd name="connsiteX128" fmla="*/ 1719891 w 2553102"/>
                <a:gd name="connsiteY128" fmla="*/ 242092 h 1771873"/>
                <a:gd name="connsiteX129" fmla="*/ 1691672 w 2553102"/>
                <a:gd name="connsiteY129" fmla="*/ 230210 h 1771873"/>
                <a:gd name="connsiteX130" fmla="*/ 1748111 w 2553102"/>
                <a:gd name="connsiteY130" fmla="*/ 105451 h 1771873"/>
                <a:gd name="connsiteX131" fmla="*/ 1529782 w 2553102"/>
                <a:gd name="connsiteY131" fmla="*/ 126244 h 1771873"/>
                <a:gd name="connsiteX132" fmla="*/ 1507504 w 2553102"/>
                <a:gd name="connsiteY132" fmla="*/ 121789 h 1771873"/>
                <a:gd name="connsiteX133" fmla="*/ 1494137 w 2553102"/>
                <a:gd name="connsiteY133" fmla="*/ 175257 h 1771873"/>
                <a:gd name="connsiteX134" fmla="*/ 1464432 w 2553102"/>
                <a:gd name="connsiteY134" fmla="*/ 167830 h 1771873"/>
                <a:gd name="connsiteX135" fmla="*/ 1495622 w 2553102"/>
                <a:gd name="connsiteY135" fmla="*/ 34160 h 1771873"/>
                <a:gd name="connsiteX136" fmla="*/ 1526812 w 2553102"/>
                <a:gd name="connsiteY136" fmla="*/ 41586 h 1771873"/>
                <a:gd name="connsiteX137" fmla="*/ 1513445 w 2553102"/>
                <a:gd name="connsiteY137" fmla="*/ 95054 h 1771873"/>
                <a:gd name="connsiteX138" fmla="*/ 1535723 w 2553102"/>
                <a:gd name="connsiteY138" fmla="*/ 99510 h 1771873"/>
                <a:gd name="connsiteX139" fmla="*/ 1584736 w 2553102"/>
                <a:gd name="connsiteY139" fmla="*/ 53468 h 1771873"/>
                <a:gd name="connsiteX140" fmla="*/ 1617410 w 2553102"/>
                <a:gd name="connsiteY140" fmla="*/ 60894 h 1771873"/>
                <a:gd name="connsiteX141" fmla="*/ 1558001 w 2553102"/>
                <a:gd name="connsiteY141" fmla="*/ 115848 h 1771873"/>
                <a:gd name="connsiteX142" fmla="*/ 1587706 w 2553102"/>
                <a:gd name="connsiteY142" fmla="*/ 196050 h 1771873"/>
                <a:gd name="connsiteX143" fmla="*/ 1552061 w 2553102"/>
                <a:gd name="connsiteY143" fmla="*/ 187138 h 1771873"/>
                <a:gd name="connsiteX144" fmla="*/ 1529782 w 2553102"/>
                <a:gd name="connsiteY144" fmla="*/ 126244 h 1771873"/>
                <a:gd name="connsiteX145" fmla="*/ 1293631 w 2553102"/>
                <a:gd name="connsiteY145" fmla="*/ 157434 h 1771873"/>
                <a:gd name="connsiteX146" fmla="*/ 1255016 w 2553102"/>
                <a:gd name="connsiteY146" fmla="*/ 147037 h 1771873"/>
                <a:gd name="connsiteX147" fmla="*/ 1228282 w 2553102"/>
                <a:gd name="connsiteY147" fmla="*/ 120303 h 1771873"/>
                <a:gd name="connsiteX148" fmla="*/ 1219370 w 2553102"/>
                <a:gd name="connsiteY148" fmla="*/ 83173 h 1771873"/>
                <a:gd name="connsiteX149" fmla="*/ 1229767 w 2553102"/>
                <a:gd name="connsiteY149" fmla="*/ 46042 h 1771873"/>
                <a:gd name="connsiteX150" fmla="*/ 1257986 w 2553102"/>
                <a:gd name="connsiteY150" fmla="*/ 20793 h 1771873"/>
                <a:gd name="connsiteX151" fmla="*/ 1296602 w 2553102"/>
                <a:gd name="connsiteY151" fmla="*/ 13367 h 1771873"/>
                <a:gd name="connsiteX152" fmla="*/ 1329277 w 2553102"/>
                <a:gd name="connsiteY152" fmla="*/ 20793 h 1771873"/>
                <a:gd name="connsiteX153" fmla="*/ 1353040 w 2553102"/>
                <a:gd name="connsiteY153" fmla="*/ 40101 h 1771873"/>
                <a:gd name="connsiteX154" fmla="*/ 1332247 w 2553102"/>
                <a:gd name="connsiteY154" fmla="*/ 57924 h 1771873"/>
                <a:gd name="connsiteX155" fmla="*/ 1298087 w 2553102"/>
                <a:gd name="connsiteY155" fmla="*/ 41586 h 1771873"/>
                <a:gd name="connsiteX156" fmla="*/ 1274324 w 2553102"/>
                <a:gd name="connsiteY156" fmla="*/ 46042 h 1771873"/>
                <a:gd name="connsiteX157" fmla="*/ 1257986 w 2553102"/>
                <a:gd name="connsiteY157" fmla="*/ 60894 h 1771873"/>
                <a:gd name="connsiteX158" fmla="*/ 1252045 w 2553102"/>
                <a:gd name="connsiteY158" fmla="*/ 83173 h 1771873"/>
                <a:gd name="connsiteX159" fmla="*/ 1256501 w 2553102"/>
                <a:gd name="connsiteY159" fmla="*/ 105451 h 1771873"/>
                <a:gd name="connsiteX160" fmla="*/ 1271353 w 2553102"/>
                <a:gd name="connsiteY160" fmla="*/ 121789 h 1771873"/>
                <a:gd name="connsiteX161" fmla="*/ 1293631 w 2553102"/>
                <a:gd name="connsiteY161" fmla="*/ 127729 h 1771873"/>
                <a:gd name="connsiteX162" fmla="*/ 1329277 w 2553102"/>
                <a:gd name="connsiteY162" fmla="*/ 112877 h 1771873"/>
                <a:gd name="connsiteX163" fmla="*/ 1350070 w 2553102"/>
                <a:gd name="connsiteY163" fmla="*/ 132185 h 1771873"/>
                <a:gd name="connsiteX164" fmla="*/ 1324821 w 2553102"/>
                <a:gd name="connsiteY164" fmla="*/ 150008 h 1771873"/>
                <a:gd name="connsiteX165" fmla="*/ 1293631 w 2553102"/>
                <a:gd name="connsiteY165" fmla="*/ 157434 h 1771873"/>
                <a:gd name="connsiteX166" fmla="*/ 1005498 w 2553102"/>
                <a:gd name="connsiteY166" fmla="*/ 37131 h 1771873"/>
                <a:gd name="connsiteX167" fmla="*/ 960941 w 2553102"/>
                <a:gd name="connsiteY167" fmla="*/ 16337 h 1771873"/>
                <a:gd name="connsiteX168" fmla="*/ 981734 w 2553102"/>
                <a:gd name="connsiteY168" fmla="*/ 11882 h 1771873"/>
                <a:gd name="connsiteX169" fmla="*/ 1001042 w 2553102"/>
                <a:gd name="connsiteY169" fmla="*/ 22278 h 1771873"/>
                <a:gd name="connsiteX170" fmla="*/ 1011439 w 2553102"/>
                <a:gd name="connsiteY170" fmla="*/ 16337 h 1771873"/>
                <a:gd name="connsiteX171" fmla="*/ 1012924 w 2553102"/>
                <a:gd name="connsiteY171" fmla="*/ 4456 h 1771873"/>
                <a:gd name="connsiteX172" fmla="*/ 1033717 w 2553102"/>
                <a:gd name="connsiteY172" fmla="*/ 0 h 1771873"/>
                <a:gd name="connsiteX173" fmla="*/ 1029262 w 2553102"/>
                <a:gd name="connsiteY173" fmla="*/ 23764 h 1771873"/>
                <a:gd name="connsiteX174" fmla="*/ 1005498 w 2553102"/>
                <a:gd name="connsiteY174" fmla="*/ 37131 h 1771873"/>
                <a:gd name="connsiteX175" fmla="*/ 944603 w 2553102"/>
                <a:gd name="connsiteY175" fmla="*/ 59409 h 1771873"/>
                <a:gd name="connsiteX176" fmla="*/ 975793 w 2553102"/>
                <a:gd name="connsiteY176" fmla="*/ 51983 h 1771873"/>
                <a:gd name="connsiteX177" fmla="*/ 996586 w 2553102"/>
                <a:gd name="connsiteY177" fmla="*/ 139611 h 1771873"/>
                <a:gd name="connsiteX178" fmla="*/ 1041143 w 2553102"/>
                <a:gd name="connsiteY178" fmla="*/ 37131 h 1771873"/>
                <a:gd name="connsiteX179" fmla="*/ 1070848 w 2553102"/>
                <a:gd name="connsiteY179" fmla="*/ 29705 h 1771873"/>
                <a:gd name="connsiteX180" fmla="*/ 1102037 w 2553102"/>
                <a:gd name="connsiteY180" fmla="*/ 163375 h 1771873"/>
                <a:gd name="connsiteX181" fmla="*/ 1070848 w 2553102"/>
                <a:gd name="connsiteY181" fmla="*/ 170801 h 1771873"/>
                <a:gd name="connsiteX182" fmla="*/ 1050055 w 2553102"/>
                <a:gd name="connsiteY182" fmla="*/ 83173 h 1771873"/>
                <a:gd name="connsiteX183" fmla="*/ 1005498 w 2553102"/>
                <a:gd name="connsiteY183" fmla="*/ 185653 h 1771873"/>
                <a:gd name="connsiteX184" fmla="*/ 975793 w 2553102"/>
                <a:gd name="connsiteY184" fmla="*/ 193079 h 1771873"/>
                <a:gd name="connsiteX185" fmla="*/ 944603 w 2553102"/>
                <a:gd name="connsiteY185" fmla="*/ 59409 h 1771873"/>
                <a:gd name="connsiteX186" fmla="*/ 681719 w 2553102"/>
                <a:gd name="connsiteY186" fmla="*/ 160404 h 1771873"/>
                <a:gd name="connsiteX187" fmla="*/ 711423 w 2553102"/>
                <a:gd name="connsiteY187" fmla="*/ 147037 h 1771873"/>
                <a:gd name="connsiteX188" fmla="*/ 748554 w 2553102"/>
                <a:gd name="connsiteY188" fmla="*/ 228725 h 1771873"/>
                <a:gd name="connsiteX189" fmla="*/ 772317 w 2553102"/>
                <a:gd name="connsiteY189" fmla="*/ 120303 h 1771873"/>
                <a:gd name="connsiteX190" fmla="*/ 800537 w 2553102"/>
                <a:gd name="connsiteY190" fmla="*/ 108421 h 1771873"/>
                <a:gd name="connsiteX191" fmla="*/ 856975 w 2553102"/>
                <a:gd name="connsiteY191" fmla="*/ 233180 h 1771873"/>
                <a:gd name="connsiteX192" fmla="*/ 828756 w 2553102"/>
                <a:gd name="connsiteY192" fmla="*/ 246547 h 1771873"/>
                <a:gd name="connsiteX193" fmla="*/ 791625 w 2553102"/>
                <a:gd name="connsiteY193" fmla="*/ 164860 h 1771873"/>
                <a:gd name="connsiteX194" fmla="*/ 767862 w 2553102"/>
                <a:gd name="connsiteY194" fmla="*/ 273281 h 1771873"/>
                <a:gd name="connsiteX195" fmla="*/ 739642 w 2553102"/>
                <a:gd name="connsiteY195" fmla="*/ 285163 h 1771873"/>
                <a:gd name="connsiteX196" fmla="*/ 681719 w 2553102"/>
                <a:gd name="connsiteY196" fmla="*/ 160404 h 1771873"/>
                <a:gd name="connsiteX197" fmla="*/ 597061 w 2553102"/>
                <a:gd name="connsiteY197" fmla="*/ 381703 h 1771873"/>
                <a:gd name="connsiteX198" fmla="*/ 561415 w 2553102"/>
                <a:gd name="connsiteY198" fmla="*/ 398040 h 1771873"/>
                <a:gd name="connsiteX199" fmla="*/ 524285 w 2553102"/>
                <a:gd name="connsiteY199" fmla="*/ 395070 h 1771873"/>
                <a:gd name="connsiteX200" fmla="*/ 493095 w 2553102"/>
                <a:gd name="connsiteY200" fmla="*/ 372792 h 1771873"/>
                <a:gd name="connsiteX201" fmla="*/ 478243 w 2553102"/>
                <a:gd name="connsiteY201" fmla="*/ 338631 h 1771873"/>
                <a:gd name="connsiteX202" fmla="*/ 484184 w 2553102"/>
                <a:gd name="connsiteY202" fmla="*/ 301501 h 1771873"/>
                <a:gd name="connsiteX203" fmla="*/ 509432 w 2553102"/>
                <a:gd name="connsiteY203" fmla="*/ 270311 h 1771873"/>
                <a:gd name="connsiteX204" fmla="*/ 539137 w 2553102"/>
                <a:gd name="connsiteY204" fmla="*/ 255459 h 1771873"/>
                <a:gd name="connsiteX205" fmla="*/ 570327 w 2553102"/>
                <a:gd name="connsiteY205" fmla="*/ 253974 h 1771873"/>
                <a:gd name="connsiteX206" fmla="*/ 565871 w 2553102"/>
                <a:gd name="connsiteY206" fmla="*/ 282193 h 1771873"/>
                <a:gd name="connsiteX207" fmla="*/ 528740 w 2553102"/>
                <a:gd name="connsiteY207" fmla="*/ 291104 h 1771873"/>
                <a:gd name="connsiteX208" fmla="*/ 513888 w 2553102"/>
                <a:gd name="connsiteY208" fmla="*/ 308927 h 1771873"/>
                <a:gd name="connsiteX209" fmla="*/ 510918 w 2553102"/>
                <a:gd name="connsiteY209" fmla="*/ 331205 h 1771873"/>
                <a:gd name="connsiteX210" fmla="*/ 521314 w 2553102"/>
                <a:gd name="connsiteY210" fmla="*/ 351998 h 1771873"/>
                <a:gd name="connsiteX211" fmla="*/ 540622 w 2553102"/>
                <a:gd name="connsiteY211" fmla="*/ 366851 h 1771873"/>
                <a:gd name="connsiteX212" fmla="*/ 562901 w 2553102"/>
                <a:gd name="connsiteY212" fmla="*/ 369821 h 1771873"/>
                <a:gd name="connsiteX213" fmla="*/ 585179 w 2553102"/>
                <a:gd name="connsiteY213" fmla="*/ 359425 h 1771873"/>
                <a:gd name="connsiteX214" fmla="*/ 603002 w 2553102"/>
                <a:gd name="connsiteY214" fmla="*/ 325264 h 1771873"/>
                <a:gd name="connsiteX215" fmla="*/ 631221 w 2553102"/>
                <a:gd name="connsiteY215" fmla="*/ 326750 h 1771873"/>
                <a:gd name="connsiteX216" fmla="*/ 623795 w 2553102"/>
                <a:gd name="connsiteY216" fmla="*/ 356454 h 1771873"/>
                <a:gd name="connsiteX217" fmla="*/ 597061 w 2553102"/>
                <a:gd name="connsiteY217" fmla="*/ 381703 h 1771873"/>
                <a:gd name="connsiteX218" fmla="*/ 426260 w 2553102"/>
                <a:gd name="connsiteY218" fmla="*/ 537652 h 1771873"/>
                <a:gd name="connsiteX219" fmla="*/ 393585 w 2553102"/>
                <a:gd name="connsiteY219" fmla="*/ 559930 h 1771873"/>
                <a:gd name="connsiteX220" fmla="*/ 356454 w 2553102"/>
                <a:gd name="connsiteY220" fmla="*/ 562900 h 1771873"/>
                <a:gd name="connsiteX221" fmla="*/ 322294 w 2553102"/>
                <a:gd name="connsiteY221" fmla="*/ 546563 h 1771873"/>
                <a:gd name="connsiteX222" fmla="*/ 300016 w 2553102"/>
                <a:gd name="connsiteY222" fmla="*/ 515373 h 1771873"/>
                <a:gd name="connsiteX223" fmla="*/ 298530 w 2553102"/>
                <a:gd name="connsiteY223" fmla="*/ 478243 h 1771873"/>
                <a:gd name="connsiteX224" fmla="*/ 316353 w 2553102"/>
                <a:gd name="connsiteY224" fmla="*/ 444082 h 1771873"/>
                <a:gd name="connsiteX225" fmla="*/ 343087 w 2553102"/>
                <a:gd name="connsiteY225" fmla="*/ 423289 h 1771873"/>
                <a:gd name="connsiteX226" fmla="*/ 372792 w 2553102"/>
                <a:gd name="connsiteY226" fmla="*/ 417348 h 1771873"/>
                <a:gd name="connsiteX227" fmla="*/ 374277 w 2553102"/>
                <a:gd name="connsiteY227" fmla="*/ 445568 h 1771873"/>
                <a:gd name="connsiteX228" fmla="*/ 338631 w 2553102"/>
                <a:gd name="connsiteY228" fmla="*/ 460420 h 1771873"/>
                <a:gd name="connsiteX229" fmla="*/ 328235 w 2553102"/>
                <a:gd name="connsiteY229" fmla="*/ 481213 h 1771873"/>
                <a:gd name="connsiteX230" fmla="*/ 329720 w 2553102"/>
                <a:gd name="connsiteY230" fmla="*/ 503491 h 1771873"/>
                <a:gd name="connsiteX231" fmla="*/ 343087 w 2553102"/>
                <a:gd name="connsiteY231" fmla="*/ 522799 h 1771873"/>
                <a:gd name="connsiteX232" fmla="*/ 363880 w 2553102"/>
                <a:gd name="connsiteY232" fmla="*/ 533196 h 1771873"/>
                <a:gd name="connsiteX233" fmla="*/ 386159 w 2553102"/>
                <a:gd name="connsiteY233" fmla="*/ 531711 h 1771873"/>
                <a:gd name="connsiteX234" fmla="*/ 405467 w 2553102"/>
                <a:gd name="connsiteY234" fmla="*/ 518344 h 1771873"/>
                <a:gd name="connsiteX235" fmla="*/ 415863 w 2553102"/>
                <a:gd name="connsiteY235" fmla="*/ 481213 h 1771873"/>
                <a:gd name="connsiteX236" fmla="*/ 444083 w 2553102"/>
                <a:gd name="connsiteY236" fmla="*/ 478243 h 1771873"/>
                <a:gd name="connsiteX237" fmla="*/ 442597 w 2553102"/>
                <a:gd name="connsiteY237" fmla="*/ 507947 h 1771873"/>
                <a:gd name="connsiteX238" fmla="*/ 426260 w 2553102"/>
                <a:gd name="connsiteY238" fmla="*/ 537652 h 1771873"/>
                <a:gd name="connsiteX239" fmla="*/ 253974 w 2553102"/>
                <a:gd name="connsiteY239" fmla="*/ 735187 h 1771873"/>
                <a:gd name="connsiteX240" fmla="*/ 258429 w 2553102"/>
                <a:gd name="connsiteY240" fmla="*/ 712908 h 1771873"/>
                <a:gd name="connsiteX241" fmla="*/ 251003 w 2553102"/>
                <a:gd name="connsiteY241" fmla="*/ 692115 h 1771873"/>
                <a:gd name="connsiteX242" fmla="*/ 233181 w 2553102"/>
                <a:gd name="connsiteY242" fmla="*/ 677263 h 1771873"/>
                <a:gd name="connsiteX243" fmla="*/ 209417 w 2553102"/>
                <a:gd name="connsiteY243" fmla="*/ 671322 h 1771873"/>
                <a:gd name="connsiteX244" fmla="*/ 188624 w 2553102"/>
                <a:gd name="connsiteY244" fmla="*/ 677263 h 1771873"/>
                <a:gd name="connsiteX245" fmla="*/ 173772 w 2553102"/>
                <a:gd name="connsiteY245" fmla="*/ 693600 h 1771873"/>
                <a:gd name="connsiteX246" fmla="*/ 169316 w 2553102"/>
                <a:gd name="connsiteY246" fmla="*/ 715879 h 1771873"/>
                <a:gd name="connsiteX247" fmla="*/ 176742 w 2553102"/>
                <a:gd name="connsiteY247" fmla="*/ 736672 h 1771873"/>
                <a:gd name="connsiteX248" fmla="*/ 194565 w 2553102"/>
                <a:gd name="connsiteY248" fmla="*/ 751524 h 1771873"/>
                <a:gd name="connsiteX249" fmla="*/ 218328 w 2553102"/>
                <a:gd name="connsiteY249" fmla="*/ 757465 h 1771873"/>
                <a:gd name="connsiteX250" fmla="*/ 239121 w 2553102"/>
                <a:gd name="connsiteY250" fmla="*/ 751524 h 1771873"/>
                <a:gd name="connsiteX251" fmla="*/ 253974 w 2553102"/>
                <a:gd name="connsiteY251" fmla="*/ 735187 h 1771873"/>
                <a:gd name="connsiteX252" fmla="*/ 279222 w 2553102"/>
                <a:gd name="connsiteY252" fmla="*/ 747068 h 1771873"/>
                <a:gd name="connsiteX253" fmla="*/ 252488 w 2553102"/>
                <a:gd name="connsiteY253" fmla="*/ 776773 h 1771873"/>
                <a:gd name="connsiteX254" fmla="*/ 216843 w 2553102"/>
                <a:gd name="connsiteY254" fmla="*/ 788655 h 1771873"/>
                <a:gd name="connsiteX255" fmla="*/ 179712 w 2553102"/>
                <a:gd name="connsiteY255" fmla="*/ 781229 h 1771873"/>
                <a:gd name="connsiteX256" fmla="*/ 151493 w 2553102"/>
                <a:gd name="connsiteY256" fmla="*/ 755980 h 1771873"/>
                <a:gd name="connsiteX257" fmla="*/ 141096 w 2553102"/>
                <a:gd name="connsiteY257" fmla="*/ 720334 h 1771873"/>
                <a:gd name="connsiteX258" fmla="*/ 150008 w 2553102"/>
                <a:gd name="connsiteY258" fmla="*/ 681718 h 1771873"/>
                <a:gd name="connsiteX259" fmla="*/ 176742 w 2553102"/>
                <a:gd name="connsiteY259" fmla="*/ 652014 h 1771873"/>
                <a:gd name="connsiteX260" fmla="*/ 212387 w 2553102"/>
                <a:gd name="connsiteY260" fmla="*/ 640132 h 1771873"/>
                <a:gd name="connsiteX261" fmla="*/ 249518 w 2553102"/>
                <a:gd name="connsiteY261" fmla="*/ 647558 h 1771873"/>
                <a:gd name="connsiteX262" fmla="*/ 277737 w 2553102"/>
                <a:gd name="connsiteY262" fmla="*/ 672807 h 1771873"/>
                <a:gd name="connsiteX263" fmla="*/ 288134 w 2553102"/>
                <a:gd name="connsiteY263" fmla="*/ 708453 h 1771873"/>
                <a:gd name="connsiteX264" fmla="*/ 279222 w 2553102"/>
                <a:gd name="connsiteY264" fmla="*/ 747068 h 1771873"/>
                <a:gd name="connsiteX265" fmla="*/ 123274 w 2553102"/>
                <a:gd name="connsiteY265" fmla="*/ 953515 h 1771873"/>
                <a:gd name="connsiteX266" fmla="*/ 123274 w 2553102"/>
                <a:gd name="connsiteY266" fmla="*/ 931236 h 1771873"/>
                <a:gd name="connsiteX267" fmla="*/ 108422 w 2553102"/>
                <a:gd name="connsiteY267" fmla="*/ 919355 h 1771873"/>
                <a:gd name="connsiteX268" fmla="*/ 89114 w 2553102"/>
                <a:gd name="connsiteY268" fmla="*/ 922325 h 1771873"/>
                <a:gd name="connsiteX269" fmla="*/ 77232 w 2553102"/>
                <a:gd name="connsiteY269" fmla="*/ 941633 h 1771873"/>
                <a:gd name="connsiteX270" fmla="*/ 69806 w 2553102"/>
                <a:gd name="connsiteY270" fmla="*/ 966882 h 1771873"/>
                <a:gd name="connsiteX271" fmla="*/ 115848 w 2553102"/>
                <a:gd name="connsiteY271" fmla="*/ 980249 h 1771873"/>
                <a:gd name="connsiteX272" fmla="*/ 123274 w 2553102"/>
                <a:gd name="connsiteY272" fmla="*/ 953515 h 1771873"/>
                <a:gd name="connsiteX273" fmla="*/ 51983 w 2553102"/>
                <a:gd name="connsiteY273" fmla="*/ 931236 h 1771873"/>
                <a:gd name="connsiteX274" fmla="*/ 66835 w 2553102"/>
                <a:gd name="connsiteY274" fmla="*/ 903017 h 1771873"/>
                <a:gd name="connsiteX275" fmla="*/ 89114 w 2553102"/>
                <a:gd name="connsiteY275" fmla="*/ 888165 h 1771873"/>
                <a:gd name="connsiteX276" fmla="*/ 117333 w 2553102"/>
                <a:gd name="connsiteY276" fmla="*/ 888165 h 1771873"/>
                <a:gd name="connsiteX277" fmla="*/ 141096 w 2553102"/>
                <a:gd name="connsiteY277" fmla="*/ 903017 h 1771873"/>
                <a:gd name="connsiteX278" fmla="*/ 151493 w 2553102"/>
                <a:gd name="connsiteY278" fmla="*/ 928266 h 1771873"/>
                <a:gd name="connsiteX279" fmla="*/ 148523 w 2553102"/>
                <a:gd name="connsiteY279" fmla="*/ 960941 h 1771873"/>
                <a:gd name="connsiteX280" fmla="*/ 141096 w 2553102"/>
                <a:gd name="connsiteY280" fmla="*/ 987675 h 1771873"/>
                <a:gd name="connsiteX281" fmla="*/ 178227 w 2553102"/>
                <a:gd name="connsiteY281" fmla="*/ 998072 h 1771873"/>
                <a:gd name="connsiteX282" fmla="*/ 169316 w 2553102"/>
                <a:gd name="connsiteY282" fmla="*/ 1029261 h 1771873"/>
                <a:gd name="connsiteX283" fmla="*/ 35646 w 2553102"/>
                <a:gd name="connsiteY283" fmla="*/ 992131 h 1771873"/>
                <a:gd name="connsiteX284" fmla="*/ 51983 w 2553102"/>
                <a:gd name="connsiteY284" fmla="*/ 931236 h 1771873"/>
                <a:gd name="connsiteX285" fmla="*/ 121789 w 2553102"/>
                <a:gd name="connsiteY285" fmla="*/ 1140653 h 1771873"/>
                <a:gd name="connsiteX286" fmla="*/ 147037 w 2553102"/>
                <a:gd name="connsiteY286" fmla="*/ 1142138 h 1771873"/>
                <a:gd name="connsiteX287" fmla="*/ 138126 w 2553102"/>
                <a:gd name="connsiteY287" fmla="*/ 1249075 h 1771873"/>
                <a:gd name="connsiteX288" fmla="*/ 0 w 2553102"/>
                <a:gd name="connsiteY288" fmla="*/ 1238678 h 1771873"/>
                <a:gd name="connsiteX289" fmla="*/ 7426 w 2553102"/>
                <a:gd name="connsiteY289" fmla="*/ 1134712 h 1771873"/>
                <a:gd name="connsiteX290" fmla="*/ 32675 w 2553102"/>
                <a:gd name="connsiteY290" fmla="*/ 1136197 h 1771873"/>
                <a:gd name="connsiteX291" fmla="*/ 26734 w 2553102"/>
                <a:gd name="connsiteY291" fmla="*/ 1208974 h 1771873"/>
                <a:gd name="connsiteX292" fmla="*/ 56439 w 2553102"/>
                <a:gd name="connsiteY292" fmla="*/ 1211944 h 1771873"/>
                <a:gd name="connsiteX293" fmla="*/ 60894 w 2553102"/>
                <a:gd name="connsiteY293" fmla="*/ 1148079 h 1771873"/>
                <a:gd name="connsiteX294" fmla="*/ 86143 w 2553102"/>
                <a:gd name="connsiteY294" fmla="*/ 1149565 h 1771873"/>
                <a:gd name="connsiteX295" fmla="*/ 81687 w 2553102"/>
                <a:gd name="connsiteY295" fmla="*/ 1213429 h 1771873"/>
                <a:gd name="connsiteX296" fmla="*/ 114363 w 2553102"/>
                <a:gd name="connsiteY296" fmla="*/ 1216400 h 1771873"/>
                <a:gd name="connsiteX297" fmla="*/ 121789 w 2553102"/>
                <a:gd name="connsiteY297" fmla="*/ 1140653 h 1771873"/>
                <a:gd name="connsiteX298" fmla="*/ 151493 w 2553102"/>
                <a:gd name="connsiteY298" fmla="*/ 1416905 h 1771873"/>
                <a:gd name="connsiteX299" fmla="*/ 147037 w 2553102"/>
                <a:gd name="connsiteY299" fmla="*/ 1455521 h 1771873"/>
                <a:gd name="connsiteX300" fmla="*/ 124759 w 2553102"/>
                <a:gd name="connsiteY300" fmla="*/ 1485225 h 1771873"/>
                <a:gd name="connsiteX301" fmla="*/ 89114 w 2553102"/>
                <a:gd name="connsiteY301" fmla="*/ 1500078 h 1771873"/>
                <a:gd name="connsiteX302" fmla="*/ 50498 w 2553102"/>
                <a:gd name="connsiteY302" fmla="*/ 1495622 h 1771873"/>
                <a:gd name="connsiteX303" fmla="*/ 22278 w 2553102"/>
                <a:gd name="connsiteY303" fmla="*/ 1471858 h 1771873"/>
                <a:gd name="connsiteX304" fmla="*/ 8911 w 2553102"/>
                <a:gd name="connsiteY304" fmla="*/ 1434728 h 1771873"/>
                <a:gd name="connsiteX305" fmla="*/ 10397 w 2553102"/>
                <a:gd name="connsiteY305" fmla="*/ 1402053 h 1771873"/>
                <a:gd name="connsiteX306" fmla="*/ 25249 w 2553102"/>
                <a:gd name="connsiteY306" fmla="*/ 1375319 h 1771873"/>
                <a:gd name="connsiteX307" fmla="*/ 46042 w 2553102"/>
                <a:gd name="connsiteY307" fmla="*/ 1393142 h 1771873"/>
                <a:gd name="connsiteX308" fmla="*/ 34160 w 2553102"/>
                <a:gd name="connsiteY308" fmla="*/ 1428787 h 1771873"/>
                <a:gd name="connsiteX309" fmla="*/ 43072 w 2553102"/>
                <a:gd name="connsiteY309" fmla="*/ 1451065 h 1771873"/>
                <a:gd name="connsiteX310" fmla="*/ 60894 w 2553102"/>
                <a:gd name="connsiteY310" fmla="*/ 1464432 h 1771873"/>
                <a:gd name="connsiteX311" fmla="*/ 84658 w 2553102"/>
                <a:gd name="connsiteY311" fmla="*/ 1467403 h 1771873"/>
                <a:gd name="connsiteX312" fmla="*/ 106936 w 2553102"/>
                <a:gd name="connsiteY312" fmla="*/ 1458491 h 1771873"/>
                <a:gd name="connsiteX313" fmla="*/ 120303 w 2553102"/>
                <a:gd name="connsiteY313" fmla="*/ 1440669 h 1771873"/>
                <a:gd name="connsiteX314" fmla="*/ 123274 w 2553102"/>
                <a:gd name="connsiteY314" fmla="*/ 1416905 h 1771873"/>
                <a:gd name="connsiteX315" fmla="*/ 102481 w 2553102"/>
                <a:gd name="connsiteY315" fmla="*/ 1384230 h 1771873"/>
                <a:gd name="connsiteX316" fmla="*/ 118818 w 2553102"/>
                <a:gd name="connsiteY316" fmla="*/ 1361952 h 1771873"/>
                <a:gd name="connsiteX317" fmla="*/ 139611 w 2553102"/>
                <a:gd name="connsiteY317" fmla="*/ 1384230 h 1771873"/>
                <a:gd name="connsiteX318" fmla="*/ 151493 w 2553102"/>
                <a:gd name="connsiteY318" fmla="*/ 1416905 h 1771873"/>
                <a:gd name="connsiteX319" fmla="*/ 181198 w 2553102"/>
                <a:gd name="connsiteY319" fmla="*/ 1654541 h 1771873"/>
                <a:gd name="connsiteX320" fmla="*/ 157434 w 2553102"/>
                <a:gd name="connsiteY320" fmla="*/ 1639689 h 1771873"/>
                <a:gd name="connsiteX321" fmla="*/ 148523 w 2553102"/>
                <a:gd name="connsiteY321" fmla="*/ 1666423 h 1771873"/>
                <a:gd name="connsiteX322" fmla="*/ 160404 w 2553102"/>
                <a:gd name="connsiteY322" fmla="*/ 1699098 h 1771873"/>
                <a:gd name="connsiteX323" fmla="*/ 193079 w 2553102"/>
                <a:gd name="connsiteY323" fmla="*/ 1687216 h 1771873"/>
                <a:gd name="connsiteX324" fmla="*/ 181198 w 2553102"/>
                <a:gd name="connsiteY324" fmla="*/ 1654541 h 1771873"/>
                <a:gd name="connsiteX325" fmla="*/ 138126 w 2553102"/>
                <a:gd name="connsiteY325" fmla="*/ 1706524 h 1771873"/>
                <a:gd name="connsiteX326" fmla="*/ 127729 w 2553102"/>
                <a:gd name="connsiteY326" fmla="*/ 1678305 h 1771873"/>
                <a:gd name="connsiteX327" fmla="*/ 118818 w 2553102"/>
                <a:gd name="connsiteY327" fmla="*/ 1664938 h 1771873"/>
                <a:gd name="connsiteX328" fmla="*/ 105451 w 2553102"/>
                <a:gd name="connsiteY328" fmla="*/ 1663452 h 1771873"/>
                <a:gd name="connsiteX329" fmla="*/ 95055 w 2553102"/>
                <a:gd name="connsiteY329" fmla="*/ 1672364 h 1771873"/>
                <a:gd name="connsiteX330" fmla="*/ 96540 w 2553102"/>
                <a:gd name="connsiteY330" fmla="*/ 1688701 h 1771873"/>
                <a:gd name="connsiteX331" fmla="*/ 106936 w 2553102"/>
                <a:gd name="connsiteY331" fmla="*/ 1716921 h 1771873"/>
                <a:gd name="connsiteX332" fmla="*/ 138126 w 2553102"/>
                <a:gd name="connsiteY332" fmla="*/ 1706524 h 1771873"/>
                <a:gd name="connsiteX333" fmla="*/ 124759 w 2553102"/>
                <a:gd name="connsiteY333" fmla="*/ 1644145 h 1771873"/>
                <a:gd name="connsiteX334" fmla="*/ 130700 w 2553102"/>
                <a:gd name="connsiteY334" fmla="*/ 1621866 h 1771873"/>
                <a:gd name="connsiteX335" fmla="*/ 148523 w 2553102"/>
                <a:gd name="connsiteY335" fmla="*/ 1608499 h 1771873"/>
                <a:gd name="connsiteX336" fmla="*/ 179712 w 2553102"/>
                <a:gd name="connsiteY336" fmla="*/ 1612955 h 1771873"/>
                <a:gd name="connsiteX337" fmla="*/ 201991 w 2553102"/>
                <a:gd name="connsiteY337" fmla="*/ 1647115 h 1771873"/>
                <a:gd name="connsiteX338" fmla="*/ 224269 w 2553102"/>
                <a:gd name="connsiteY338" fmla="*/ 1710980 h 1771873"/>
                <a:gd name="connsiteX339" fmla="*/ 92084 w 2553102"/>
                <a:gd name="connsiteY339" fmla="*/ 1755536 h 1771873"/>
                <a:gd name="connsiteX340" fmla="*/ 71291 w 2553102"/>
                <a:gd name="connsiteY340" fmla="*/ 1694642 h 1771873"/>
                <a:gd name="connsiteX341" fmla="*/ 68320 w 2553102"/>
                <a:gd name="connsiteY341" fmla="*/ 1656026 h 1771873"/>
                <a:gd name="connsiteX342" fmla="*/ 89114 w 2553102"/>
                <a:gd name="connsiteY342" fmla="*/ 1635233 h 1771873"/>
                <a:gd name="connsiteX343" fmla="*/ 108422 w 2553102"/>
                <a:gd name="connsiteY343" fmla="*/ 1633748 h 1771873"/>
                <a:gd name="connsiteX344" fmla="*/ 124759 w 2553102"/>
                <a:gd name="connsiteY344" fmla="*/ 1644145 h 177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</a:cxnLst>
              <a:rect l="l" t="t" r="r" b="b"/>
              <a:pathLst>
                <a:path w="2553102" h="1771873">
                  <a:moveTo>
                    <a:pt x="2333289" y="1697613"/>
                  </a:moveTo>
                  <a:lnTo>
                    <a:pt x="2412006" y="1724347"/>
                  </a:lnTo>
                  <a:lnTo>
                    <a:pt x="2360023" y="1664938"/>
                  </a:lnTo>
                  <a:lnTo>
                    <a:pt x="2364479" y="1651571"/>
                  </a:lnTo>
                  <a:lnTo>
                    <a:pt x="2440226" y="1633748"/>
                  </a:lnTo>
                  <a:lnTo>
                    <a:pt x="2362994" y="1608499"/>
                  </a:lnTo>
                  <a:lnTo>
                    <a:pt x="2373391" y="1580280"/>
                  </a:lnTo>
                  <a:lnTo>
                    <a:pt x="2505576" y="1624837"/>
                  </a:lnTo>
                  <a:lnTo>
                    <a:pt x="2496664" y="1650086"/>
                  </a:lnTo>
                  <a:lnTo>
                    <a:pt x="2398639" y="1670879"/>
                  </a:lnTo>
                  <a:lnTo>
                    <a:pt x="2463989" y="1746625"/>
                  </a:lnTo>
                  <a:lnTo>
                    <a:pt x="2455078" y="1771874"/>
                  </a:lnTo>
                  <a:lnTo>
                    <a:pt x="2322893" y="1727317"/>
                  </a:lnTo>
                  <a:lnTo>
                    <a:pt x="2333289" y="1697613"/>
                  </a:lnTo>
                  <a:close/>
                  <a:moveTo>
                    <a:pt x="2533795" y="1491166"/>
                  </a:moveTo>
                  <a:lnTo>
                    <a:pt x="2432800" y="1419876"/>
                  </a:lnTo>
                  <a:cubicBezTo>
                    <a:pt x="2422403" y="1412449"/>
                    <a:pt x="2416462" y="1405023"/>
                    <a:pt x="2412006" y="1396112"/>
                  </a:cubicBezTo>
                  <a:cubicBezTo>
                    <a:pt x="2407551" y="1387201"/>
                    <a:pt x="2406065" y="1378289"/>
                    <a:pt x="2407551" y="1369378"/>
                  </a:cubicBezTo>
                  <a:cubicBezTo>
                    <a:pt x="2409036" y="1361952"/>
                    <a:pt x="2410521" y="1354526"/>
                    <a:pt x="2414977" y="1347100"/>
                  </a:cubicBezTo>
                  <a:lnTo>
                    <a:pt x="2438740" y="1357496"/>
                  </a:lnTo>
                  <a:cubicBezTo>
                    <a:pt x="2435770" y="1363437"/>
                    <a:pt x="2434284" y="1367893"/>
                    <a:pt x="2434284" y="1370863"/>
                  </a:cubicBezTo>
                  <a:cubicBezTo>
                    <a:pt x="2434284" y="1375319"/>
                    <a:pt x="2434284" y="1378289"/>
                    <a:pt x="2435770" y="1381260"/>
                  </a:cubicBezTo>
                  <a:cubicBezTo>
                    <a:pt x="2437255" y="1384230"/>
                    <a:pt x="2440226" y="1387201"/>
                    <a:pt x="2443196" y="1391656"/>
                  </a:cubicBezTo>
                  <a:lnTo>
                    <a:pt x="2444681" y="1393142"/>
                  </a:lnTo>
                  <a:lnTo>
                    <a:pt x="2553102" y="1351555"/>
                  </a:lnTo>
                  <a:lnTo>
                    <a:pt x="2548647" y="1385715"/>
                  </a:lnTo>
                  <a:lnTo>
                    <a:pt x="2469930" y="1412449"/>
                  </a:lnTo>
                  <a:lnTo>
                    <a:pt x="2539736" y="1458491"/>
                  </a:lnTo>
                  <a:lnTo>
                    <a:pt x="2533795" y="1491166"/>
                  </a:lnTo>
                  <a:close/>
                  <a:moveTo>
                    <a:pt x="2471415" y="1174813"/>
                  </a:moveTo>
                  <a:cubicBezTo>
                    <a:pt x="2471415" y="1183725"/>
                    <a:pt x="2474386" y="1191151"/>
                    <a:pt x="2478841" y="1195606"/>
                  </a:cubicBezTo>
                  <a:cubicBezTo>
                    <a:pt x="2483297" y="1200062"/>
                    <a:pt x="2489238" y="1201547"/>
                    <a:pt x="2496664" y="1201547"/>
                  </a:cubicBezTo>
                  <a:cubicBezTo>
                    <a:pt x="2504090" y="1201547"/>
                    <a:pt x="2510031" y="1198577"/>
                    <a:pt x="2514487" y="1192636"/>
                  </a:cubicBezTo>
                  <a:cubicBezTo>
                    <a:pt x="2518942" y="1186695"/>
                    <a:pt x="2520428" y="1179269"/>
                    <a:pt x="2518942" y="1170358"/>
                  </a:cubicBezTo>
                  <a:lnTo>
                    <a:pt x="2517457" y="1145109"/>
                  </a:lnTo>
                  <a:lnTo>
                    <a:pt x="2469930" y="1148079"/>
                  </a:lnTo>
                  <a:lnTo>
                    <a:pt x="2471415" y="1174813"/>
                  </a:lnTo>
                  <a:close/>
                  <a:moveTo>
                    <a:pt x="2547162" y="1170358"/>
                  </a:moveTo>
                  <a:cubicBezTo>
                    <a:pt x="2548647" y="1182240"/>
                    <a:pt x="2547162" y="1192636"/>
                    <a:pt x="2544192" y="1203033"/>
                  </a:cubicBezTo>
                  <a:cubicBezTo>
                    <a:pt x="2541221" y="1211944"/>
                    <a:pt x="2535280" y="1219370"/>
                    <a:pt x="2527854" y="1225311"/>
                  </a:cubicBezTo>
                  <a:cubicBezTo>
                    <a:pt x="2520428" y="1231252"/>
                    <a:pt x="2511516" y="1234222"/>
                    <a:pt x="2501120" y="1234222"/>
                  </a:cubicBezTo>
                  <a:cubicBezTo>
                    <a:pt x="2490723" y="1235708"/>
                    <a:pt x="2481812" y="1232737"/>
                    <a:pt x="2474386" y="1228282"/>
                  </a:cubicBezTo>
                  <a:cubicBezTo>
                    <a:pt x="2466960" y="1223826"/>
                    <a:pt x="2459533" y="1217885"/>
                    <a:pt x="2455078" y="1208974"/>
                  </a:cubicBezTo>
                  <a:cubicBezTo>
                    <a:pt x="2450622" y="1200062"/>
                    <a:pt x="2447652" y="1189666"/>
                    <a:pt x="2446167" y="1177784"/>
                  </a:cubicBezTo>
                  <a:lnTo>
                    <a:pt x="2444681" y="1149565"/>
                  </a:lnTo>
                  <a:lnTo>
                    <a:pt x="2406065" y="1152535"/>
                  </a:lnTo>
                  <a:lnTo>
                    <a:pt x="2403095" y="1121345"/>
                  </a:lnTo>
                  <a:lnTo>
                    <a:pt x="2541221" y="1110949"/>
                  </a:lnTo>
                  <a:lnTo>
                    <a:pt x="2547162" y="1170358"/>
                  </a:lnTo>
                  <a:close/>
                  <a:moveTo>
                    <a:pt x="2380817" y="926781"/>
                  </a:moveTo>
                  <a:cubicBezTo>
                    <a:pt x="2383787" y="934207"/>
                    <a:pt x="2388243" y="940148"/>
                    <a:pt x="2392698" y="946089"/>
                  </a:cubicBezTo>
                  <a:cubicBezTo>
                    <a:pt x="2398639" y="950544"/>
                    <a:pt x="2404580" y="953515"/>
                    <a:pt x="2412006" y="955000"/>
                  </a:cubicBezTo>
                  <a:cubicBezTo>
                    <a:pt x="2419432" y="956485"/>
                    <a:pt x="2426858" y="955000"/>
                    <a:pt x="2435770" y="953515"/>
                  </a:cubicBezTo>
                  <a:cubicBezTo>
                    <a:pt x="2443196" y="950544"/>
                    <a:pt x="2450622" y="946089"/>
                    <a:pt x="2455078" y="940148"/>
                  </a:cubicBezTo>
                  <a:cubicBezTo>
                    <a:pt x="2459533" y="934207"/>
                    <a:pt x="2463989" y="928266"/>
                    <a:pt x="2465474" y="920840"/>
                  </a:cubicBezTo>
                  <a:cubicBezTo>
                    <a:pt x="2466960" y="913414"/>
                    <a:pt x="2466960" y="905987"/>
                    <a:pt x="2463989" y="898561"/>
                  </a:cubicBezTo>
                  <a:cubicBezTo>
                    <a:pt x="2461019" y="891135"/>
                    <a:pt x="2456563" y="885194"/>
                    <a:pt x="2452107" y="879253"/>
                  </a:cubicBezTo>
                  <a:cubicBezTo>
                    <a:pt x="2446167" y="874798"/>
                    <a:pt x="2440226" y="871827"/>
                    <a:pt x="2432800" y="870342"/>
                  </a:cubicBezTo>
                  <a:cubicBezTo>
                    <a:pt x="2425373" y="868857"/>
                    <a:pt x="2417947" y="870342"/>
                    <a:pt x="2409036" y="871827"/>
                  </a:cubicBezTo>
                  <a:cubicBezTo>
                    <a:pt x="2401610" y="874798"/>
                    <a:pt x="2394184" y="879253"/>
                    <a:pt x="2389728" y="885194"/>
                  </a:cubicBezTo>
                  <a:cubicBezTo>
                    <a:pt x="2385272" y="891135"/>
                    <a:pt x="2380817" y="897076"/>
                    <a:pt x="2379331" y="904502"/>
                  </a:cubicBezTo>
                  <a:cubicBezTo>
                    <a:pt x="2377846" y="911928"/>
                    <a:pt x="2379331" y="919355"/>
                    <a:pt x="2380817" y="926781"/>
                  </a:cubicBezTo>
                  <a:moveTo>
                    <a:pt x="2355568" y="935692"/>
                  </a:moveTo>
                  <a:cubicBezTo>
                    <a:pt x="2351112" y="922325"/>
                    <a:pt x="2349627" y="908958"/>
                    <a:pt x="2351112" y="895591"/>
                  </a:cubicBezTo>
                  <a:cubicBezTo>
                    <a:pt x="2352597" y="882224"/>
                    <a:pt x="2358538" y="871827"/>
                    <a:pt x="2365964" y="861431"/>
                  </a:cubicBezTo>
                  <a:cubicBezTo>
                    <a:pt x="2374875" y="852519"/>
                    <a:pt x="2385272" y="845093"/>
                    <a:pt x="2397154" y="840638"/>
                  </a:cubicBezTo>
                  <a:cubicBezTo>
                    <a:pt x="2410521" y="836182"/>
                    <a:pt x="2422403" y="834697"/>
                    <a:pt x="2435770" y="837667"/>
                  </a:cubicBezTo>
                  <a:cubicBezTo>
                    <a:pt x="2447652" y="840638"/>
                    <a:pt x="2459533" y="846578"/>
                    <a:pt x="2468445" y="855490"/>
                  </a:cubicBezTo>
                  <a:cubicBezTo>
                    <a:pt x="2477356" y="864401"/>
                    <a:pt x="2484782" y="876283"/>
                    <a:pt x="2489238" y="889650"/>
                  </a:cubicBezTo>
                  <a:cubicBezTo>
                    <a:pt x="2493693" y="903017"/>
                    <a:pt x="2495179" y="916384"/>
                    <a:pt x="2493693" y="929751"/>
                  </a:cubicBezTo>
                  <a:cubicBezTo>
                    <a:pt x="2492209" y="943118"/>
                    <a:pt x="2486267" y="953515"/>
                    <a:pt x="2478841" y="963911"/>
                  </a:cubicBezTo>
                  <a:cubicBezTo>
                    <a:pt x="2469930" y="974308"/>
                    <a:pt x="2459533" y="980249"/>
                    <a:pt x="2447652" y="984704"/>
                  </a:cubicBezTo>
                  <a:cubicBezTo>
                    <a:pt x="2434284" y="989160"/>
                    <a:pt x="2422403" y="989160"/>
                    <a:pt x="2409036" y="987675"/>
                  </a:cubicBezTo>
                  <a:cubicBezTo>
                    <a:pt x="2397154" y="984704"/>
                    <a:pt x="2385272" y="978764"/>
                    <a:pt x="2376361" y="969852"/>
                  </a:cubicBezTo>
                  <a:cubicBezTo>
                    <a:pt x="2367449" y="960941"/>
                    <a:pt x="2360023" y="949059"/>
                    <a:pt x="2355568" y="935692"/>
                  </a:cubicBezTo>
                  <a:moveTo>
                    <a:pt x="2273880" y="607457"/>
                  </a:moveTo>
                  <a:cubicBezTo>
                    <a:pt x="2256057" y="619339"/>
                    <a:pt x="2253087" y="637162"/>
                    <a:pt x="2266454" y="660925"/>
                  </a:cubicBezTo>
                  <a:lnTo>
                    <a:pt x="2325863" y="622309"/>
                  </a:lnTo>
                  <a:cubicBezTo>
                    <a:pt x="2316952" y="611913"/>
                    <a:pt x="2308040" y="604487"/>
                    <a:pt x="2300614" y="601516"/>
                  </a:cubicBezTo>
                  <a:cubicBezTo>
                    <a:pt x="2291703" y="600031"/>
                    <a:pt x="2282792" y="601516"/>
                    <a:pt x="2273880" y="607457"/>
                  </a:cubicBezTo>
                  <a:moveTo>
                    <a:pt x="2281306" y="686174"/>
                  </a:moveTo>
                  <a:cubicBezTo>
                    <a:pt x="2290218" y="696571"/>
                    <a:pt x="2299129" y="703997"/>
                    <a:pt x="2308040" y="706967"/>
                  </a:cubicBezTo>
                  <a:cubicBezTo>
                    <a:pt x="2316952" y="709938"/>
                    <a:pt x="2325863" y="708453"/>
                    <a:pt x="2334775" y="702512"/>
                  </a:cubicBezTo>
                  <a:cubicBezTo>
                    <a:pt x="2352597" y="690630"/>
                    <a:pt x="2355568" y="672807"/>
                    <a:pt x="2342201" y="649044"/>
                  </a:cubicBezTo>
                  <a:lnTo>
                    <a:pt x="2281306" y="686174"/>
                  </a:lnTo>
                  <a:close/>
                  <a:moveTo>
                    <a:pt x="2351112" y="727760"/>
                  </a:moveTo>
                  <a:cubicBezTo>
                    <a:pt x="2336260" y="738157"/>
                    <a:pt x="2319922" y="739642"/>
                    <a:pt x="2305070" y="735187"/>
                  </a:cubicBezTo>
                  <a:cubicBezTo>
                    <a:pt x="2290218" y="730731"/>
                    <a:pt x="2275366" y="718849"/>
                    <a:pt x="2260513" y="699541"/>
                  </a:cubicBezTo>
                  <a:lnTo>
                    <a:pt x="2247146" y="706967"/>
                  </a:lnTo>
                  <a:lnTo>
                    <a:pt x="2230809" y="681718"/>
                  </a:lnTo>
                  <a:lnTo>
                    <a:pt x="2244176" y="674292"/>
                  </a:lnTo>
                  <a:cubicBezTo>
                    <a:pt x="2232294" y="653499"/>
                    <a:pt x="2227838" y="635677"/>
                    <a:pt x="2229324" y="619339"/>
                  </a:cubicBezTo>
                  <a:cubicBezTo>
                    <a:pt x="2230809" y="603002"/>
                    <a:pt x="2239720" y="591120"/>
                    <a:pt x="2256057" y="580723"/>
                  </a:cubicBezTo>
                  <a:cubicBezTo>
                    <a:pt x="2270910" y="570327"/>
                    <a:pt x="2287247" y="568841"/>
                    <a:pt x="2302099" y="573297"/>
                  </a:cubicBezTo>
                  <a:cubicBezTo>
                    <a:pt x="2316952" y="577753"/>
                    <a:pt x="2331804" y="589635"/>
                    <a:pt x="2346656" y="608942"/>
                  </a:cubicBezTo>
                  <a:lnTo>
                    <a:pt x="2358538" y="601516"/>
                  </a:lnTo>
                  <a:lnTo>
                    <a:pt x="2374875" y="626765"/>
                  </a:lnTo>
                  <a:lnTo>
                    <a:pt x="2362994" y="634191"/>
                  </a:lnTo>
                  <a:cubicBezTo>
                    <a:pt x="2374875" y="654984"/>
                    <a:pt x="2379331" y="672807"/>
                    <a:pt x="2376361" y="689145"/>
                  </a:cubicBezTo>
                  <a:cubicBezTo>
                    <a:pt x="2374875" y="705482"/>
                    <a:pt x="2365964" y="718849"/>
                    <a:pt x="2351112" y="727760"/>
                  </a:cubicBezTo>
                  <a:moveTo>
                    <a:pt x="2058523" y="271796"/>
                  </a:moveTo>
                  <a:cubicBezTo>
                    <a:pt x="2039215" y="256944"/>
                    <a:pt x="2034759" y="240607"/>
                    <a:pt x="2046641" y="224269"/>
                  </a:cubicBezTo>
                  <a:lnTo>
                    <a:pt x="2064463" y="237636"/>
                  </a:lnTo>
                  <a:cubicBezTo>
                    <a:pt x="2058523" y="245062"/>
                    <a:pt x="2060008" y="252488"/>
                    <a:pt x="2068919" y="258429"/>
                  </a:cubicBezTo>
                  <a:cubicBezTo>
                    <a:pt x="2073375" y="261400"/>
                    <a:pt x="2076345" y="262885"/>
                    <a:pt x="2080801" y="262885"/>
                  </a:cubicBezTo>
                  <a:cubicBezTo>
                    <a:pt x="2083772" y="262885"/>
                    <a:pt x="2088227" y="261400"/>
                    <a:pt x="2091198" y="256944"/>
                  </a:cubicBezTo>
                  <a:lnTo>
                    <a:pt x="2109020" y="270311"/>
                  </a:lnTo>
                  <a:cubicBezTo>
                    <a:pt x="2103079" y="277737"/>
                    <a:pt x="2095653" y="282193"/>
                    <a:pt x="2086742" y="282193"/>
                  </a:cubicBezTo>
                  <a:cubicBezTo>
                    <a:pt x="2077830" y="283678"/>
                    <a:pt x="2068919" y="279222"/>
                    <a:pt x="2058523" y="271796"/>
                  </a:cubicBezTo>
                  <a:moveTo>
                    <a:pt x="2002084" y="239121"/>
                  </a:moveTo>
                  <a:lnTo>
                    <a:pt x="2027333" y="258429"/>
                  </a:lnTo>
                  <a:lnTo>
                    <a:pt x="1970894" y="328235"/>
                  </a:lnTo>
                  <a:lnTo>
                    <a:pt x="2079316" y="298530"/>
                  </a:lnTo>
                  <a:lnTo>
                    <a:pt x="2103079" y="316353"/>
                  </a:lnTo>
                  <a:lnTo>
                    <a:pt x="2016936" y="424774"/>
                  </a:lnTo>
                  <a:lnTo>
                    <a:pt x="1991687" y="405467"/>
                  </a:lnTo>
                  <a:lnTo>
                    <a:pt x="2048126" y="335661"/>
                  </a:lnTo>
                  <a:lnTo>
                    <a:pt x="1939705" y="365365"/>
                  </a:lnTo>
                  <a:lnTo>
                    <a:pt x="1915941" y="346058"/>
                  </a:lnTo>
                  <a:lnTo>
                    <a:pt x="2002084" y="239121"/>
                  </a:lnTo>
                  <a:close/>
                  <a:moveTo>
                    <a:pt x="1748111" y="105451"/>
                  </a:moveTo>
                  <a:lnTo>
                    <a:pt x="1777815" y="118818"/>
                  </a:lnTo>
                  <a:lnTo>
                    <a:pt x="1740684" y="200505"/>
                  </a:lnTo>
                  <a:lnTo>
                    <a:pt x="1838709" y="145552"/>
                  </a:lnTo>
                  <a:lnTo>
                    <a:pt x="1866929" y="157434"/>
                  </a:lnTo>
                  <a:lnTo>
                    <a:pt x="1809005" y="282193"/>
                  </a:lnTo>
                  <a:lnTo>
                    <a:pt x="1780785" y="268826"/>
                  </a:lnTo>
                  <a:lnTo>
                    <a:pt x="1817916" y="187138"/>
                  </a:lnTo>
                  <a:lnTo>
                    <a:pt x="1719891" y="242092"/>
                  </a:lnTo>
                  <a:lnTo>
                    <a:pt x="1691672" y="230210"/>
                  </a:lnTo>
                  <a:lnTo>
                    <a:pt x="1748111" y="105451"/>
                  </a:lnTo>
                  <a:close/>
                  <a:moveTo>
                    <a:pt x="1529782" y="126244"/>
                  </a:moveTo>
                  <a:lnTo>
                    <a:pt x="1507504" y="121789"/>
                  </a:lnTo>
                  <a:lnTo>
                    <a:pt x="1494137" y="175257"/>
                  </a:lnTo>
                  <a:lnTo>
                    <a:pt x="1464432" y="167830"/>
                  </a:lnTo>
                  <a:lnTo>
                    <a:pt x="1495622" y="34160"/>
                  </a:lnTo>
                  <a:lnTo>
                    <a:pt x="1526812" y="41586"/>
                  </a:lnTo>
                  <a:lnTo>
                    <a:pt x="1513445" y="95054"/>
                  </a:lnTo>
                  <a:lnTo>
                    <a:pt x="1535723" y="99510"/>
                  </a:lnTo>
                  <a:lnTo>
                    <a:pt x="1584736" y="53468"/>
                  </a:lnTo>
                  <a:lnTo>
                    <a:pt x="1617410" y="60894"/>
                  </a:lnTo>
                  <a:lnTo>
                    <a:pt x="1558001" y="115848"/>
                  </a:lnTo>
                  <a:lnTo>
                    <a:pt x="1587706" y="196050"/>
                  </a:lnTo>
                  <a:lnTo>
                    <a:pt x="1552061" y="187138"/>
                  </a:lnTo>
                  <a:lnTo>
                    <a:pt x="1529782" y="126244"/>
                  </a:lnTo>
                  <a:close/>
                  <a:moveTo>
                    <a:pt x="1293631" y="157434"/>
                  </a:moveTo>
                  <a:cubicBezTo>
                    <a:pt x="1278779" y="157434"/>
                    <a:pt x="1266898" y="152978"/>
                    <a:pt x="1255016" y="147037"/>
                  </a:cubicBezTo>
                  <a:cubicBezTo>
                    <a:pt x="1243134" y="141096"/>
                    <a:pt x="1235708" y="132185"/>
                    <a:pt x="1228282" y="120303"/>
                  </a:cubicBezTo>
                  <a:cubicBezTo>
                    <a:pt x="1222341" y="109907"/>
                    <a:pt x="1219370" y="96540"/>
                    <a:pt x="1219370" y="83173"/>
                  </a:cubicBezTo>
                  <a:cubicBezTo>
                    <a:pt x="1219370" y="69806"/>
                    <a:pt x="1223826" y="57924"/>
                    <a:pt x="1229767" y="46042"/>
                  </a:cubicBezTo>
                  <a:cubicBezTo>
                    <a:pt x="1237193" y="35645"/>
                    <a:pt x="1246104" y="26734"/>
                    <a:pt x="1257986" y="20793"/>
                  </a:cubicBezTo>
                  <a:cubicBezTo>
                    <a:pt x="1269868" y="14852"/>
                    <a:pt x="1283235" y="11882"/>
                    <a:pt x="1296602" y="13367"/>
                  </a:cubicBezTo>
                  <a:cubicBezTo>
                    <a:pt x="1308484" y="13367"/>
                    <a:pt x="1318880" y="16337"/>
                    <a:pt x="1329277" y="20793"/>
                  </a:cubicBezTo>
                  <a:cubicBezTo>
                    <a:pt x="1338188" y="25249"/>
                    <a:pt x="1347100" y="31190"/>
                    <a:pt x="1353040" y="40101"/>
                  </a:cubicBezTo>
                  <a:lnTo>
                    <a:pt x="1332247" y="57924"/>
                  </a:lnTo>
                  <a:cubicBezTo>
                    <a:pt x="1323336" y="47527"/>
                    <a:pt x="1311454" y="41586"/>
                    <a:pt x="1298087" y="41586"/>
                  </a:cubicBezTo>
                  <a:cubicBezTo>
                    <a:pt x="1289176" y="41586"/>
                    <a:pt x="1281750" y="43072"/>
                    <a:pt x="1274324" y="46042"/>
                  </a:cubicBezTo>
                  <a:cubicBezTo>
                    <a:pt x="1266898" y="49012"/>
                    <a:pt x="1262442" y="54953"/>
                    <a:pt x="1257986" y="60894"/>
                  </a:cubicBezTo>
                  <a:cubicBezTo>
                    <a:pt x="1253530" y="66835"/>
                    <a:pt x="1252045" y="75746"/>
                    <a:pt x="1252045" y="83173"/>
                  </a:cubicBezTo>
                  <a:cubicBezTo>
                    <a:pt x="1252045" y="92084"/>
                    <a:pt x="1253530" y="99510"/>
                    <a:pt x="1256501" y="105451"/>
                  </a:cubicBezTo>
                  <a:cubicBezTo>
                    <a:pt x="1259471" y="112877"/>
                    <a:pt x="1265412" y="117333"/>
                    <a:pt x="1271353" y="121789"/>
                  </a:cubicBezTo>
                  <a:cubicBezTo>
                    <a:pt x="1277294" y="126244"/>
                    <a:pt x="1286205" y="127729"/>
                    <a:pt x="1293631" y="127729"/>
                  </a:cubicBezTo>
                  <a:cubicBezTo>
                    <a:pt x="1306998" y="127729"/>
                    <a:pt x="1318880" y="123274"/>
                    <a:pt x="1329277" y="112877"/>
                  </a:cubicBezTo>
                  <a:lnTo>
                    <a:pt x="1350070" y="132185"/>
                  </a:lnTo>
                  <a:cubicBezTo>
                    <a:pt x="1342644" y="139611"/>
                    <a:pt x="1335218" y="145552"/>
                    <a:pt x="1324821" y="150008"/>
                  </a:cubicBezTo>
                  <a:cubicBezTo>
                    <a:pt x="1317395" y="155949"/>
                    <a:pt x="1305513" y="157434"/>
                    <a:pt x="1293631" y="157434"/>
                  </a:cubicBezTo>
                  <a:moveTo>
                    <a:pt x="1005498" y="37131"/>
                  </a:moveTo>
                  <a:cubicBezTo>
                    <a:pt x="980249" y="43072"/>
                    <a:pt x="965397" y="35645"/>
                    <a:pt x="960941" y="16337"/>
                  </a:cubicBezTo>
                  <a:lnTo>
                    <a:pt x="981734" y="11882"/>
                  </a:lnTo>
                  <a:cubicBezTo>
                    <a:pt x="984705" y="20793"/>
                    <a:pt x="990646" y="25249"/>
                    <a:pt x="1001042" y="22278"/>
                  </a:cubicBezTo>
                  <a:cubicBezTo>
                    <a:pt x="1005498" y="20793"/>
                    <a:pt x="1009953" y="19308"/>
                    <a:pt x="1011439" y="16337"/>
                  </a:cubicBezTo>
                  <a:cubicBezTo>
                    <a:pt x="1012924" y="13367"/>
                    <a:pt x="1014409" y="8911"/>
                    <a:pt x="1012924" y="4456"/>
                  </a:cubicBezTo>
                  <a:lnTo>
                    <a:pt x="1033717" y="0"/>
                  </a:lnTo>
                  <a:cubicBezTo>
                    <a:pt x="1035202" y="8911"/>
                    <a:pt x="1033717" y="17823"/>
                    <a:pt x="1029262" y="23764"/>
                  </a:cubicBezTo>
                  <a:cubicBezTo>
                    <a:pt x="1026291" y="29705"/>
                    <a:pt x="1018865" y="34160"/>
                    <a:pt x="1005498" y="37131"/>
                  </a:cubicBezTo>
                  <a:moveTo>
                    <a:pt x="944603" y="59409"/>
                  </a:moveTo>
                  <a:lnTo>
                    <a:pt x="975793" y="51983"/>
                  </a:lnTo>
                  <a:lnTo>
                    <a:pt x="996586" y="139611"/>
                  </a:lnTo>
                  <a:lnTo>
                    <a:pt x="1041143" y="37131"/>
                  </a:lnTo>
                  <a:lnTo>
                    <a:pt x="1070848" y="29705"/>
                  </a:lnTo>
                  <a:lnTo>
                    <a:pt x="1102037" y="163375"/>
                  </a:lnTo>
                  <a:lnTo>
                    <a:pt x="1070848" y="170801"/>
                  </a:lnTo>
                  <a:lnTo>
                    <a:pt x="1050055" y="83173"/>
                  </a:lnTo>
                  <a:lnTo>
                    <a:pt x="1005498" y="185653"/>
                  </a:lnTo>
                  <a:lnTo>
                    <a:pt x="975793" y="193079"/>
                  </a:lnTo>
                  <a:lnTo>
                    <a:pt x="944603" y="59409"/>
                  </a:lnTo>
                  <a:close/>
                  <a:moveTo>
                    <a:pt x="681719" y="160404"/>
                  </a:moveTo>
                  <a:lnTo>
                    <a:pt x="711423" y="147037"/>
                  </a:lnTo>
                  <a:lnTo>
                    <a:pt x="748554" y="228725"/>
                  </a:lnTo>
                  <a:lnTo>
                    <a:pt x="772317" y="120303"/>
                  </a:lnTo>
                  <a:lnTo>
                    <a:pt x="800537" y="108421"/>
                  </a:lnTo>
                  <a:lnTo>
                    <a:pt x="856975" y="233180"/>
                  </a:lnTo>
                  <a:lnTo>
                    <a:pt x="828756" y="246547"/>
                  </a:lnTo>
                  <a:lnTo>
                    <a:pt x="791625" y="164860"/>
                  </a:lnTo>
                  <a:lnTo>
                    <a:pt x="767862" y="273281"/>
                  </a:lnTo>
                  <a:lnTo>
                    <a:pt x="739642" y="285163"/>
                  </a:lnTo>
                  <a:lnTo>
                    <a:pt x="681719" y="160404"/>
                  </a:lnTo>
                  <a:close/>
                  <a:moveTo>
                    <a:pt x="597061" y="381703"/>
                  </a:moveTo>
                  <a:cubicBezTo>
                    <a:pt x="586664" y="390614"/>
                    <a:pt x="573297" y="395070"/>
                    <a:pt x="561415" y="398040"/>
                  </a:cubicBezTo>
                  <a:cubicBezTo>
                    <a:pt x="548048" y="401011"/>
                    <a:pt x="536166" y="399526"/>
                    <a:pt x="524285" y="395070"/>
                  </a:cubicBezTo>
                  <a:cubicBezTo>
                    <a:pt x="512403" y="390614"/>
                    <a:pt x="502006" y="383188"/>
                    <a:pt x="493095" y="372792"/>
                  </a:cubicBezTo>
                  <a:cubicBezTo>
                    <a:pt x="484184" y="362395"/>
                    <a:pt x="479728" y="350513"/>
                    <a:pt x="478243" y="338631"/>
                  </a:cubicBezTo>
                  <a:cubicBezTo>
                    <a:pt x="476757" y="326750"/>
                    <a:pt x="478243" y="313383"/>
                    <a:pt x="484184" y="301501"/>
                  </a:cubicBezTo>
                  <a:cubicBezTo>
                    <a:pt x="488639" y="289619"/>
                    <a:pt x="497551" y="279222"/>
                    <a:pt x="509432" y="270311"/>
                  </a:cubicBezTo>
                  <a:cubicBezTo>
                    <a:pt x="518344" y="262885"/>
                    <a:pt x="528740" y="258429"/>
                    <a:pt x="539137" y="255459"/>
                  </a:cubicBezTo>
                  <a:cubicBezTo>
                    <a:pt x="549533" y="252488"/>
                    <a:pt x="559930" y="252488"/>
                    <a:pt x="570327" y="253974"/>
                  </a:cubicBezTo>
                  <a:lnTo>
                    <a:pt x="565871" y="282193"/>
                  </a:lnTo>
                  <a:cubicBezTo>
                    <a:pt x="552504" y="279222"/>
                    <a:pt x="539137" y="282193"/>
                    <a:pt x="528740" y="291104"/>
                  </a:cubicBezTo>
                  <a:cubicBezTo>
                    <a:pt x="521314" y="297045"/>
                    <a:pt x="516858" y="302986"/>
                    <a:pt x="513888" y="308927"/>
                  </a:cubicBezTo>
                  <a:cubicBezTo>
                    <a:pt x="510918" y="316353"/>
                    <a:pt x="509432" y="323779"/>
                    <a:pt x="510918" y="331205"/>
                  </a:cubicBezTo>
                  <a:cubicBezTo>
                    <a:pt x="512403" y="338631"/>
                    <a:pt x="515373" y="346058"/>
                    <a:pt x="521314" y="351998"/>
                  </a:cubicBezTo>
                  <a:cubicBezTo>
                    <a:pt x="527255" y="359425"/>
                    <a:pt x="533196" y="363880"/>
                    <a:pt x="540622" y="366851"/>
                  </a:cubicBezTo>
                  <a:cubicBezTo>
                    <a:pt x="548048" y="369821"/>
                    <a:pt x="555474" y="371306"/>
                    <a:pt x="562901" y="369821"/>
                  </a:cubicBezTo>
                  <a:cubicBezTo>
                    <a:pt x="570327" y="368336"/>
                    <a:pt x="577753" y="365365"/>
                    <a:pt x="585179" y="359425"/>
                  </a:cubicBezTo>
                  <a:cubicBezTo>
                    <a:pt x="595576" y="350513"/>
                    <a:pt x="601516" y="340117"/>
                    <a:pt x="603002" y="325264"/>
                  </a:cubicBezTo>
                  <a:lnTo>
                    <a:pt x="631221" y="326750"/>
                  </a:lnTo>
                  <a:cubicBezTo>
                    <a:pt x="631221" y="337146"/>
                    <a:pt x="628250" y="347543"/>
                    <a:pt x="623795" y="356454"/>
                  </a:cubicBezTo>
                  <a:cubicBezTo>
                    <a:pt x="613398" y="365365"/>
                    <a:pt x="607457" y="374277"/>
                    <a:pt x="597061" y="381703"/>
                  </a:cubicBezTo>
                  <a:moveTo>
                    <a:pt x="426260" y="537652"/>
                  </a:moveTo>
                  <a:cubicBezTo>
                    <a:pt x="417348" y="548048"/>
                    <a:pt x="406952" y="555474"/>
                    <a:pt x="393585" y="559930"/>
                  </a:cubicBezTo>
                  <a:cubicBezTo>
                    <a:pt x="381703" y="564386"/>
                    <a:pt x="369821" y="565871"/>
                    <a:pt x="356454" y="562900"/>
                  </a:cubicBezTo>
                  <a:cubicBezTo>
                    <a:pt x="344572" y="561415"/>
                    <a:pt x="332691" y="555474"/>
                    <a:pt x="322294" y="546563"/>
                  </a:cubicBezTo>
                  <a:cubicBezTo>
                    <a:pt x="311897" y="537652"/>
                    <a:pt x="304471" y="527255"/>
                    <a:pt x="300016" y="515373"/>
                  </a:cubicBezTo>
                  <a:cubicBezTo>
                    <a:pt x="295560" y="503491"/>
                    <a:pt x="295560" y="491610"/>
                    <a:pt x="298530" y="478243"/>
                  </a:cubicBezTo>
                  <a:cubicBezTo>
                    <a:pt x="301501" y="466361"/>
                    <a:pt x="307442" y="454479"/>
                    <a:pt x="316353" y="444082"/>
                  </a:cubicBezTo>
                  <a:cubicBezTo>
                    <a:pt x="323779" y="435171"/>
                    <a:pt x="332691" y="427745"/>
                    <a:pt x="343087" y="423289"/>
                  </a:cubicBezTo>
                  <a:cubicBezTo>
                    <a:pt x="351999" y="418834"/>
                    <a:pt x="362395" y="415863"/>
                    <a:pt x="372792" y="417348"/>
                  </a:cubicBezTo>
                  <a:lnTo>
                    <a:pt x="374277" y="445568"/>
                  </a:lnTo>
                  <a:cubicBezTo>
                    <a:pt x="359425" y="445568"/>
                    <a:pt x="347543" y="450023"/>
                    <a:pt x="338631" y="460420"/>
                  </a:cubicBezTo>
                  <a:cubicBezTo>
                    <a:pt x="332691" y="466361"/>
                    <a:pt x="329720" y="473787"/>
                    <a:pt x="328235" y="481213"/>
                  </a:cubicBezTo>
                  <a:cubicBezTo>
                    <a:pt x="326750" y="488639"/>
                    <a:pt x="326750" y="496065"/>
                    <a:pt x="329720" y="503491"/>
                  </a:cubicBezTo>
                  <a:cubicBezTo>
                    <a:pt x="332691" y="510918"/>
                    <a:pt x="337146" y="516858"/>
                    <a:pt x="343087" y="522799"/>
                  </a:cubicBezTo>
                  <a:cubicBezTo>
                    <a:pt x="349028" y="528740"/>
                    <a:pt x="356454" y="531711"/>
                    <a:pt x="363880" y="533196"/>
                  </a:cubicBezTo>
                  <a:cubicBezTo>
                    <a:pt x="371306" y="534681"/>
                    <a:pt x="378732" y="534681"/>
                    <a:pt x="386159" y="531711"/>
                  </a:cubicBezTo>
                  <a:cubicBezTo>
                    <a:pt x="393585" y="528740"/>
                    <a:pt x="399526" y="524285"/>
                    <a:pt x="405467" y="518344"/>
                  </a:cubicBezTo>
                  <a:cubicBezTo>
                    <a:pt x="414378" y="507947"/>
                    <a:pt x="417348" y="496065"/>
                    <a:pt x="415863" y="481213"/>
                  </a:cubicBezTo>
                  <a:lnTo>
                    <a:pt x="444083" y="478243"/>
                  </a:lnTo>
                  <a:cubicBezTo>
                    <a:pt x="445568" y="488639"/>
                    <a:pt x="445568" y="499036"/>
                    <a:pt x="442597" y="507947"/>
                  </a:cubicBezTo>
                  <a:cubicBezTo>
                    <a:pt x="439627" y="519829"/>
                    <a:pt x="433686" y="528740"/>
                    <a:pt x="426260" y="537652"/>
                  </a:cubicBezTo>
                  <a:moveTo>
                    <a:pt x="253974" y="735187"/>
                  </a:moveTo>
                  <a:cubicBezTo>
                    <a:pt x="258429" y="727760"/>
                    <a:pt x="259914" y="720334"/>
                    <a:pt x="258429" y="712908"/>
                  </a:cubicBezTo>
                  <a:cubicBezTo>
                    <a:pt x="258429" y="705482"/>
                    <a:pt x="255459" y="698056"/>
                    <a:pt x="251003" y="692115"/>
                  </a:cubicBezTo>
                  <a:cubicBezTo>
                    <a:pt x="246548" y="686174"/>
                    <a:pt x="240607" y="680233"/>
                    <a:pt x="233181" y="677263"/>
                  </a:cubicBezTo>
                  <a:cubicBezTo>
                    <a:pt x="225754" y="672807"/>
                    <a:pt x="218328" y="671322"/>
                    <a:pt x="209417" y="671322"/>
                  </a:cubicBezTo>
                  <a:cubicBezTo>
                    <a:pt x="201991" y="671322"/>
                    <a:pt x="194565" y="674292"/>
                    <a:pt x="188624" y="677263"/>
                  </a:cubicBezTo>
                  <a:cubicBezTo>
                    <a:pt x="182683" y="681718"/>
                    <a:pt x="176742" y="687659"/>
                    <a:pt x="173772" y="693600"/>
                  </a:cubicBezTo>
                  <a:cubicBezTo>
                    <a:pt x="169316" y="701026"/>
                    <a:pt x="167831" y="708453"/>
                    <a:pt x="169316" y="715879"/>
                  </a:cubicBezTo>
                  <a:cubicBezTo>
                    <a:pt x="169316" y="723305"/>
                    <a:pt x="172286" y="730731"/>
                    <a:pt x="176742" y="736672"/>
                  </a:cubicBezTo>
                  <a:cubicBezTo>
                    <a:pt x="181198" y="742613"/>
                    <a:pt x="187138" y="748554"/>
                    <a:pt x="194565" y="751524"/>
                  </a:cubicBezTo>
                  <a:cubicBezTo>
                    <a:pt x="201991" y="755980"/>
                    <a:pt x="209417" y="757465"/>
                    <a:pt x="218328" y="757465"/>
                  </a:cubicBezTo>
                  <a:cubicBezTo>
                    <a:pt x="225754" y="757465"/>
                    <a:pt x="233181" y="754495"/>
                    <a:pt x="239121" y="751524"/>
                  </a:cubicBezTo>
                  <a:cubicBezTo>
                    <a:pt x="245062" y="748554"/>
                    <a:pt x="251003" y="742613"/>
                    <a:pt x="253974" y="735187"/>
                  </a:cubicBezTo>
                  <a:moveTo>
                    <a:pt x="279222" y="747068"/>
                  </a:moveTo>
                  <a:cubicBezTo>
                    <a:pt x="273282" y="760435"/>
                    <a:pt x="264370" y="769347"/>
                    <a:pt x="252488" y="776773"/>
                  </a:cubicBezTo>
                  <a:cubicBezTo>
                    <a:pt x="242092" y="784199"/>
                    <a:pt x="230210" y="788655"/>
                    <a:pt x="216843" y="788655"/>
                  </a:cubicBezTo>
                  <a:cubicBezTo>
                    <a:pt x="203476" y="790140"/>
                    <a:pt x="191594" y="787169"/>
                    <a:pt x="179712" y="781229"/>
                  </a:cubicBezTo>
                  <a:cubicBezTo>
                    <a:pt x="167831" y="775288"/>
                    <a:pt x="157434" y="766376"/>
                    <a:pt x="151493" y="755980"/>
                  </a:cubicBezTo>
                  <a:cubicBezTo>
                    <a:pt x="144067" y="745583"/>
                    <a:pt x="141096" y="733701"/>
                    <a:pt x="141096" y="720334"/>
                  </a:cubicBezTo>
                  <a:cubicBezTo>
                    <a:pt x="141096" y="706967"/>
                    <a:pt x="144067" y="695086"/>
                    <a:pt x="150008" y="681718"/>
                  </a:cubicBezTo>
                  <a:cubicBezTo>
                    <a:pt x="155949" y="668351"/>
                    <a:pt x="164860" y="659440"/>
                    <a:pt x="176742" y="652014"/>
                  </a:cubicBezTo>
                  <a:cubicBezTo>
                    <a:pt x="187138" y="644588"/>
                    <a:pt x="199020" y="640132"/>
                    <a:pt x="212387" y="640132"/>
                  </a:cubicBezTo>
                  <a:cubicBezTo>
                    <a:pt x="225754" y="638647"/>
                    <a:pt x="237636" y="641617"/>
                    <a:pt x="249518" y="647558"/>
                  </a:cubicBezTo>
                  <a:cubicBezTo>
                    <a:pt x="261400" y="653499"/>
                    <a:pt x="271796" y="662411"/>
                    <a:pt x="277737" y="672807"/>
                  </a:cubicBezTo>
                  <a:cubicBezTo>
                    <a:pt x="285163" y="683204"/>
                    <a:pt x="288134" y="695086"/>
                    <a:pt x="288134" y="708453"/>
                  </a:cubicBezTo>
                  <a:cubicBezTo>
                    <a:pt x="288134" y="721820"/>
                    <a:pt x="285163" y="735187"/>
                    <a:pt x="279222" y="747068"/>
                  </a:cubicBezTo>
                  <a:moveTo>
                    <a:pt x="123274" y="953515"/>
                  </a:moveTo>
                  <a:cubicBezTo>
                    <a:pt x="126244" y="944603"/>
                    <a:pt x="126244" y="937177"/>
                    <a:pt x="123274" y="931236"/>
                  </a:cubicBezTo>
                  <a:cubicBezTo>
                    <a:pt x="120303" y="925295"/>
                    <a:pt x="115848" y="920840"/>
                    <a:pt x="108422" y="919355"/>
                  </a:cubicBezTo>
                  <a:cubicBezTo>
                    <a:pt x="100995" y="917869"/>
                    <a:pt x="95055" y="917869"/>
                    <a:pt x="89114" y="922325"/>
                  </a:cubicBezTo>
                  <a:cubicBezTo>
                    <a:pt x="83173" y="925295"/>
                    <a:pt x="80202" y="932722"/>
                    <a:pt x="77232" y="941633"/>
                  </a:cubicBezTo>
                  <a:lnTo>
                    <a:pt x="69806" y="966882"/>
                  </a:lnTo>
                  <a:lnTo>
                    <a:pt x="115848" y="980249"/>
                  </a:lnTo>
                  <a:lnTo>
                    <a:pt x="123274" y="953515"/>
                  </a:lnTo>
                  <a:close/>
                  <a:moveTo>
                    <a:pt x="51983" y="931236"/>
                  </a:moveTo>
                  <a:cubicBezTo>
                    <a:pt x="54954" y="919355"/>
                    <a:pt x="60894" y="910443"/>
                    <a:pt x="66835" y="903017"/>
                  </a:cubicBezTo>
                  <a:cubicBezTo>
                    <a:pt x="72776" y="895591"/>
                    <a:pt x="80202" y="891135"/>
                    <a:pt x="89114" y="888165"/>
                  </a:cubicBezTo>
                  <a:cubicBezTo>
                    <a:pt x="98025" y="885194"/>
                    <a:pt x="106936" y="885194"/>
                    <a:pt x="117333" y="888165"/>
                  </a:cubicBezTo>
                  <a:cubicBezTo>
                    <a:pt x="127729" y="891135"/>
                    <a:pt x="135156" y="895591"/>
                    <a:pt x="141096" y="903017"/>
                  </a:cubicBezTo>
                  <a:cubicBezTo>
                    <a:pt x="147037" y="910443"/>
                    <a:pt x="151493" y="917869"/>
                    <a:pt x="151493" y="928266"/>
                  </a:cubicBezTo>
                  <a:cubicBezTo>
                    <a:pt x="152978" y="938663"/>
                    <a:pt x="151493" y="949059"/>
                    <a:pt x="148523" y="960941"/>
                  </a:cubicBezTo>
                  <a:lnTo>
                    <a:pt x="141096" y="987675"/>
                  </a:lnTo>
                  <a:lnTo>
                    <a:pt x="178227" y="998072"/>
                  </a:lnTo>
                  <a:lnTo>
                    <a:pt x="169316" y="1029261"/>
                  </a:lnTo>
                  <a:lnTo>
                    <a:pt x="35646" y="992131"/>
                  </a:lnTo>
                  <a:lnTo>
                    <a:pt x="51983" y="931236"/>
                  </a:lnTo>
                  <a:close/>
                  <a:moveTo>
                    <a:pt x="121789" y="1140653"/>
                  </a:moveTo>
                  <a:lnTo>
                    <a:pt x="147037" y="1142138"/>
                  </a:lnTo>
                  <a:lnTo>
                    <a:pt x="138126" y="1249075"/>
                  </a:lnTo>
                  <a:lnTo>
                    <a:pt x="0" y="1238678"/>
                  </a:lnTo>
                  <a:lnTo>
                    <a:pt x="7426" y="1134712"/>
                  </a:lnTo>
                  <a:lnTo>
                    <a:pt x="32675" y="1136197"/>
                  </a:lnTo>
                  <a:lnTo>
                    <a:pt x="26734" y="1208974"/>
                  </a:lnTo>
                  <a:lnTo>
                    <a:pt x="56439" y="1211944"/>
                  </a:lnTo>
                  <a:lnTo>
                    <a:pt x="60894" y="1148079"/>
                  </a:lnTo>
                  <a:lnTo>
                    <a:pt x="86143" y="1149565"/>
                  </a:lnTo>
                  <a:lnTo>
                    <a:pt x="81687" y="1213429"/>
                  </a:lnTo>
                  <a:lnTo>
                    <a:pt x="114363" y="1216400"/>
                  </a:lnTo>
                  <a:lnTo>
                    <a:pt x="121789" y="1140653"/>
                  </a:lnTo>
                  <a:close/>
                  <a:moveTo>
                    <a:pt x="151493" y="1416905"/>
                  </a:moveTo>
                  <a:cubicBezTo>
                    <a:pt x="152978" y="1430272"/>
                    <a:pt x="151493" y="1443639"/>
                    <a:pt x="147037" y="1455521"/>
                  </a:cubicBezTo>
                  <a:cubicBezTo>
                    <a:pt x="142582" y="1467403"/>
                    <a:pt x="135156" y="1477799"/>
                    <a:pt x="124759" y="1485225"/>
                  </a:cubicBezTo>
                  <a:cubicBezTo>
                    <a:pt x="114363" y="1492652"/>
                    <a:pt x="102481" y="1497107"/>
                    <a:pt x="89114" y="1500078"/>
                  </a:cubicBezTo>
                  <a:cubicBezTo>
                    <a:pt x="75747" y="1501563"/>
                    <a:pt x="62380" y="1500078"/>
                    <a:pt x="50498" y="1495622"/>
                  </a:cubicBezTo>
                  <a:cubicBezTo>
                    <a:pt x="38616" y="1491166"/>
                    <a:pt x="29705" y="1482255"/>
                    <a:pt x="22278" y="1471858"/>
                  </a:cubicBezTo>
                  <a:cubicBezTo>
                    <a:pt x="14852" y="1461462"/>
                    <a:pt x="10397" y="1449580"/>
                    <a:pt x="8911" y="1434728"/>
                  </a:cubicBezTo>
                  <a:cubicBezTo>
                    <a:pt x="7426" y="1422846"/>
                    <a:pt x="7426" y="1412449"/>
                    <a:pt x="10397" y="1402053"/>
                  </a:cubicBezTo>
                  <a:cubicBezTo>
                    <a:pt x="13367" y="1391656"/>
                    <a:pt x="17823" y="1382745"/>
                    <a:pt x="25249" y="1375319"/>
                  </a:cubicBezTo>
                  <a:lnTo>
                    <a:pt x="46042" y="1393142"/>
                  </a:lnTo>
                  <a:cubicBezTo>
                    <a:pt x="37131" y="1403538"/>
                    <a:pt x="32675" y="1415420"/>
                    <a:pt x="34160" y="1428787"/>
                  </a:cubicBezTo>
                  <a:cubicBezTo>
                    <a:pt x="35646" y="1437698"/>
                    <a:pt x="38616" y="1445124"/>
                    <a:pt x="43072" y="1451065"/>
                  </a:cubicBezTo>
                  <a:cubicBezTo>
                    <a:pt x="47527" y="1457006"/>
                    <a:pt x="53468" y="1461462"/>
                    <a:pt x="60894" y="1464432"/>
                  </a:cubicBezTo>
                  <a:cubicBezTo>
                    <a:pt x="68320" y="1467403"/>
                    <a:pt x="75747" y="1468888"/>
                    <a:pt x="84658" y="1467403"/>
                  </a:cubicBezTo>
                  <a:cubicBezTo>
                    <a:pt x="93569" y="1465917"/>
                    <a:pt x="100995" y="1462947"/>
                    <a:pt x="106936" y="1458491"/>
                  </a:cubicBezTo>
                  <a:cubicBezTo>
                    <a:pt x="112877" y="1454036"/>
                    <a:pt x="117333" y="1448095"/>
                    <a:pt x="120303" y="1440669"/>
                  </a:cubicBezTo>
                  <a:cubicBezTo>
                    <a:pt x="123274" y="1433243"/>
                    <a:pt x="124759" y="1425816"/>
                    <a:pt x="123274" y="1416905"/>
                  </a:cubicBezTo>
                  <a:cubicBezTo>
                    <a:pt x="121789" y="1403538"/>
                    <a:pt x="114363" y="1393142"/>
                    <a:pt x="102481" y="1384230"/>
                  </a:cubicBezTo>
                  <a:lnTo>
                    <a:pt x="118818" y="1361952"/>
                  </a:lnTo>
                  <a:cubicBezTo>
                    <a:pt x="127729" y="1367893"/>
                    <a:pt x="135156" y="1375319"/>
                    <a:pt x="139611" y="1384230"/>
                  </a:cubicBezTo>
                  <a:cubicBezTo>
                    <a:pt x="144067" y="1393142"/>
                    <a:pt x="150008" y="1405023"/>
                    <a:pt x="151493" y="1416905"/>
                  </a:cubicBezTo>
                  <a:moveTo>
                    <a:pt x="181198" y="1654541"/>
                  </a:moveTo>
                  <a:cubicBezTo>
                    <a:pt x="176742" y="1639689"/>
                    <a:pt x="167831" y="1635233"/>
                    <a:pt x="157434" y="1639689"/>
                  </a:cubicBezTo>
                  <a:cubicBezTo>
                    <a:pt x="147037" y="1642659"/>
                    <a:pt x="144067" y="1651571"/>
                    <a:pt x="148523" y="1666423"/>
                  </a:cubicBezTo>
                  <a:lnTo>
                    <a:pt x="160404" y="1699098"/>
                  </a:lnTo>
                  <a:lnTo>
                    <a:pt x="193079" y="1687216"/>
                  </a:lnTo>
                  <a:lnTo>
                    <a:pt x="181198" y="1654541"/>
                  </a:lnTo>
                  <a:close/>
                  <a:moveTo>
                    <a:pt x="138126" y="1706524"/>
                  </a:moveTo>
                  <a:lnTo>
                    <a:pt x="127729" y="1678305"/>
                  </a:lnTo>
                  <a:cubicBezTo>
                    <a:pt x="124759" y="1672364"/>
                    <a:pt x="121789" y="1667908"/>
                    <a:pt x="118818" y="1664938"/>
                  </a:cubicBezTo>
                  <a:cubicBezTo>
                    <a:pt x="114363" y="1661967"/>
                    <a:pt x="109907" y="1661967"/>
                    <a:pt x="105451" y="1663452"/>
                  </a:cubicBezTo>
                  <a:cubicBezTo>
                    <a:pt x="100995" y="1664938"/>
                    <a:pt x="96540" y="1667908"/>
                    <a:pt x="95055" y="1672364"/>
                  </a:cubicBezTo>
                  <a:cubicBezTo>
                    <a:pt x="93569" y="1676820"/>
                    <a:pt x="93569" y="1682760"/>
                    <a:pt x="96540" y="1688701"/>
                  </a:cubicBezTo>
                  <a:lnTo>
                    <a:pt x="106936" y="1716921"/>
                  </a:lnTo>
                  <a:lnTo>
                    <a:pt x="138126" y="1706524"/>
                  </a:lnTo>
                  <a:close/>
                  <a:moveTo>
                    <a:pt x="124759" y="1644145"/>
                  </a:moveTo>
                  <a:cubicBezTo>
                    <a:pt x="124759" y="1635233"/>
                    <a:pt x="126244" y="1627807"/>
                    <a:pt x="130700" y="1621866"/>
                  </a:cubicBezTo>
                  <a:cubicBezTo>
                    <a:pt x="135156" y="1615925"/>
                    <a:pt x="141096" y="1611470"/>
                    <a:pt x="148523" y="1608499"/>
                  </a:cubicBezTo>
                  <a:cubicBezTo>
                    <a:pt x="160404" y="1604043"/>
                    <a:pt x="170801" y="1605529"/>
                    <a:pt x="179712" y="1612955"/>
                  </a:cubicBezTo>
                  <a:cubicBezTo>
                    <a:pt x="188624" y="1618896"/>
                    <a:pt x="197535" y="1630778"/>
                    <a:pt x="201991" y="1647115"/>
                  </a:cubicBezTo>
                  <a:lnTo>
                    <a:pt x="224269" y="1710980"/>
                  </a:lnTo>
                  <a:lnTo>
                    <a:pt x="92084" y="1755536"/>
                  </a:lnTo>
                  <a:lnTo>
                    <a:pt x="71291" y="1694642"/>
                  </a:lnTo>
                  <a:cubicBezTo>
                    <a:pt x="65350" y="1679790"/>
                    <a:pt x="65350" y="1666423"/>
                    <a:pt x="68320" y="1656026"/>
                  </a:cubicBezTo>
                  <a:cubicBezTo>
                    <a:pt x="71291" y="1645630"/>
                    <a:pt x="78717" y="1638204"/>
                    <a:pt x="89114" y="1635233"/>
                  </a:cubicBezTo>
                  <a:cubicBezTo>
                    <a:pt x="95055" y="1633748"/>
                    <a:pt x="102481" y="1632263"/>
                    <a:pt x="108422" y="1633748"/>
                  </a:cubicBezTo>
                  <a:cubicBezTo>
                    <a:pt x="114363" y="1635233"/>
                    <a:pt x="120303" y="1638204"/>
                    <a:pt x="124759" y="1644145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7" name="Полилиния: фигура 2846">
              <a:extLst>
                <a:ext uri="{FF2B5EF4-FFF2-40B4-BE49-F238E27FC236}">
                  <a16:creationId xmlns:a16="http://schemas.microsoft.com/office/drawing/2014/main" id="{E10F43D6-279C-4603-B5F2-033C4E7AE259}"/>
                </a:ext>
              </a:extLst>
            </p:cNvPr>
            <p:cNvSpPr/>
            <p:nvPr/>
          </p:nvSpPr>
          <p:spPr>
            <a:xfrm>
              <a:off x="4763752" y="759191"/>
              <a:ext cx="2664494" cy="2664494"/>
            </a:xfrm>
            <a:custGeom>
              <a:avLst/>
              <a:gdLst>
                <a:gd name="connsiteX0" fmla="*/ 34160 w 2664494"/>
                <a:gd name="connsiteY0" fmla="*/ 1332247 h 2664494"/>
                <a:gd name="connsiteX1" fmla="*/ 1332247 w 2664494"/>
                <a:gd name="connsiteY1" fmla="*/ 34160 h 2664494"/>
                <a:gd name="connsiteX2" fmla="*/ 2630334 w 2664494"/>
                <a:gd name="connsiteY2" fmla="*/ 1332247 h 2664494"/>
                <a:gd name="connsiteX3" fmla="*/ 1332247 w 2664494"/>
                <a:gd name="connsiteY3" fmla="*/ 2630334 h 2664494"/>
                <a:gd name="connsiteX4" fmla="*/ 34160 w 2664494"/>
                <a:gd name="connsiteY4" fmla="*/ 1332247 h 2664494"/>
                <a:gd name="connsiteX5" fmla="*/ 0 w 2664494"/>
                <a:gd name="connsiteY5" fmla="*/ 1332247 h 2664494"/>
                <a:gd name="connsiteX6" fmla="*/ 1332247 w 2664494"/>
                <a:gd name="connsiteY6" fmla="*/ 2664495 h 2664494"/>
                <a:gd name="connsiteX7" fmla="*/ 2664495 w 2664494"/>
                <a:gd name="connsiteY7" fmla="*/ 1332247 h 2664494"/>
                <a:gd name="connsiteX8" fmla="*/ 1332247 w 2664494"/>
                <a:gd name="connsiteY8" fmla="*/ 0 h 2664494"/>
                <a:gd name="connsiteX9" fmla="*/ 0 w 2664494"/>
                <a:gd name="connsiteY9" fmla="*/ 1332247 h 26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4" h="2664494">
                  <a:moveTo>
                    <a:pt x="34160" y="1332247"/>
                  </a:moveTo>
                  <a:cubicBezTo>
                    <a:pt x="34160" y="616369"/>
                    <a:pt x="616369" y="34160"/>
                    <a:pt x="1332247" y="34160"/>
                  </a:cubicBezTo>
                  <a:cubicBezTo>
                    <a:pt x="2048126" y="34160"/>
                    <a:pt x="2630334" y="616369"/>
                    <a:pt x="2630334" y="1332247"/>
                  </a:cubicBezTo>
                  <a:cubicBezTo>
                    <a:pt x="2630334" y="2048126"/>
                    <a:pt x="2048126" y="2630334"/>
                    <a:pt x="1332247" y="2630334"/>
                  </a:cubicBezTo>
                  <a:cubicBezTo>
                    <a:pt x="616369" y="2630334"/>
                    <a:pt x="34160" y="2048126"/>
                    <a:pt x="34160" y="1332247"/>
                  </a:cubicBezTo>
                  <a:moveTo>
                    <a:pt x="0" y="1332247"/>
                  </a:moveTo>
                  <a:cubicBezTo>
                    <a:pt x="0" y="2067434"/>
                    <a:pt x="597061" y="2664495"/>
                    <a:pt x="1332247" y="2664495"/>
                  </a:cubicBezTo>
                  <a:cubicBezTo>
                    <a:pt x="2067434" y="2664495"/>
                    <a:pt x="2664495" y="2067434"/>
                    <a:pt x="2664495" y="1332247"/>
                  </a:cubicBezTo>
                  <a:cubicBezTo>
                    <a:pt x="2664495" y="597061"/>
                    <a:pt x="2067434" y="0"/>
                    <a:pt x="1332247" y="0"/>
                  </a:cubicBezTo>
                  <a:cubicBezTo>
                    <a:pt x="597061" y="0"/>
                    <a:pt x="0" y="597061"/>
                    <a:pt x="0" y="1332247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8" name="Полилиния: фигура 2847">
              <a:extLst>
                <a:ext uri="{FF2B5EF4-FFF2-40B4-BE49-F238E27FC236}">
                  <a16:creationId xmlns:a16="http://schemas.microsoft.com/office/drawing/2014/main" id="{AFFEE5CB-F2EC-4A68-9753-2BEA808C84AB}"/>
                </a:ext>
              </a:extLst>
            </p:cNvPr>
            <p:cNvSpPr/>
            <p:nvPr/>
          </p:nvSpPr>
          <p:spPr>
            <a:xfrm>
              <a:off x="4992477" y="989401"/>
              <a:ext cx="2204074" cy="1694642"/>
            </a:xfrm>
            <a:custGeom>
              <a:avLst/>
              <a:gdLst>
                <a:gd name="connsiteX0" fmla="*/ 35646 w 2204074"/>
                <a:gd name="connsiteY0" fmla="*/ 1102037 h 1694642"/>
                <a:gd name="connsiteX1" fmla="*/ 1103523 w 2204074"/>
                <a:gd name="connsiteY1" fmla="*/ 34160 h 1694642"/>
                <a:gd name="connsiteX2" fmla="*/ 2171400 w 2204074"/>
                <a:gd name="connsiteY2" fmla="*/ 1102037 h 1694642"/>
                <a:gd name="connsiteX3" fmla="*/ 2012481 w 2204074"/>
                <a:gd name="connsiteY3" fmla="*/ 1660482 h 1694642"/>
                <a:gd name="connsiteX4" fmla="*/ 194565 w 2204074"/>
                <a:gd name="connsiteY4" fmla="*/ 1660482 h 1694642"/>
                <a:gd name="connsiteX5" fmla="*/ 35646 w 2204074"/>
                <a:gd name="connsiteY5" fmla="*/ 1102037 h 1694642"/>
                <a:gd name="connsiteX6" fmla="*/ 0 w 2204074"/>
                <a:gd name="connsiteY6" fmla="*/ 1102037 h 1694642"/>
                <a:gd name="connsiteX7" fmla="*/ 167831 w 2204074"/>
                <a:gd name="connsiteY7" fmla="*/ 1687216 h 1694642"/>
                <a:gd name="connsiteX8" fmla="*/ 172286 w 2204074"/>
                <a:gd name="connsiteY8" fmla="*/ 1694642 h 1694642"/>
                <a:gd name="connsiteX9" fmla="*/ 2031788 w 2204074"/>
                <a:gd name="connsiteY9" fmla="*/ 1694642 h 1694642"/>
                <a:gd name="connsiteX10" fmla="*/ 2036244 w 2204074"/>
                <a:gd name="connsiteY10" fmla="*/ 1687216 h 1694642"/>
                <a:gd name="connsiteX11" fmla="*/ 2204075 w 2204074"/>
                <a:gd name="connsiteY11" fmla="*/ 1102037 h 1694642"/>
                <a:gd name="connsiteX12" fmla="*/ 1102037 w 2204074"/>
                <a:gd name="connsiteY12" fmla="*/ 0 h 1694642"/>
                <a:gd name="connsiteX13" fmla="*/ 0 w 2204074"/>
                <a:gd name="connsiteY13" fmla="*/ 1102037 h 169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4074" h="1694642">
                  <a:moveTo>
                    <a:pt x="35646" y="1102037"/>
                  </a:moveTo>
                  <a:cubicBezTo>
                    <a:pt x="35646" y="513888"/>
                    <a:pt x="513888" y="34160"/>
                    <a:pt x="1103523" y="34160"/>
                  </a:cubicBezTo>
                  <a:cubicBezTo>
                    <a:pt x="1693157" y="34160"/>
                    <a:pt x="2171400" y="512403"/>
                    <a:pt x="2171400" y="1102037"/>
                  </a:cubicBezTo>
                  <a:cubicBezTo>
                    <a:pt x="2171400" y="1299572"/>
                    <a:pt x="2116447" y="1492652"/>
                    <a:pt x="2012481" y="1660482"/>
                  </a:cubicBezTo>
                  <a:lnTo>
                    <a:pt x="194565" y="1660482"/>
                  </a:lnTo>
                  <a:cubicBezTo>
                    <a:pt x="90599" y="1492652"/>
                    <a:pt x="35646" y="1299572"/>
                    <a:pt x="35646" y="1102037"/>
                  </a:cubicBezTo>
                  <a:moveTo>
                    <a:pt x="0" y="1102037"/>
                  </a:moveTo>
                  <a:cubicBezTo>
                    <a:pt x="0" y="1309969"/>
                    <a:pt x="57924" y="1511960"/>
                    <a:pt x="167831" y="1687216"/>
                  </a:cubicBezTo>
                  <a:lnTo>
                    <a:pt x="172286" y="1694642"/>
                  </a:lnTo>
                  <a:lnTo>
                    <a:pt x="2031788" y="1694642"/>
                  </a:lnTo>
                  <a:lnTo>
                    <a:pt x="2036244" y="1687216"/>
                  </a:lnTo>
                  <a:cubicBezTo>
                    <a:pt x="2146151" y="1511960"/>
                    <a:pt x="2204075" y="1309969"/>
                    <a:pt x="2204075" y="1102037"/>
                  </a:cubicBezTo>
                  <a:cubicBezTo>
                    <a:pt x="2204075" y="494580"/>
                    <a:pt x="1709494" y="0"/>
                    <a:pt x="1102037" y="0"/>
                  </a:cubicBezTo>
                  <a:cubicBezTo>
                    <a:pt x="494580" y="0"/>
                    <a:pt x="0" y="494580"/>
                    <a:pt x="0" y="1102037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49" name="Полилиния: фигура 2848">
              <a:extLst>
                <a:ext uri="{FF2B5EF4-FFF2-40B4-BE49-F238E27FC236}">
                  <a16:creationId xmlns:a16="http://schemas.microsoft.com/office/drawing/2014/main" id="{9DB78F00-7328-48EB-9A8C-6D6400196981}"/>
                </a:ext>
              </a:extLst>
            </p:cNvPr>
            <p:cNvSpPr/>
            <p:nvPr/>
          </p:nvSpPr>
          <p:spPr>
            <a:xfrm>
              <a:off x="5323682" y="2880093"/>
              <a:ext cx="1544634" cy="313382"/>
            </a:xfrm>
            <a:custGeom>
              <a:avLst/>
              <a:gdLst>
                <a:gd name="connsiteX0" fmla="*/ 1449580 w 1544634"/>
                <a:gd name="connsiteY0" fmla="*/ 34160 h 313382"/>
                <a:gd name="connsiteX1" fmla="*/ 772317 w 1544634"/>
                <a:gd name="connsiteY1" fmla="*/ 279222 h 313382"/>
                <a:gd name="connsiteX2" fmla="*/ 95054 w 1544634"/>
                <a:gd name="connsiteY2" fmla="*/ 34160 h 313382"/>
                <a:gd name="connsiteX3" fmla="*/ 1449580 w 1544634"/>
                <a:gd name="connsiteY3" fmla="*/ 34160 h 313382"/>
                <a:gd name="connsiteX4" fmla="*/ 1497107 w 1544634"/>
                <a:gd name="connsiteY4" fmla="*/ 0 h 313382"/>
                <a:gd name="connsiteX5" fmla="*/ 0 w 1544634"/>
                <a:gd name="connsiteY5" fmla="*/ 0 h 313382"/>
                <a:gd name="connsiteX6" fmla="*/ 34160 w 1544634"/>
                <a:gd name="connsiteY6" fmla="*/ 29705 h 313382"/>
                <a:gd name="connsiteX7" fmla="*/ 772317 w 1544634"/>
                <a:gd name="connsiteY7" fmla="*/ 313383 h 313382"/>
                <a:gd name="connsiteX8" fmla="*/ 1510474 w 1544634"/>
                <a:gd name="connsiteY8" fmla="*/ 29705 h 313382"/>
                <a:gd name="connsiteX9" fmla="*/ 1544634 w 1544634"/>
                <a:gd name="connsiteY9" fmla="*/ 0 h 313382"/>
                <a:gd name="connsiteX10" fmla="*/ 1497107 w 1544634"/>
                <a:gd name="connsiteY10" fmla="*/ 0 h 3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634" h="313382">
                  <a:moveTo>
                    <a:pt x="1449580" y="34160"/>
                  </a:moveTo>
                  <a:cubicBezTo>
                    <a:pt x="1257986" y="191594"/>
                    <a:pt x="1020350" y="279222"/>
                    <a:pt x="772317" y="279222"/>
                  </a:cubicBezTo>
                  <a:cubicBezTo>
                    <a:pt x="524284" y="279222"/>
                    <a:pt x="286649" y="191594"/>
                    <a:pt x="95054" y="34160"/>
                  </a:cubicBezTo>
                  <a:lnTo>
                    <a:pt x="1449580" y="34160"/>
                  </a:lnTo>
                  <a:close/>
                  <a:moveTo>
                    <a:pt x="1497107" y="0"/>
                  </a:moveTo>
                  <a:lnTo>
                    <a:pt x="0" y="0"/>
                  </a:lnTo>
                  <a:lnTo>
                    <a:pt x="34160" y="29705"/>
                  </a:lnTo>
                  <a:cubicBezTo>
                    <a:pt x="237636" y="212387"/>
                    <a:pt x="499036" y="313383"/>
                    <a:pt x="772317" y="313383"/>
                  </a:cubicBezTo>
                  <a:cubicBezTo>
                    <a:pt x="1045599" y="313383"/>
                    <a:pt x="1306998" y="212387"/>
                    <a:pt x="1510474" y="29705"/>
                  </a:cubicBezTo>
                  <a:lnTo>
                    <a:pt x="1544634" y="0"/>
                  </a:lnTo>
                  <a:lnTo>
                    <a:pt x="1497107" y="0"/>
                  </a:lnTo>
                  <a:close/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0" name="Полилиния: фигура 2849">
              <a:extLst>
                <a:ext uri="{FF2B5EF4-FFF2-40B4-BE49-F238E27FC236}">
                  <a16:creationId xmlns:a16="http://schemas.microsoft.com/office/drawing/2014/main" id="{AB456850-7D1C-4D12-88B6-5DD8B79F4BB2}"/>
                </a:ext>
              </a:extLst>
            </p:cNvPr>
            <p:cNvSpPr/>
            <p:nvPr/>
          </p:nvSpPr>
          <p:spPr>
            <a:xfrm>
              <a:off x="5539040" y="1908756"/>
              <a:ext cx="426259" cy="167830"/>
            </a:xfrm>
            <a:custGeom>
              <a:avLst/>
              <a:gdLst>
                <a:gd name="connsiteX0" fmla="*/ 0 w 426259"/>
                <a:gd name="connsiteY0" fmla="*/ 1485 h 167830"/>
                <a:gd name="connsiteX1" fmla="*/ 277737 w 426259"/>
                <a:gd name="connsiteY1" fmla="*/ 138126 h 167830"/>
                <a:gd name="connsiteX2" fmla="*/ 411408 w 426259"/>
                <a:gd name="connsiteY2" fmla="*/ 166345 h 167830"/>
                <a:gd name="connsiteX3" fmla="*/ 426260 w 426259"/>
                <a:gd name="connsiteY3" fmla="*/ 167831 h 167830"/>
                <a:gd name="connsiteX4" fmla="*/ 426260 w 426259"/>
                <a:gd name="connsiteY4" fmla="*/ 0 h 167830"/>
                <a:gd name="connsiteX5" fmla="*/ 0 w 426259"/>
                <a:gd name="connsiteY5" fmla="*/ 0 h 16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259" h="167830">
                  <a:moveTo>
                    <a:pt x="0" y="1485"/>
                  </a:moveTo>
                  <a:cubicBezTo>
                    <a:pt x="0" y="1485"/>
                    <a:pt x="99510" y="86143"/>
                    <a:pt x="277737" y="138126"/>
                  </a:cubicBezTo>
                  <a:cubicBezTo>
                    <a:pt x="317838" y="150008"/>
                    <a:pt x="362395" y="160404"/>
                    <a:pt x="411408" y="166345"/>
                  </a:cubicBezTo>
                  <a:cubicBezTo>
                    <a:pt x="415863" y="166345"/>
                    <a:pt x="421804" y="167831"/>
                    <a:pt x="426260" y="167831"/>
                  </a:cubicBezTo>
                  <a:lnTo>
                    <a:pt x="4262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1" name="Полилиния: фигура 2850">
              <a:extLst>
                <a:ext uri="{FF2B5EF4-FFF2-40B4-BE49-F238E27FC236}">
                  <a16:creationId xmlns:a16="http://schemas.microsoft.com/office/drawing/2014/main" id="{E4289CFC-7886-4F75-AEE5-AEE8B727C77E}"/>
                </a:ext>
              </a:extLst>
            </p:cNvPr>
            <p:cNvSpPr/>
            <p:nvPr/>
          </p:nvSpPr>
          <p:spPr>
            <a:xfrm>
              <a:off x="5643006" y="1482478"/>
              <a:ext cx="414377" cy="1115421"/>
            </a:xfrm>
            <a:custGeom>
              <a:avLst/>
              <a:gdLst>
                <a:gd name="connsiteX0" fmla="*/ 0 w 414377"/>
                <a:gd name="connsiteY0" fmla="*/ 204978 h 1115421"/>
                <a:gd name="connsiteX1" fmla="*/ 92084 w 414377"/>
                <a:gd name="connsiteY1" fmla="*/ 204978 h 1115421"/>
                <a:gd name="connsiteX2" fmla="*/ 206446 w 414377"/>
                <a:gd name="connsiteY2" fmla="*/ 90616 h 1115421"/>
                <a:gd name="connsiteX3" fmla="*/ 320809 w 414377"/>
                <a:gd name="connsiteY3" fmla="*/ 204978 h 1115421"/>
                <a:gd name="connsiteX4" fmla="*/ 320809 w 414377"/>
                <a:gd name="connsiteY4" fmla="*/ 1115422 h 1115421"/>
                <a:gd name="connsiteX5" fmla="*/ 414378 w 414377"/>
                <a:gd name="connsiteY5" fmla="*/ 1115422 h 1115421"/>
                <a:gd name="connsiteX6" fmla="*/ 414378 w 414377"/>
                <a:gd name="connsiteY6" fmla="*/ 204978 h 1115421"/>
                <a:gd name="connsiteX7" fmla="*/ 206446 w 414377"/>
                <a:gd name="connsiteY7" fmla="*/ 17 h 1115421"/>
                <a:gd name="connsiteX8" fmla="*/ 0 w 414377"/>
                <a:gd name="connsiteY8" fmla="*/ 204978 h 11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377" h="1115421">
                  <a:moveTo>
                    <a:pt x="0" y="204978"/>
                  </a:moveTo>
                  <a:lnTo>
                    <a:pt x="92084" y="204978"/>
                  </a:lnTo>
                  <a:cubicBezTo>
                    <a:pt x="92084" y="142599"/>
                    <a:pt x="144067" y="90616"/>
                    <a:pt x="206446" y="90616"/>
                  </a:cubicBezTo>
                  <a:cubicBezTo>
                    <a:pt x="270311" y="90616"/>
                    <a:pt x="320809" y="141114"/>
                    <a:pt x="320809" y="204978"/>
                  </a:cubicBezTo>
                  <a:lnTo>
                    <a:pt x="320809" y="1115422"/>
                  </a:lnTo>
                  <a:lnTo>
                    <a:pt x="414378" y="1115422"/>
                  </a:lnTo>
                  <a:lnTo>
                    <a:pt x="414378" y="204978"/>
                  </a:lnTo>
                  <a:cubicBezTo>
                    <a:pt x="414378" y="92101"/>
                    <a:pt x="320809" y="17"/>
                    <a:pt x="206446" y="17"/>
                  </a:cubicBezTo>
                  <a:cubicBezTo>
                    <a:pt x="92084" y="-1468"/>
                    <a:pt x="0" y="92101"/>
                    <a:pt x="0" y="204978"/>
                  </a:cubicBezTo>
                </a:path>
              </a:pathLst>
            </a:custGeom>
            <a:solidFill>
              <a:srgbClr val="FFFFFF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2" name="Полилиния: фигура 2851">
              <a:extLst>
                <a:ext uri="{FF2B5EF4-FFF2-40B4-BE49-F238E27FC236}">
                  <a16:creationId xmlns:a16="http://schemas.microsoft.com/office/drawing/2014/main" id="{699C9544-4EAD-4364-B3DE-CFC404B87C01}"/>
                </a:ext>
              </a:extLst>
            </p:cNvPr>
            <p:cNvSpPr/>
            <p:nvPr/>
          </p:nvSpPr>
          <p:spPr>
            <a:xfrm>
              <a:off x="6057384" y="1910241"/>
              <a:ext cx="610427" cy="175256"/>
            </a:xfrm>
            <a:custGeom>
              <a:avLst/>
              <a:gdLst>
                <a:gd name="connsiteX0" fmla="*/ 610428 w 610427"/>
                <a:gd name="connsiteY0" fmla="*/ 0 h 175256"/>
                <a:gd name="connsiteX1" fmla="*/ 0 w 610427"/>
                <a:gd name="connsiteY1" fmla="*/ 0 h 175256"/>
                <a:gd name="connsiteX2" fmla="*/ 0 w 610427"/>
                <a:gd name="connsiteY2" fmla="*/ 175257 h 175256"/>
                <a:gd name="connsiteX3" fmla="*/ 34160 w 610427"/>
                <a:gd name="connsiteY3" fmla="*/ 175257 h 175256"/>
                <a:gd name="connsiteX4" fmla="*/ 610428 w 610427"/>
                <a:gd name="connsiteY4" fmla="*/ 0 h 17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27" h="175256">
                  <a:moveTo>
                    <a:pt x="610428" y="0"/>
                  </a:moveTo>
                  <a:lnTo>
                    <a:pt x="0" y="0"/>
                  </a:lnTo>
                  <a:lnTo>
                    <a:pt x="0" y="175257"/>
                  </a:lnTo>
                  <a:cubicBezTo>
                    <a:pt x="11882" y="175257"/>
                    <a:pt x="22278" y="175257"/>
                    <a:pt x="34160" y="175257"/>
                  </a:cubicBezTo>
                  <a:cubicBezTo>
                    <a:pt x="381703" y="175257"/>
                    <a:pt x="610428" y="0"/>
                    <a:pt x="610428" y="0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3" name="Полилиния: фигура 2852">
              <a:extLst>
                <a:ext uri="{FF2B5EF4-FFF2-40B4-BE49-F238E27FC236}">
                  <a16:creationId xmlns:a16="http://schemas.microsoft.com/office/drawing/2014/main" id="{F692253E-A622-4913-A5FE-EC2CD1105D48}"/>
                </a:ext>
              </a:extLst>
            </p:cNvPr>
            <p:cNvSpPr/>
            <p:nvPr/>
          </p:nvSpPr>
          <p:spPr>
            <a:xfrm>
              <a:off x="5528643" y="1570124"/>
              <a:ext cx="528740" cy="1027775"/>
            </a:xfrm>
            <a:custGeom>
              <a:avLst/>
              <a:gdLst>
                <a:gd name="connsiteX0" fmla="*/ 206446 w 528740"/>
                <a:gd name="connsiteY0" fmla="*/ 114362 h 1027775"/>
                <a:gd name="connsiteX1" fmla="*/ 0 w 528740"/>
                <a:gd name="connsiteY1" fmla="*/ 114362 h 1027775"/>
                <a:gd name="connsiteX2" fmla="*/ 0 w 528740"/>
                <a:gd name="connsiteY2" fmla="*/ 121788 h 1027775"/>
                <a:gd name="connsiteX3" fmla="*/ 213873 w 528740"/>
                <a:gd name="connsiteY3" fmla="*/ 121788 h 1027775"/>
                <a:gd name="connsiteX4" fmla="*/ 213873 w 528740"/>
                <a:gd name="connsiteY4" fmla="*/ 118818 h 1027775"/>
                <a:gd name="connsiteX5" fmla="*/ 323779 w 528740"/>
                <a:gd name="connsiteY5" fmla="*/ 8911 h 1027775"/>
                <a:gd name="connsiteX6" fmla="*/ 433686 w 528740"/>
                <a:gd name="connsiteY6" fmla="*/ 118818 h 1027775"/>
                <a:gd name="connsiteX7" fmla="*/ 433686 w 528740"/>
                <a:gd name="connsiteY7" fmla="*/ 1027776 h 1027775"/>
                <a:gd name="connsiteX8" fmla="*/ 528740 w 528740"/>
                <a:gd name="connsiteY8" fmla="*/ 1027776 h 1027775"/>
                <a:gd name="connsiteX9" fmla="*/ 528740 w 528740"/>
                <a:gd name="connsiteY9" fmla="*/ 1020350 h 1027775"/>
                <a:gd name="connsiteX10" fmla="*/ 439627 w 528740"/>
                <a:gd name="connsiteY10" fmla="*/ 1020350 h 1027775"/>
                <a:gd name="connsiteX11" fmla="*/ 439627 w 528740"/>
                <a:gd name="connsiteY11" fmla="*/ 117333 h 1027775"/>
                <a:gd name="connsiteX12" fmla="*/ 322294 w 528740"/>
                <a:gd name="connsiteY12" fmla="*/ 0 h 1027775"/>
                <a:gd name="connsiteX13" fmla="*/ 206446 w 528740"/>
                <a:gd name="connsiteY13" fmla="*/ 114362 h 10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740" h="1027775">
                  <a:moveTo>
                    <a:pt x="206446" y="114362"/>
                  </a:moveTo>
                  <a:lnTo>
                    <a:pt x="0" y="114362"/>
                  </a:lnTo>
                  <a:lnTo>
                    <a:pt x="0" y="121788"/>
                  </a:lnTo>
                  <a:lnTo>
                    <a:pt x="213873" y="121788"/>
                  </a:lnTo>
                  <a:lnTo>
                    <a:pt x="213873" y="118818"/>
                  </a:lnTo>
                  <a:cubicBezTo>
                    <a:pt x="213873" y="57924"/>
                    <a:pt x="262885" y="8911"/>
                    <a:pt x="323779" y="8911"/>
                  </a:cubicBezTo>
                  <a:cubicBezTo>
                    <a:pt x="384674" y="8911"/>
                    <a:pt x="433686" y="57924"/>
                    <a:pt x="433686" y="118818"/>
                  </a:cubicBezTo>
                  <a:lnTo>
                    <a:pt x="433686" y="1027776"/>
                  </a:lnTo>
                  <a:lnTo>
                    <a:pt x="528740" y="1027776"/>
                  </a:lnTo>
                  <a:lnTo>
                    <a:pt x="528740" y="1020350"/>
                  </a:lnTo>
                  <a:lnTo>
                    <a:pt x="439627" y="1020350"/>
                  </a:lnTo>
                  <a:lnTo>
                    <a:pt x="439627" y="117333"/>
                  </a:lnTo>
                  <a:cubicBezTo>
                    <a:pt x="439627" y="51983"/>
                    <a:pt x="387644" y="0"/>
                    <a:pt x="322294" y="0"/>
                  </a:cubicBezTo>
                  <a:cubicBezTo>
                    <a:pt x="259914" y="0"/>
                    <a:pt x="209417" y="50498"/>
                    <a:pt x="206446" y="11436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4" name="Полилиния: фигура 2853">
              <a:extLst>
                <a:ext uri="{FF2B5EF4-FFF2-40B4-BE49-F238E27FC236}">
                  <a16:creationId xmlns:a16="http://schemas.microsoft.com/office/drawing/2014/main" id="{D9BE3F2E-5A4A-43DF-929C-BBF2DFE80794}"/>
                </a:ext>
              </a:extLst>
            </p:cNvPr>
            <p:cNvSpPr/>
            <p:nvPr/>
          </p:nvSpPr>
          <p:spPr>
            <a:xfrm>
              <a:off x="6147982" y="1482478"/>
              <a:ext cx="412892" cy="1115421"/>
            </a:xfrm>
            <a:custGeom>
              <a:avLst/>
              <a:gdLst>
                <a:gd name="connsiteX0" fmla="*/ 412892 w 412892"/>
                <a:gd name="connsiteY0" fmla="*/ 204978 h 1115421"/>
                <a:gd name="connsiteX1" fmla="*/ 320809 w 412892"/>
                <a:gd name="connsiteY1" fmla="*/ 204978 h 1115421"/>
                <a:gd name="connsiteX2" fmla="*/ 206446 w 412892"/>
                <a:gd name="connsiteY2" fmla="*/ 90616 h 1115421"/>
                <a:gd name="connsiteX3" fmla="*/ 92084 w 412892"/>
                <a:gd name="connsiteY3" fmla="*/ 204978 h 1115421"/>
                <a:gd name="connsiteX4" fmla="*/ 92084 w 412892"/>
                <a:gd name="connsiteY4" fmla="*/ 1115422 h 1115421"/>
                <a:gd name="connsiteX5" fmla="*/ 0 w 412892"/>
                <a:gd name="connsiteY5" fmla="*/ 1115422 h 1115421"/>
                <a:gd name="connsiteX6" fmla="*/ 0 w 412892"/>
                <a:gd name="connsiteY6" fmla="*/ 204978 h 1115421"/>
                <a:gd name="connsiteX7" fmla="*/ 204961 w 412892"/>
                <a:gd name="connsiteY7" fmla="*/ 17 h 1115421"/>
                <a:gd name="connsiteX8" fmla="*/ 412892 w 412892"/>
                <a:gd name="connsiteY8" fmla="*/ 204978 h 11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892" h="1115421">
                  <a:moveTo>
                    <a:pt x="412892" y="204978"/>
                  </a:moveTo>
                  <a:lnTo>
                    <a:pt x="320809" y="204978"/>
                  </a:lnTo>
                  <a:cubicBezTo>
                    <a:pt x="320809" y="142599"/>
                    <a:pt x="270311" y="90616"/>
                    <a:pt x="206446" y="90616"/>
                  </a:cubicBezTo>
                  <a:cubicBezTo>
                    <a:pt x="144067" y="90616"/>
                    <a:pt x="92084" y="141114"/>
                    <a:pt x="92084" y="204978"/>
                  </a:cubicBezTo>
                  <a:lnTo>
                    <a:pt x="92084" y="1115422"/>
                  </a:lnTo>
                  <a:lnTo>
                    <a:pt x="0" y="1115422"/>
                  </a:lnTo>
                  <a:lnTo>
                    <a:pt x="0" y="204978"/>
                  </a:lnTo>
                  <a:cubicBezTo>
                    <a:pt x="0" y="92101"/>
                    <a:pt x="92084" y="17"/>
                    <a:pt x="204961" y="17"/>
                  </a:cubicBezTo>
                  <a:cubicBezTo>
                    <a:pt x="320809" y="-1468"/>
                    <a:pt x="412892" y="92101"/>
                    <a:pt x="412892" y="204978"/>
                  </a:cubicBezTo>
                </a:path>
              </a:pathLst>
            </a:custGeom>
            <a:solidFill>
              <a:srgbClr val="E2001A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5" name="Полилиния: фигура 2854">
              <a:extLst>
                <a:ext uri="{FF2B5EF4-FFF2-40B4-BE49-F238E27FC236}">
                  <a16:creationId xmlns:a16="http://schemas.microsoft.com/office/drawing/2014/main" id="{6ED8D2F5-499A-49B7-BB04-9197CC320B0D}"/>
                </a:ext>
              </a:extLst>
            </p:cNvPr>
            <p:cNvSpPr/>
            <p:nvPr/>
          </p:nvSpPr>
          <p:spPr>
            <a:xfrm>
              <a:off x="5530129" y="1363678"/>
              <a:ext cx="1151049" cy="1234222"/>
            </a:xfrm>
            <a:custGeom>
              <a:avLst/>
              <a:gdLst>
                <a:gd name="connsiteX0" fmla="*/ 825785 w 1151049"/>
                <a:gd name="connsiteY0" fmla="*/ 0 h 1234222"/>
                <a:gd name="connsiteX1" fmla="*/ 574782 w 1151049"/>
                <a:gd name="connsiteY1" fmla="*/ 120303 h 1234222"/>
                <a:gd name="connsiteX2" fmla="*/ 323779 w 1151049"/>
                <a:gd name="connsiteY2" fmla="*/ 0 h 1234222"/>
                <a:gd name="connsiteX3" fmla="*/ 0 w 1151049"/>
                <a:gd name="connsiteY3" fmla="*/ 323779 h 1234222"/>
                <a:gd name="connsiteX4" fmla="*/ 144067 w 1151049"/>
                <a:gd name="connsiteY4" fmla="*/ 323779 h 1234222"/>
                <a:gd name="connsiteX5" fmla="*/ 323779 w 1151049"/>
                <a:gd name="connsiteY5" fmla="*/ 144067 h 1234222"/>
                <a:gd name="connsiteX6" fmla="*/ 503491 w 1151049"/>
                <a:gd name="connsiteY6" fmla="*/ 323779 h 1234222"/>
                <a:gd name="connsiteX7" fmla="*/ 503491 w 1151049"/>
                <a:gd name="connsiteY7" fmla="*/ 1234222 h 1234222"/>
                <a:gd name="connsiteX8" fmla="*/ 647558 w 1151049"/>
                <a:gd name="connsiteY8" fmla="*/ 1234222 h 1234222"/>
                <a:gd name="connsiteX9" fmla="*/ 647558 w 1151049"/>
                <a:gd name="connsiteY9" fmla="*/ 1208974 h 1234222"/>
                <a:gd name="connsiteX10" fmla="*/ 647558 w 1151049"/>
                <a:gd name="connsiteY10" fmla="*/ 1208974 h 1234222"/>
                <a:gd name="connsiteX11" fmla="*/ 647558 w 1151049"/>
                <a:gd name="connsiteY11" fmla="*/ 323779 h 1234222"/>
                <a:gd name="connsiteX12" fmla="*/ 827271 w 1151049"/>
                <a:gd name="connsiteY12" fmla="*/ 144067 h 1234222"/>
                <a:gd name="connsiteX13" fmla="*/ 1006983 w 1151049"/>
                <a:gd name="connsiteY13" fmla="*/ 323779 h 1234222"/>
                <a:gd name="connsiteX14" fmla="*/ 1151050 w 1151049"/>
                <a:gd name="connsiteY14" fmla="*/ 323779 h 1234222"/>
                <a:gd name="connsiteX15" fmla="*/ 825785 w 1151049"/>
                <a:gd name="connsiteY15" fmla="*/ 0 h 123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1049" h="1234222">
                  <a:moveTo>
                    <a:pt x="825785" y="0"/>
                  </a:moveTo>
                  <a:cubicBezTo>
                    <a:pt x="726275" y="0"/>
                    <a:pt x="635677" y="44557"/>
                    <a:pt x="574782" y="120303"/>
                  </a:cubicBezTo>
                  <a:cubicBezTo>
                    <a:pt x="513888" y="44557"/>
                    <a:pt x="421804" y="0"/>
                    <a:pt x="323779" y="0"/>
                  </a:cubicBezTo>
                  <a:cubicBezTo>
                    <a:pt x="145552" y="0"/>
                    <a:pt x="0" y="145552"/>
                    <a:pt x="0" y="323779"/>
                  </a:cubicBezTo>
                  <a:lnTo>
                    <a:pt x="144067" y="323779"/>
                  </a:lnTo>
                  <a:cubicBezTo>
                    <a:pt x="144067" y="224269"/>
                    <a:pt x="224269" y="144067"/>
                    <a:pt x="323779" y="144067"/>
                  </a:cubicBezTo>
                  <a:cubicBezTo>
                    <a:pt x="423289" y="144067"/>
                    <a:pt x="503491" y="224269"/>
                    <a:pt x="503491" y="323779"/>
                  </a:cubicBezTo>
                  <a:lnTo>
                    <a:pt x="503491" y="1234222"/>
                  </a:lnTo>
                  <a:lnTo>
                    <a:pt x="647558" y="1234222"/>
                  </a:lnTo>
                  <a:lnTo>
                    <a:pt x="647558" y="1208974"/>
                  </a:lnTo>
                  <a:lnTo>
                    <a:pt x="647558" y="1208974"/>
                  </a:lnTo>
                  <a:lnTo>
                    <a:pt x="647558" y="323779"/>
                  </a:lnTo>
                  <a:cubicBezTo>
                    <a:pt x="647558" y="224269"/>
                    <a:pt x="727760" y="144067"/>
                    <a:pt x="827271" y="144067"/>
                  </a:cubicBezTo>
                  <a:cubicBezTo>
                    <a:pt x="926781" y="144067"/>
                    <a:pt x="1006983" y="224269"/>
                    <a:pt x="1006983" y="323779"/>
                  </a:cubicBezTo>
                  <a:lnTo>
                    <a:pt x="1151050" y="323779"/>
                  </a:lnTo>
                  <a:cubicBezTo>
                    <a:pt x="1149564" y="145552"/>
                    <a:pt x="1004012" y="0"/>
                    <a:pt x="825785" y="0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6" name="Полилиния: фигура 2855">
              <a:extLst>
                <a:ext uri="{FF2B5EF4-FFF2-40B4-BE49-F238E27FC236}">
                  <a16:creationId xmlns:a16="http://schemas.microsoft.com/office/drawing/2014/main" id="{4892EEC0-4CF8-4FA0-A0DE-F48387B569A8}"/>
                </a:ext>
              </a:extLst>
            </p:cNvPr>
            <p:cNvSpPr/>
            <p:nvPr/>
          </p:nvSpPr>
          <p:spPr>
            <a:xfrm>
              <a:off x="5619242" y="1172963"/>
              <a:ext cx="824874" cy="700147"/>
            </a:xfrm>
            <a:custGeom>
              <a:avLst/>
              <a:gdLst>
                <a:gd name="connsiteX0" fmla="*/ 181198 w 824874"/>
                <a:gd name="connsiteY0" fmla="*/ 52589 h 700147"/>
                <a:gd name="connsiteX1" fmla="*/ 196050 w 824874"/>
                <a:gd name="connsiteY1" fmla="*/ 61501 h 700147"/>
                <a:gd name="connsiteX2" fmla="*/ 181198 w 824874"/>
                <a:gd name="connsiteY2" fmla="*/ 70412 h 700147"/>
                <a:gd name="connsiteX3" fmla="*/ 166345 w 824874"/>
                <a:gd name="connsiteY3" fmla="*/ 61501 h 700147"/>
                <a:gd name="connsiteX4" fmla="*/ 181198 w 824874"/>
                <a:gd name="connsiteY4" fmla="*/ 52589 h 700147"/>
                <a:gd name="connsiteX5" fmla="*/ 145552 w 824874"/>
                <a:gd name="connsiteY5" fmla="*/ 172893 h 700147"/>
                <a:gd name="connsiteX6" fmla="*/ 406952 w 824874"/>
                <a:gd name="connsiteY6" fmla="*/ 111998 h 700147"/>
                <a:gd name="connsiteX7" fmla="*/ 689145 w 824874"/>
                <a:gd name="connsiteY7" fmla="*/ 264977 h 700147"/>
                <a:gd name="connsiteX8" fmla="*/ 686174 w 824874"/>
                <a:gd name="connsiteY8" fmla="*/ 471423 h 700147"/>
                <a:gd name="connsiteX9" fmla="*/ 622309 w 824874"/>
                <a:gd name="connsiteY9" fmla="*/ 553110 h 700147"/>
                <a:gd name="connsiteX10" fmla="*/ 622309 w 824874"/>
                <a:gd name="connsiteY10" fmla="*/ 700148 h 700147"/>
                <a:gd name="connsiteX11" fmla="*/ 782714 w 824874"/>
                <a:gd name="connsiteY11" fmla="*/ 523406 h 700147"/>
                <a:gd name="connsiteX12" fmla="*/ 785684 w 824874"/>
                <a:gd name="connsiteY12" fmla="*/ 211509 h 700147"/>
                <a:gd name="connsiteX13" fmla="*/ 414378 w 824874"/>
                <a:gd name="connsiteY13" fmla="*/ 2092 h 700147"/>
                <a:gd name="connsiteX14" fmla="*/ 80202 w 824874"/>
                <a:gd name="connsiteY14" fmla="*/ 83779 h 700147"/>
                <a:gd name="connsiteX15" fmla="*/ 77232 w 824874"/>
                <a:gd name="connsiteY15" fmla="*/ 159526 h 700147"/>
                <a:gd name="connsiteX16" fmla="*/ 0 w 824874"/>
                <a:gd name="connsiteY16" fmla="*/ 204082 h 700147"/>
                <a:gd name="connsiteX17" fmla="*/ 25249 w 824874"/>
                <a:gd name="connsiteY17" fmla="*/ 187745 h 700147"/>
                <a:gd name="connsiteX18" fmla="*/ 13367 w 824874"/>
                <a:gd name="connsiteY18" fmla="*/ 210023 h 700147"/>
                <a:gd name="connsiteX19" fmla="*/ 81687 w 824874"/>
                <a:gd name="connsiteY19" fmla="*/ 162496 h 700147"/>
                <a:gd name="connsiteX20" fmla="*/ 145552 w 824874"/>
                <a:gd name="connsiteY20" fmla="*/ 172893 h 7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4874" h="700147">
                  <a:moveTo>
                    <a:pt x="181198" y="52589"/>
                  </a:moveTo>
                  <a:cubicBezTo>
                    <a:pt x="190109" y="52589"/>
                    <a:pt x="196050" y="57045"/>
                    <a:pt x="196050" y="61501"/>
                  </a:cubicBezTo>
                  <a:cubicBezTo>
                    <a:pt x="196050" y="65956"/>
                    <a:pt x="188624" y="70412"/>
                    <a:pt x="181198" y="70412"/>
                  </a:cubicBezTo>
                  <a:cubicBezTo>
                    <a:pt x="172286" y="70412"/>
                    <a:pt x="166345" y="65956"/>
                    <a:pt x="166345" y="61501"/>
                  </a:cubicBezTo>
                  <a:cubicBezTo>
                    <a:pt x="166345" y="57045"/>
                    <a:pt x="172286" y="52589"/>
                    <a:pt x="181198" y="52589"/>
                  </a:cubicBezTo>
                  <a:moveTo>
                    <a:pt x="145552" y="172893"/>
                  </a:moveTo>
                  <a:cubicBezTo>
                    <a:pt x="231695" y="161011"/>
                    <a:pt x="251003" y="100117"/>
                    <a:pt x="406952" y="111998"/>
                  </a:cubicBezTo>
                  <a:cubicBezTo>
                    <a:pt x="536166" y="120910"/>
                    <a:pt x="641618" y="177348"/>
                    <a:pt x="689145" y="264977"/>
                  </a:cubicBezTo>
                  <a:cubicBezTo>
                    <a:pt x="724790" y="330327"/>
                    <a:pt x="723305" y="403103"/>
                    <a:pt x="686174" y="471423"/>
                  </a:cubicBezTo>
                  <a:cubicBezTo>
                    <a:pt x="669837" y="501127"/>
                    <a:pt x="649044" y="527861"/>
                    <a:pt x="622309" y="553110"/>
                  </a:cubicBezTo>
                  <a:lnTo>
                    <a:pt x="622309" y="700148"/>
                  </a:lnTo>
                  <a:cubicBezTo>
                    <a:pt x="687660" y="649650"/>
                    <a:pt x="744098" y="593211"/>
                    <a:pt x="782714" y="523406"/>
                  </a:cubicBezTo>
                  <a:cubicBezTo>
                    <a:pt x="837667" y="422410"/>
                    <a:pt x="839152" y="308048"/>
                    <a:pt x="785684" y="211509"/>
                  </a:cubicBezTo>
                  <a:cubicBezTo>
                    <a:pt x="720334" y="92690"/>
                    <a:pt x="582209" y="13973"/>
                    <a:pt x="414378" y="2092"/>
                  </a:cubicBezTo>
                  <a:cubicBezTo>
                    <a:pt x="216843" y="-11275"/>
                    <a:pt x="111392" y="42193"/>
                    <a:pt x="80202" y="83779"/>
                  </a:cubicBezTo>
                  <a:cubicBezTo>
                    <a:pt x="60894" y="109028"/>
                    <a:pt x="57924" y="141703"/>
                    <a:pt x="77232" y="159526"/>
                  </a:cubicBezTo>
                  <a:cubicBezTo>
                    <a:pt x="44557" y="172893"/>
                    <a:pt x="11882" y="184774"/>
                    <a:pt x="0" y="204082"/>
                  </a:cubicBezTo>
                  <a:lnTo>
                    <a:pt x="25249" y="187745"/>
                  </a:lnTo>
                  <a:lnTo>
                    <a:pt x="13367" y="210023"/>
                  </a:lnTo>
                  <a:cubicBezTo>
                    <a:pt x="23764" y="193686"/>
                    <a:pt x="37131" y="180319"/>
                    <a:pt x="81687" y="162496"/>
                  </a:cubicBezTo>
                  <a:cubicBezTo>
                    <a:pt x="95054" y="172893"/>
                    <a:pt x="115848" y="177348"/>
                    <a:pt x="145552" y="172893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7" name="Полилиния: фигура 2856">
              <a:extLst>
                <a:ext uri="{FF2B5EF4-FFF2-40B4-BE49-F238E27FC236}">
                  <a16:creationId xmlns:a16="http://schemas.microsoft.com/office/drawing/2014/main" id="{C3649598-ADE5-43CF-A190-657D1EF591DB}"/>
                </a:ext>
              </a:extLst>
            </p:cNvPr>
            <p:cNvSpPr/>
            <p:nvPr/>
          </p:nvSpPr>
          <p:spPr>
            <a:xfrm>
              <a:off x="5730501" y="2005450"/>
              <a:ext cx="879386" cy="493129"/>
            </a:xfrm>
            <a:custGeom>
              <a:avLst/>
              <a:gdLst>
                <a:gd name="connsiteX0" fmla="*/ 211035 w 879386"/>
                <a:gd name="connsiteY0" fmla="*/ 374123 h 493129"/>
                <a:gd name="connsiteX1" fmla="*/ 117466 w 879386"/>
                <a:gd name="connsiteY1" fmla="*/ 268671 h 493129"/>
                <a:gd name="connsiteX2" fmla="*/ 219947 w 879386"/>
                <a:gd name="connsiteY2" fmla="*/ 69651 h 493129"/>
                <a:gd name="connsiteX3" fmla="*/ 86277 w 879386"/>
                <a:gd name="connsiteY3" fmla="*/ 41432 h 493129"/>
                <a:gd name="connsiteX4" fmla="*/ 13500 w 879386"/>
                <a:gd name="connsiteY4" fmla="*/ 302832 h 493129"/>
                <a:gd name="connsiteX5" fmla="*/ 169449 w 879386"/>
                <a:gd name="connsiteY5" fmla="*/ 476603 h 493129"/>
                <a:gd name="connsiteX6" fmla="*/ 879387 w 879386"/>
                <a:gd name="connsiteY6" fmla="*/ 215203 h 493129"/>
                <a:gd name="connsiteX7" fmla="*/ 211035 w 879386"/>
                <a:gd name="connsiteY7" fmla="*/ 374123 h 4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386" h="493129">
                  <a:moveTo>
                    <a:pt x="211035" y="374123"/>
                  </a:moveTo>
                  <a:cubicBezTo>
                    <a:pt x="164993" y="354815"/>
                    <a:pt x="133804" y="319169"/>
                    <a:pt x="117466" y="268671"/>
                  </a:cubicBezTo>
                  <a:cubicBezTo>
                    <a:pt x="93703" y="194410"/>
                    <a:pt x="135289" y="136486"/>
                    <a:pt x="219947" y="69651"/>
                  </a:cubicBezTo>
                  <a:cubicBezTo>
                    <a:pt x="230343" y="-12036"/>
                    <a:pt x="133804" y="-22433"/>
                    <a:pt x="86277" y="41432"/>
                  </a:cubicBezTo>
                  <a:cubicBezTo>
                    <a:pt x="16471" y="112723"/>
                    <a:pt x="-22145" y="195895"/>
                    <a:pt x="13500" y="302832"/>
                  </a:cubicBezTo>
                  <a:cubicBezTo>
                    <a:pt x="40235" y="384519"/>
                    <a:pt x="92217" y="443928"/>
                    <a:pt x="169449" y="476603"/>
                  </a:cubicBezTo>
                  <a:cubicBezTo>
                    <a:pt x="396689" y="573143"/>
                    <a:pt x="879387" y="215203"/>
                    <a:pt x="879387" y="215203"/>
                  </a:cubicBezTo>
                  <a:cubicBezTo>
                    <a:pt x="784333" y="259760"/>
                    <a:pt x="362528" y="439472"/>
                    <a:pt x="211035" y="374123"/>
                  </a:cubicBezTo>
                </a:path>
              </a:pathLst>
            </a:custGeom>
            <a:solidFill>
              <a:srgbClr val="C29400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8" name="Полилиния: фигура 2857">
              <a:extLst>
                <a:ext uri="{FF2B5EF4-FFF2-40B4-BE49-F238E27FC236}">
                  <a16:creationId xmlns:a16="http://schemas.microsoft.com/office/drawing/2014/main" id="{323E74E9-10B6-476C-8502-3932C7A78DFF}"/>
                </a:ext>
              </a:extLst>
            </p:cNvPr>
            <p:cNvSpPr/>
            <p:nvPr/>
          </p:nvSpPr>
          <p:spPr>
            <a:xfrm>
              <a:off x="5060797" y="2722659"/>
              <a:ext cx="92083" cy="92084"/>
            </a:xfrm>
            <a:custGeom>
              <a:avLst/>
              <a:gdLst>
                <a:gd name="connsiteX0" fmla="*/ 92084 w 92083"/>
                <a:gd name="connsiteY0" fmla="*/ 46042 h 92084"/>
                <a:gd name="connsiteX1" fmla="*/ 46042 w 92083"/>
                <a:gd name="connsiteY1" fmla="*/ 92084 h 92084"/>
                <a:gd name="connsiteX2" fmla="*/ 0 w 92083"/>
                <a:gd name="connsiteY2" fmla="*/ 46042 h 92084"/>
                <a:gd name="connsiteX3" fmla="*/ 46042 w 92083"/>
                <a:gd name="connsiteY3" fmla="*/ 0 h 92084"/>
                <a:gd name="connsiteX4" fmla="*/ 92084 w 92083"/>
                <a:gd name="connsiteY4" fmla="*/ 46042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3" h="92084">
                  <a:moveTo>
                    <a:pt x="92084" y="46042"/>
                  </a:moveTo>
                  <a:cubicBezTo>
                    <a:pt x="92084" y="71291"/>
                    <a:pt x="71291" y="92084"/>
                    <a:pt x="46042" y="92084"/>
                  </a:cubicBezTo>
                  <a:cubicBezTo>
                    <a:pt x="20793" y="92084"/>
                    <a:pt x="0" y="71291"/>
                    <a:pt x="0" y="46042"/>
                  </a:cubicBezTo>
                  <a:cubicBezTo>
                    <a:pt x="0" y="20793"/>
                    <a:pt x="20793" y="0"/>
                    <a:pt x="46042" y="0"/>
                  </a:cubicBezTo>
                  <a:cubicBezTo>
                    <a:pt x="71291" y="0"/>
                    <a:pt x="92084" y="20793"/>
                    <a:pt x="92084" y="4604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9" name="Полилиния: фигура 2858">
              <a:extLst>
                <a:ext uri="{FF2B5EF4-FFF2-40B4-BE49-F238E27FC236}">
                  <a16:creationId xmlns:a16="http://schemas.microsoft.com/office/drawing/2014/main" id="{89901AAE-7810-4D69-B47D-DAFE7DDD16AF}"/>
                </a:ext>
              </a:extLst>
            </p:cNvPr>
            <p:cNvSpPr/>
            <p:nvPr/>
          </p:nvSpPr>
          <p:spPr>
            <a:xfrm>
              <a:off x="7034662" y="2724144"/>
              <a:ext cx="92083" cy="92083"/>
            </a:xfrm>
            <a:custGeom>
              <a:avLst/>
              <a:gdLst>
                <a:gd name="connsiteX0" fmla="*/ 92084 w 92083"/>
                <a:gd name="connsiteY0" fmla="*/ 46042 h 92083"/>
                <a:gd name="connsiteX1" fmla="*/ 46042 w 92083"/>
                <a:gd name="connsiteY1" fmla="*/ 92084 h 92083"/>
                <a:gd name="connsiteX2" fmla="*/ 0 w 92083"/>
                <a:gd name="connsiteY2" fmla="*/ 46042 h 92083"/>
                <a:gd name="connsiteX3" fmla="*/ 46042 w 92083"/>
                <a:gd name="connsiteY3" fmla="*/ 0 h 92083"/>
                <a:gd name="connsiteX4" fmla="*/ 92084 w 92083"/>
                <a:gd name="connsiteY4" fmla="*/ 46042 h 9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3" h="92083">
                  <a:moveTo>
                    <a:pt x="92084" y="46042"/>
                  </a:moveTo>
                  <a:cubicBezTo>
                    <a:pt x="92084" y="71291"/>
                    <a:pt x="71291" y="92084"/>
                    <a:pt x="46042" y="92084"/>
                  </a:cubicBezTo>
                  <a:cubicBezTo>
                    <a:pt x="20793" y="92084"/>
                    <a:pt x="0" y="71291"/>
                    <a:pt x="0" y="46042"/>
                  </a:cubicBezTo>
                  <a:cubicBezTo>
                    <a:pt x="0" y="20793"/>
                    <a:pt x="20793" y="0"/>
                    <a:pt x="46042" y="0"/>
                  </a:cubicBezTo>
                  <a:cubicBezTo>
                    <a:pt x="72776" y="0"/>
                    <a:pt x="92084" y="20793"/>
                    <a:pt x="92084" y="46042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0" name="Полилиния: фигура 2859">
              <a:extLst>
                <a:ext uri="{FF2B5EF4-FFF2-40B4-BE49-F238E27FC236}">
                  <a16:creationId xmlns:a16="http://schemas.microsoft.com/office/drawing/2014/main" id="{EA8B676B-0BF9-4326-8000-AD731B18C0FA}"/>
                </a:ext>
              </a:extLst>
            </p:cNvPr>
            <p:cNvSpPr/>
            <p:nvPr/>
          </p:nvSpPr>
          <p:spPr>
            <a:xfrm>
              <a:off x="5316256" y="2703351"/>
              <a:ext cx="1558001" cy="169315"/>
            </a:xfrm>
            <a:custGeom>
              <a:avLst/>
              <a:gdLst>
                <a:gd name="connsiteX0" fmla="*/ 1495622 w 1558001"/>
                <a:gd name="connsiteY0" fmla="*/ 87628 h 169315"/>
                <a:gd name="connsiteX1" fmla="*/ 1471859 w 1558001"/>
                <a:gd name="connsiteY1" fmla="*/ 35645 h 169315"/>
                <a:gd name="connsiteX2" fmla="*/ 1448095 w 1558001"/>
                <a:gd name="connsiteY2" fmla="*/ 87628 h 169315"/>
                <a:gd name="connsiteX3" fmla="*/ 1495622 w 1558001"/>
                <a:gd name="connsiteY3" fmla="*/ 87628 h 169315"/>
                <a:gd name="connsiteX4" fmla="*/ 1507504 w 1558001"/>
                <a:gd name="connsiteY4" fmla="*/ 111392 h 169315"/>
                <a:gd name="connsiteX5" fmla="*/ 1436213 w 1558001"/>
                <a:gd name="connsiteY5" fmla="*/ 111392 h 169315"/>
                <a:gd name="connsiteX6" fmla="*/ 1422846 w 1558001"/>
                <a:gd name="connsiteY6" fmla="*/ 141096 h 169315"/>
                <a:gd name="connsiteX7" fmla="*/ 1385715 w 1558001"/>
                <a:gd name="connsiteY7" fmla="*/ 141096 h 169315"/>
                <a:gd name="connsiteX8" fmla="*/ 1454036 w 1558001"/>
                <a:gd name="connsiteY8" fmla="*/ 2970 h 169315"/>
                <a:gd name="connsiteX9" fmla="*/ 1489681 w 1558001"/>
                <a:gd name="connsiteY9" fmla="*/ 2970 h 169315"/>
                <a:gd name="connsiteX10" fmla="*/ 1558001 w 1558001"/>
                <a:gd name="connsiteY10" fmla="*/ 141096 h 169315"/>
                <a:gd name="connsiteX11" fmla="*/ 1520871 w 1558001"/>
                <a:gd name="connsiteY11" fmla="*/ 141096 h 169315"/>
                <a:gd name="connsiteX12" fmla="*/ 1507504 w 1558001"/>
                <a:gd name="connsiteY12" fmla="*/ 111392 h 169315"/>
                <a:gd name="connsiteX13" fmla="*/ 1373834 w 1558001"/>
                <a:gd name="connsiteY13" fmla="*/ 114362 h 169315"/>
                <a:gd name="connsiteX14" fmla="*/ 1373834 w 1558001"/>
                <a:gd name="connsiteY14" fmla="*/ 169316 h 169315"/>
                <a:gd name="connsiteX15" fmla="*/ 1341158 w 1558001"/>
                <a:gd name="connsiteY15" fmla="*/ 169316 h 169315"/>
                <a:gd name="connsiteX16" fmla="*/ 1341158 w 1558001"/>
                <a:gd name="connsiteY16" fmla="*/ 139611 h 169315"/>
                <a:gd name="connsiteX17" fmla="*/ 1211944 w 1558001"/>
                <a:gd name="connsiteY17" fmla="*/ 139611 h 169315"/>
                <a:gd name="connsiteX18" fmla="*/ 1211944 w 1558001"/>
                <a:gd name="connsiteY18" fmla="*/ 1485 h 169315"/>
                <a:gd name="connsiteX19" fmla="*/ 1247589 w 1558001"/>
                <a:gd name="connsiteY19" fmla="*/ 1485 h 169315"/>
                <a:gd name="connsiteX20" fmla="*/ 1247589 w 1558001"/>
                <a:gd name="connsiteY20" fmla="*/ 112877 h 169315"/>
                <a:gd name="connsiteX21" fmla="*/ 1315910 w 1558001"/>
                <a:gd name="connsiteY21" fmla="*/ 112877 h 169315"/>
                <a:gd name="connsiteX22" fmla="*/ 1315910 w 1558001"/>
                <a:gd name="connsiteY22" fmla="*/ 1485 h 169315"/>
                <a:gd name="connsiteX23" fmla="*/ 1351555 w 1558001"/>
                <a:gd name="connsiteY23" fmla="*/ 1485 h 169315"/>
                <a:gd name="connsiteX24" fmla="*/ 1351555 w 1558001"/>
                <a:gd name="connsiteY24" fmla="*/ 112877 h 169315"/>
                <a:gd name="connsiteX25" fmla="*/ 1373834 w 1558001"/>
                <a:gd name="connsiteY25" fmla="*/ 112877 h 169315"/>
                <a:gd name="connsiteX26" fmla="*/ 1029261 w 1558001"/>
                <a:gd name="connsiteY26" fmla="*/ 2970 h 169315"/>
                <a:gd name="connsiteX27" fmla="*/ 1064907 w 1558001"/>
                <a:gd name="connsiteY27" fmla="*/ 2970 h 169315"/>
                <a:gd name="connsiteX28" fmla="*/ 1064907 w 1558001"/>
                <a:gd name="connsiteY28" fmla="*/ 92084 h 169315"/>
                <a:gd name="connsiteX29" fmla="*/ 1139168 w 1558001"/>
                <a:gd name="connsiteY29" fmla="*/ 2970 h 169315"/>
                <a:gd name="connsiteX30" fmla="*/ 1173328 w 1558001"/>
                <a:gd name="connsiteY30" fmla="*/ 2970 h 169315"/>
                <a:gd name="connsiteX31" fmla="*/ 1173328 w 1558001"/>
                <a:gd name="connsiteY31" fmla="*/ 141096 h 169315"/>
                <a:gd name="connsiteX32" fmla="*/ 1137683 w 1558001"/>
                <a:gd name="connsiteY32" fmla="*/ 141096 h 169315"/>
                <a:gd name="connsiteX33" fmla="*/ 1137683 w 1558001"/>
                <a:gd name="connsiteY33" fmla="*/ 51983 h 169315"/>
                <a:gd name="connsiteX34" fmla="*/ 1063422 w 1558001"/>
                <a:gd name="connsiteY34" fmla="*/ 141096 h 169315"/>
                <a:gd name="connsiteX35" fmla="*/ 1029261 w 1558001"/>
                <a:gd name="connsiteY35" fmla="*/ 141096 h 169315"/>
                <a:gd name="connsiteX36" fmla="*/ 1029261 w 1558001"/>
                <a:gd name="connsiteY36" fmla="*/ 2970 h 169315"/>
                <a:gd name="connsiteX37" fmla="*/ 987675 w 1558001"/>
                <a:gd name="connsiteY37" fmla="*/ 2970 h 169315"/>
                <a:gd name="connsiteX38" fmla="*/ 987675 w 1558001"/>
                <a:gd name="connsiteY38" fmla="*/ 141096 h 169315"/>
                <a:gd name="connsiteX39" fmla="*/ 952030 w 1558001"/>
                <a:gd name="connsiteY39" fmla="*/ 141096 h 169315"/>
                <a:gd name="connsiteX40" fmla="*/ 952030 w 1558001"/>
                <a:gd name="connsiteY40" fmla="*/ 84658 h 169315"/>
                <a:gd name="connsiteX41" fmla="*/ 882224 w 1558001"/>
                <a:gd name="connsiteY41" fmla="*/ 84658 h 169315"/>
                <a:gd name="connsiteX42" fmla="*/ 882224 w 1558001"/>
                <a:gd name="connsiteY42" fmla="*/ 141096 h 169315"/>
                <a:gd name="connsiteX43" fmla="*/ 846579 w 1558001"/>
                <a:gd name="connsiteY43" fmla="*/ 141096 h 169315"/>
                <a:gd name="connsiteX44" fmla="*/ 846579 w 1558001"/>
                <a:gd name="connsiteY44" fmla="*/ 2970 h 169315"/>
                <a:gd name="connsiteX45" fmla="*/ 882224 w 1558001"/>
                <a:gd name="connsiteY45" fmla="*/ 2970 h 169315"/>
                <a:gd name="connsiteX46" fmla="*/ 882224 w 1558001"/>
                <a:gd name="connsiteY46" fmla="*/ 57924 h 169315"/>
                <a:gd name="connsiteX47" fmla="*/ 952030 w 1558001"/>
                <a:gd name="connsiteY47" fmla="*/ 57924 h 169315"/>
                <a:gd name="connsiteX48" fmla="*/ 952030 w 1558001"/>
                <a:gd name="connsiteY48" fmla="*/ 2970 h 169315"/>
                <a:gd name="connsiteX49" fmla="*/ 987675 w 1558001"/>
                <a:gd name="connsiteY49" fmla="*/ 2970 h 169315"/>
                <a:gd name="connsiteX50" fmla="*/ 753009 w 1558001"/>
                <a:gd name="connsiteY50" fmla="*/ 117333 h 169315"/>
                <a:gd name="connsiteX51" fmla="*/ 778258 w 1558001"/>
                <a:gd name="connsiteY51" fmla="*/ 99510 h 169315"/>
                <a:gd name="connsiteX52" fmla="*/ 753009 w 1558001"/>
                <a:gd name="connsiteY52" fmla="*/ 81687 h 169315"/>
                <a:gd name="connsiteX53" fmla="*/ 714394 w 1558001"/>
                <a:gd name="connsiteY53" fmla="*/ 81687 h 169315"/>
                <a:gd name="connsiteX54" fmla="*/ 714394 w 1558001"/>
                <a:gd name="connsiteY54" fmla="*/ 115847 h 169315"/>
                <a:gd name="connsiteX55" fmla="*/ 753009 w 1558001"/>
                <a:gd name="connsiteY55" fmla="*/ 115847 h 169315"/>
                <a:gd name="connsiteX56" fmla="*/ 714394 w 1558001"/>
                <a:gd name="connsiteY56" fmla="*/ 60894 h 169315"/>
                <a:gd name="connsiteX57" fmla="*/ 747068 w 1558001"/>
                <a:gd name="connsiteY57" fmla="*/ 60894 h 169315"/>
                <a:gd name="connsiteX58" fmla="*/ 764891 w 1558001"/>
                <a:gd name="connsiteY58" fmla="*/ 56438 h 169315"/>
                <a:gd name="connsiteX59" fmla="*/ 770832 w 1558001"/>
                <a:gd name="connsiteY59" fmla="*/ 44557 h 169315"/>
                <a:gd name="connsiteX60" fmla="*/ 764891 w 1558001"/>
                <a:gd name="connsiteY60" fmla="*/ 32675 h 169315"/>
                <a:gd name="connsiteX61" fmla="*/ 747068 w 1558001"/>
                <a:gd name="connsiteY61" fmla="*/ 28219 h 169315"/>
                <a:gd name="connsiteX62" fmla="*/ 714394 w 1558001"/>
                <a:gd name="connsiteY62" fmla="*/ 28219 h 169315"/>
                <a:gd name="connsiteX63" fmla="*/ 714394 w 1558001"/>
                <a:gd name="connsiteY63" fmla="*/ 60894 h 169315"/>
                <a:gd name="connsiteX64" fmla="*/ 785684 w 1558001"/>
                <a:gd name="connsiteY64" fmla="*/ 69806 h 169315"/>
                <a:gd name="connsiteX65" fmla="*/ 807963 w 1558001"/>
                <a:gd name="connsiteY65" fmla="*/ 81687 h 169315"/>
                <a:gd name="connsiteX66" fmla="*/ 815389 w 1558001"/>
                <a:gd name="connsiteY66" fmla="*/ 102480 h 169315"/>
                <a:gd name="connsiteX67" fmla="*/ 800536 w 1558001"/>
                <a:gd name="connsiteY67" fmla="*/ 130700 h 169315"/>
                <a:gd name="connsiteX68" fmla="*/ 755980 w 1558001"/>
                <a:gd name="connsiteY68" fmla="*/ 141096 h 169315"/>
                <a:gd name="connsiteX69" fmla="*/ 680233 w 1558001"/>
                <a:gd name="connsiteY69" fmla="*/ 141096 h 169315"/>
                <a:gd name="connsiteX70" fmla="*/ 680233 w 1558001"/>
                <a:gd name="connsiteY70" fmla="*/ 2970 h 169315"/>
                <a:gd name="connsiteX71" fmla="*/ 751524 w 1558001"/>
                <a:gd name="connsiteY71" fmla="*/ 2970 h 169315"/>
                <a:gd name="connsiteX72" fmla="*/ 793110 w 1558001"/>
                <a:gd name="connsiteY72" fmla="*/ 11882 h 169315"/>
                <a:gd name="connsiteX73" fmla="*/ 807963 w 1558001"/>
                <a:gd name="connsiteY73" fmla="*/ 38616 h 169315"/>
                <a:gd name="connsiteX74" fmla="*/ 802022 w 1558001"/>
                <a:gd name="connsiteY74" fmla="*/ 56438 h 169315"/>
                <a:gd name="connsiteX75" fmla="*/ 785684 w 1558001"/>
                <a:gd name="connsiteY75" fmla="*/ 69806 h 169315"/>
                <a:gd name="connsiteX76" fmla="*/ 592605 w 1558001"/>
                <a:gd name="connsiteY76" fmla="*/ 87628 h 169315"/>
                <a:gd name="connsiteX77" fmla="*/ 568841 w 1558001"/>
                <a:gd name="connsiteY77" fmla="*/ 35645 h 169315"/>
                <a:gd name="connsiteX78" fmla="*/ 545078 w 1558001"/>
                <a:gd name="connsiteY78" fmla="*/ 87628 h 169315"/>
                <a:gd name="connsiteX79" fmla="*/ 592605 w 1558001"/>
                <a:gd name="connsiteY79" fmla="*/ 87628 h 169315"/>
                <a:gd name="connsiteX80" fmla="*/ 604487 w 1558001"/>
                <a:gd name="connsiteY80" fmla="*/ 111392 h 169315"/>
                <a:gd name="connsiteX81" fmla="*/ 533196 w 1558001"/>
                <a:gd name="connsiteY81" fmla="*/ 111392 h 169315"/>
                <a:gd name="connsiteX82" fmla="*/ 519829 w 1558001"/>
                <a:gd name="connsiteY82" fmla="*/ 141096 h 169315"/>
                <a:gd name="connsiteX83" fmla="*/ 482698 w 1558001"/>
                <a:gd name="connsiteY83" fmla="*/ 141096 h 169315"/>
                <a:gd name="connsiteX84" fmla="*/ 551019 w 1558001"/>
                <a:gd name="connsiteY84" fmla="*/ 2970 h 169315"/>
                <a:gd name="connsiteX85" fmla="*/ 586664 w 1558001"/>
                <a:gd name="connsiteY85" fmla="*/ 2970 h 169315"/>
                <a:gd name="connsiteX86" fmla="*/ 654985 w 1558001"/>
                <a:gd name="connsiteY86" fmla="*/ 141096 h 169315"/>
                <a:gd name="connsiteX87" fmla="*/ 617854 w 1558001"/>
                <a:gd name="connsiteY87" fmla="*/ 141096 h 169315"/>
                <a:gd name="connsiteX88" fmla="*/ 604487 w 1558001"/>
                <a:gd name="connsiteY88" fmla="*/ 111392 h 169315"/>
                <a:gd name="connsiteX89" fmla="*/ 411408 w 1558001"/>
                <a:gd name="connsiteY89" fmla="*/ 77232 h 169315"/>
                <a:gd name="connsiteX90" fmla="*/ 435171 w 1558001"/>
                <a:gd name="connsiteY90" fmla="*/ 71291 h 169315"/>
                <a:gd name="connsiteX91" fmla="*/ 444082 w 1558001"/>
                <a:gd name="connsiteY91" fmla="*/ 53468 h 169315"/>
                <a:gd name="connsiteX92" fmla="*/ 435171 w 1558001"/>
                <a:gd name="connsiteY92" fmla="*/ 35645 h 169315"/>
                <a:gd name="connsiteX93" fmla="*/ 411408 w 1558001"/>
                <a:gd name="connsiteY93" fmla="*/ 29705 h 169315"/>
                <a:gd name="connsiteX94" fmla="*/ 381703 w 1558001"/>
                <a:gd name="connsiteY94" fmla="*/ 29705 h 169315"/>
                <a:gd name="connsiteX95" fmla="*/ 381703 w 1558001"/>
                <a:gd name="connsiteY95" fmla="*/ 77232 h 169315"/>
                <a:gd name="connsiteX96" fmla="*/ 411408 w 1558001"/>
                <a:gd name="connsiteY96" fmla="*/ 77232 h 169315"/>
                <a:gd name="connsiteX97" fmla="*/ 414378 w 1558001"/>
                <a:gd name="connsiteY97" fmla="*/ 2970 h 169315"/>
                <a:gd name="connsiteX98" fmla="*/ 450023 w 1558001"/>
                <a:gd name="connsiteY98" fmla="*/ 8911 h 169315"/>
                <a:gd name="connsiteX99" fmla="*/ 473787 w 1558001"/>
                <a:gd name="connsiteY99" fmla="*/ 26734 h 169315"/>
                <a:gd name="connsiteX100" fmla="*/ 481213 w 1558001"/>
                <a:gd name="connsiteY100" fmla="*/ 53468 h 169315"/>
                <a:gd name="connsiteX101" fmla="*/ 473787 w 1558001"/>
                <a:gd name="connsiteY101" fmla="*/ 80202 h 169315"/>
                <a:gd name="connsiteX102" fmla="*/ 450023 w 1558001"/>
                <a:gd name="connsiteY102" fmla="*/ 98025 h 169315"/>
                <a:gd name="connsiteX103" fmla="*/ 414378 w 1558001"/>
                <a:gd name="connsiteY103" fmla="*/ 103966 h 169315"/>
                <a:gd name="connsiteX104" fmla="*/ 383188 w 1558001"/>
                <a:gd name="connsiteY104" fmla="*/ 103966 h 169315"/>
                <a:gd name="connsiteX105" fmla="*/ 383188 w 1558001"/>
                <a:gd name="connsiteY105" fmla="*/ 142582 h 169315"/>
                <a:gd name="connsiteX106" fmla="*/ 347543 w 1558001"/>
                <a:gd name="connsiteY106" fmla="*/ 142582 h 169315"/>
                <a:gd name="connsiteX107" fmla="*/ 347543 w 1558001"/>
                <a:gd name="connsiteY107" fmla="*/ 4455 h 169315"/>
                <a:gd name="connsiteX108" fmla="*/ 414378 w 1558001"/>
                <a:gd name="connsiteY108" fmla="*/ 4455 h 169315"/>
                <a:gd name="connsiteX109" fmla="*/ 209417 w 1558001"/>
                <a:gd name="connsiteY109" fmla="*/ 49012 h 169315"/>
                <a:gd name="connsiteX110" fmla="*/ 204961 w 1558001"/>
                <a:gd name="connsiteY110" fmla="*/ 90599 h 169315"/>
                <a:gd name="connsiteX111" fmla="*/ 194565 w 1558001"/>
                <a:gd name="connsiteY111" fmla="*/ 114362 h 169315"/>
                <a:gd name="connsiteX112" fmla="*/ 262885 w 1558001"/>
                <a:gd name="connsiteY112" fmla="*/ 114362 h 169315"/>
                <a:gd name="connsiteX113" fmla="*/ 262885 w 1558001"/>
                <a:gd name="connsiteY113" fmla="*/ 28219 h 169315"/>
                <a:gd name="connsiteX114" fmla="*/ 209417 w 1558001"/>
                <a:gd name="connsiteY114" fmla="*/ 28219 h 169315"/>
                <a:gd name="connsiteX115" fmla="*/ 209417 w 1558001"/>
                <a:gd name="connsiteY115" fmla="*/ 49012 h 169315"/>
                <a:gd name="connsiteX116" fmla="*/ 319323 w 1558001"/>
                <a:gd name="connsiteY116" fmla="*/ 114362 h 169315"/>
                <a:gd name="connsiteX117" fmla="*/ 319323 w 1558001"/>
                <a:gd name="connsiteY117" fmla="*/ 169316 h 169315"/>
                <a:gd name="connsiteX118" fmla="*/ 286649 w 1558001"/>
                <a:gd name="connsiteY118" fmla="*/ 169316 h 169315"/>
                <a:gd name="connsiteX119" fmla="*/ 286649 w 1558001"/>
                <a:gd name="connsiteY119" fmla="*/ 141096 h 169315"/>
                <a:gd name="connsiteX120" fmla="*/ 178227 w 1558001"/>
                <a:gd name="connsiteY120" fmla="*/ 141096 h 169315"/>
                <a:gd name="connsiteX121" fmla="*/ 178227 w 1558001"/>
                <a:gd name="connsiteY121" fmla="*/ 169316 h 169315"/>
                <a:gd name="connsiteX122" fmla="*/ 145552 w 1558001"/>
                <a:gd name="connsiteY122" fmla="*/ 169316 h 169315"/>
                <a:gd name="connsiteX123" fmla="*/ 145552 w 1558001"/>
                <a:gd name="connsiteY123" fmla="*/ 114362 h 169315"/>
                <a:gd name="connsiteX124" fmla="*/ 151493 w 1558001"/>
                <a:gd name="connsiteY124" fmla="*/ 114362 h 169315"/>
                <a:gd name="connsiteX125" fmla="*/ 170801 w 1558001"/>
                <a:gd name="connsiteY125" fmla="*/ 96540 h 169315"/>
                <a:gd name="connsiteX126" fmla="*/ 178227 w 1558001"/>
                <a:gd name="connsiteY126" fmla="*/ 46042 h 169315"/>
                <a:gd name="connsiteX127" fmla="*/ 179712 w 1558001"/>
                <a:gd name="connsiteY127" fmla="*/ 2970 h 169315"/>
                <a:gd name="connsiteX128" fmla="*/ 298530 w 1558001"/>
                <a:gd name="connsiteY128" fmla="*/ 2970 h 169315"/>
                <a:gd name="connsiteX129" fmla="*/ 298530 w 1558001"/>
                <a:gd name="connsiteY129" fmla="*/ 114362 h 169315"/>
                <a:gd name="connsiteX130" fmla="*/ 319323 w 1558001"/>
                <a:gd name="connsiteY130" fmla="*/ 114362 h 169315"/>
                <a:gd name="connsiteX131" fmla="*/ 100995 w 1558001"/>
                <a:gd name="connsiteY131" fmla="*/ 69806 h 169315"/>
                <a:gd name="connsiteX132" fmla="*/ 121788 w 1558001"/>
                <a:gd name="connsiteY132" fmla="*/ 83172 h 169315"/>
                <a:gd name="connsiteX133" fmla="*/ 129215 w 1558001"/>
                <a:gd name="connsiteY133" fmla="*/ 103966 h 169315"/>
                <a:gd name="connsiteX134" fmla="*/ 120303 w 1558001"/>
                <a:gd name="connsiteY134" fmla="*/ 126244 h 169315"/>
                <a:gd name="connsiteX135" fmla="*/ 95054 w 1558001"/>
                <a:gd name="connsiteY135" fmla="*/ 141096 h 169315"/>
                <a:gd name="connsiteX136" fmla="*/ 60894 w 1558001"/>
                <a:gd name="connsiteY136" fmla="*/ 145552 h 169315"/>
                <a:gd name="connsiteX137" fmla="*/ 29705 w 1558001"/>
                <a:gd name="connsiteY137" fmla="*/ 142582 h 169315"/>
                <a:gd name="connsiteX138" fmla="*/ 0 w 1558001"/>
                <a:gd name="connsiteY138" fmla="*/ 132185 h 169315"/>
                <a:gd name="connsiteX139" fmla="*/ 10397 w 1558001"/>
                <a:gd name="connsiteY139" fmla="*/ 109907 h 169315"/>
                <a:gd name="connsiteX140" fmla="*/ 32675 w 1558001"/>
                <a:gd name="connsiteY140" fmla="*/ 118818 h 169315"/>
                <a:gd name="connsiteX141" fmla="*/ 56439 w 1558001"/>
                <a:gd name="connsiteY141" fmla="*/ 121788 h 169315"/>
                <a:gd name="connsiteX142" fmla="*/ 83173 w 1558001"/>
                <a:gd name="connsiteY142" fmla="*/ 117333 h 169315"/>
                <a:gd name="connsiteX143" fmla="*/ 93569 w 1558001"/>
                <a:gd name="connsiteY143" fmla="*/ 102480 h 169315"/>
                <a:gd name="connsiteX144" fmla="*/ 86143 w 1558001"/>
                <a:gd name="connsiteY144" fmla="*/ 90599 h 169315"/>
                <a:gd name="connsiteX145" fmla="*/ 66835 w 1558001"/>
                <a:gd name="connsiteY145" fmla="*/ 86143 h 169315"/>
                <a:gd name="connsiteX146" fmla="*/ 29705 w 1558001"/>
                <a:gd name="connsiteY146" fmla="*/ 86143 h 169315"/>
                <a:gd name="connsiteX147" fmla="*/ 29705 w 1558001"/>
                <a:gd name="connsiteY147" fmla="*/ 57924 h 169315"/>
                <a:gd name="connsiteX148" fmla="*/ 65350 w 1558001"/>
                <a:gd name="connsiteY148" fmla="*/ 57924 h 169315"/>
                <a:gd name="connsiteX149" fmla="*/ 81687 w 1558001"/>
                <a:gd name="connsiteY149" fmla="*/ 53468 h 169315"/>
                <a:gd name="connsiteX150" fmla="*/ 87628 w 1558001"/>
                <a:gd name="connsiteY150" fmla="*/ 43071 h 169315"/>
                <a:gd name="connsiteX151" fmla="*/ 78717 w 1558001"/>
                <a:gd name="connsiteY151" fmla="*/ 31190 h 169315"/>
                <a:gd name="connsiteX152" fmla="*/ 56439 w 1558001"/>
                <a:gd name="connsiteY152" fmla="*/ 26734 h 169315"/>
                <a:gd name="connsiteX153" fmla="*/ 35645 w 1558001"/>
                <a:gd name="connsiteY153" fmla="*/ 29705 h 169315"/>
                <a:gd name="connsiteX154" fmla="*/ 14852 w 1558001"/>
                <a:gd name="connsiteY154" fmla="*/ 37131 h 169315"/>
                <a:gd name="connsiteX155" fmla="*/ 4456 w 1558001"/>
                <a:gd name="connsiteY155" fmla="*/ 11882 h 169315"/>
                <a:gd name="connsiteX156" fmla="*/ 57924 w 1558001"/>
                <a:gd name="connsiteY156" fmla="*/ 0 h 169315"/>
                <a:gd name="connsiteX157" fmla="*/ 90599 w 1558001"/>
                <a:gd name="connsiteY157" fmla="*/ 4455 h 169315"/>
                <a:gd name="connsiteX158" fmla="*/ 114362 w 1558001"/>
                <a:gd name="connsiteY158" fmla="*/ 17823 h 169315"/>
                <a:gd name="connsiteX159" fmla="*/ 123274 w 1558001"/>
                <a:gd name="connsiteY159" fmla="*/ 38616 h 169315"/>
                <a:gd name="connsiteX160" fmla="*/ 117333 w 1558001"/>
                <a:gd name="connsiteY160" fmla="*/ 56438 h 169315"/>
                <a:gd name="connsiteX161" fmla="*/ 100995 w 1558001"/>
                <a:gd name="connsiteY161" fmla="*/ 69806 h 16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558001" h="169315">
                  <a:moveTo>
                    <a:pt x="1495622" y="87628"/>
                  </a:moveTo>
                  <a:lnTo>
                    <a:pt x="1471859" y="35645"/>
                  </a:lnTo>
                  <a:lnTo>
                    <a:pt x="1448095" y="87628"/>
                  </a:lnTo>
                  <a:lnTo>
                    <a:pt x="1495622" y="87628"/>
                  </a:lnTo>
                  <a:close/>
                  <a:moveTo>
                    <a:pt x="1507504" y="111392"/>
                  </a:moveTo>
                  <a:lnTo>
                    <a:pt x="1436213" y="111392"/>
                  </a:lnTo>
                  <a:lnTo>
                    <a:pt x="1422846" y="141096"/>
                  </a:lnTo>
                  <a:lnTo>
                    <a:pt x="1385715" y="141096"/>
                  </a:lnTo>
                  <a:lnTo>
                    <a:pt x="1454036" y="2970"/>
                  </a:lnTo>
                  <a:lnTo>
                    <a:pt x="1489681" y="2970"/>
                  </a:lnTo>
                  <a:lnTo>
                    <a:pt x="1558001" y="141096"/>
                  </a:lnTo>
                  <a:lnTo>
                    <a:pt x="1520871" y="141096"/>
                  </a:lnTo>
                  <a:lnTo>
                    <a:pt x="1507504" y="111392"/>
                  </a:lnTo>
                  <a:close/>
                  <a:moveTo>
                    <a:pt x="1373834" y="114362"/>
                  </a:moveTo>
                  <a:lnTo>
                    <a:pt x="1373834" y="169316"/>
                  </a:lnTo>
                  <a:lnTo>
                    <a:pt x="1341158" y="169316"/>
                  </a:lnTo>
                  <a:lnTo>
                    <a:pt x="1341158" y="139611"/>
                  </a:lnTo>
                  <a:lnTo>
                    <a:pt x="1211944" y="139611"/>
                  </a:lnTo>
                  <a:lnTo>
                    <a:pt x="1211944" y="1485"/>
                  </a:lnTo>
                  <a:lnTo>
                    <a:pt x="1247589" y="1485"/>
                  </a:lnTo>
                  <a:lnTo>
                    <a:pt x="1247589" y="112877"/>
                  </a:lnTo>
                  <a:lnTo>
                    <a:pt x="1315910" y="112877"/>
                  </a:lnTo>
                  <a:lnTo>
                    <a:pt x="1315910" y="1485"/>
                  </a:lnTo>
                  <a:lnTo>
                    <a:pt x="1351555" y="1485"/>
                  </a:lnTo>
                  <a:lnTo>
                    <a:pt x="1351555" y="112877"/>
                  </a:lnTo>
                  <a:lnTo>
                    <a:pt x="1373834" y="112877"/>
                  </a:lnTo>
                  <a:close/>
                  <a:moveTo>
                    <a:pt x="1029261" y="2970"/>
                  </a:moveTo>
                  <a:lnTo>
                    <a:pt x="1064907" y="2970"/>
                  </a:lnTo>
                  <a:lnTo>
                    <a:pt x="1064907" y="92084"/>
                  </a:lnTo>
                  <a:lnTo>
                    <a:pt x="1139168" y="2970"/>
                  </a:lnTo>
                  <a:lnTo>
                    <a:pt x="1173328" y="2970"/>
                  </a:lnTo>
                  <a:lnTo>
                    <a:pt x="1173328" y="141096"/>
                  </a:lnTo>
                  <a:lnTo>
                    <a:pt x="1137683" y="141096"/>
                  </a:lnTo>
                  <a:lnTo>
                    <a:pt x="1137683" y="51983"/>
                  </a:lnTo>
                  <a:lnTo>
                    <a:pt x="1063422" y="141096"/>
                  </a:lnTo>
                  <a:lnTo>
                    <a:pt x="1029261" y="141096"/>
                  </a:lnTo>
                  <a:lnTo>
                    <a:pt x="1029261" y="2970"/>
                  </a:lnTo>
                  <a:close/>
                  <a:moveTo>
                    <a:pt x="987675" y="2970"/>
                  </a:moveTo>
                  <a:lnTo>
                    <a:pt x="987675" y="141096"/>
                  </a:lnTo>
                  <a:lnTo>
                    <a:pt x="952030" y="141096"/>
                  </a:lnTo>
                  <a:lnTo>
                    <a:pt x="952030" y="84658"/>
                  </a:lnTo>
                  <a:lnTo>
                    <a:pt x="882224" y="84658"/>
                  </a:lnTo>
                  <a:lnTo>
                    <a:pt x="882224" y="141096"/>
                  </a:lnTo>
                  <a:lnTo>
                    <a:pt x="846579" y="141096"/>
                  </a:lnTo>
                  <a:lnTo>
                    <a:pt x="846579" y="2970"/>
                  </a:lnTo>
                  <a:lnTo>
                    <a:pt x="882224" y="2970"/>
                  </a:lnTo>
                  <a:lnTo>
                    <a:pt x="882224" y="57924"/>
                  </a:lnTo>
                  <a:lnTo>
                    <a:pt x="952030" y="57924"/>
                  </a:lnTo>
                  <a:lnTo>
                    <a:pt x="952030" y="2970"/>
                  </a:lnTo>
                  <a:lnTo>
                    <a:pt x="987675" y="2970"/>
                  </a:lnTo>
                  <a:close/>
                  <a:moveTo>
                    <a:pt x="753009" y="117333"/>
                  </a:moveTo>
                  <a:cubicBezTo>
                    <a:pt x="769347" y="117333"/>
                    <a:pt x="778258" y="111392"/>
                    <a:pt x="778258" y="99510"/>
                  </a:cubicBezTo>
                  <a:cubicBezTo>
                    <a:pt x="778258" y="87628"/>
                    <a:pt x="769347" y="81687"/>
                    <a:pt x="753009" y="81687"/>
                  </a:cubicBezTo>
                  <a:lnTo>
                    <a:pt x="714394" y="81687"/>
                  </a:lnTo>
                  <a:lnTo>
                    <a:pt x="714394" y="115847"/>
                  </a:lnTo>
                  <a:lnTo>
                    <a:pt x="753009" y="115847"/>
                  </a:lnTo>
                  <a:close/>
                  <a:moveTo>
                    <a:pt x="714394" y="60894"/>
                  </a:moveTo>
                  <a:lnTo>
                    <a:pt x="747068" y="60894"/>
                  </a:lnTo>
                  <a:cubicBezTo>
                    <a:pt x="754494" y="60894"/>
                    <a:pt x="760436" y="59409"/>
                    <a:pt x="764891" y="56438"/>
                  </a:cubicBezTo>
                  <a:cubicBezTo>
                    <a:pt x="769347" y="53468"/>
                    <a:pt x="770832" y="49012"/>
                    <a:pt x="770832" y="44557"/>
                  </a:cubicBezTo>
                  <a:cubicBezTo>
                    <a:pt x="770832" y="38616"/>
                    <a:pt x="769347" y="35645"/>
                    <a:pt x="764891" y="32675"/>
                  </a:cubicBezTo>
                  <a:cubicBezTo>
                    <a:pt x="760436" y="29705"/>
                    <a:pt x="754494" y="28219"/>
                    <a:pt x="747068" y="28219"/>
                  </a:cubicBezTo>
                  <a:lnTo>
                    <a:pt x="714394" y="28219"/>
                  </a:lnTo>
                  <a:lnTo>
                    <a:pt x="714394" y="60894"/>
                  </a:lnTo>
                  <a:close/>
                  <a:moveTo>
                    <a:pt x="785684" y="69806"/>
                  </a:moveTo>
                  <a:cubicBezTo>
                    <a:pt x="794596" y="72776"/>
                    <a:pt x="802022" y="75746"/>
                    <a:pt x="807963" y="81687"/>
                  </a:cubicBezTo>
                  <a:cubicBezTo>
                    <a:pt x="812419" y="87628"/>
                    <a:pt x="815389" y="93569"/>
                    <a:pt x="815389" y="102480"/>
                  </a:cubicBezTo>
                  <a:cubicBezTo>
                    <a:pt x="815389" y="114362"/>
                    <a:pt x="810933" y="124759"/>
                    <a:pt x="800536" y="130700"/>
                  </a:cubicBezTo>
                  <a:cubicBezTo>
                    <a:pt x="790140" y="138126"/>
                    <a:pt x="775288" y="141096"/>
                    <a:pt x="755980" y="141096"/>
                  </a:cubicBezTo>
                  <a:lnTo>
                    <a:pt x="680233" y="141096"/>
                  </a:lnTo>
                  <a:lnTo>
                    <a:pt x="680233" y="2970"/>
                  </a:lnTo>
                  <a:lnTo>
                    <a:pt x="751524" y="2970"/>
                  </a:lnTo>
                  <a:cubicBezTo>
                    <a:pt x="769347" y="2970"/>
                    <a:pt x="782714" y="5941"/>
                    <a:pt x="793110" y="11882"/>
                  </a:cubicBezTo>
                  <a:cubicBezTo>
                    <a:pt x="803507" y="17823"/>
                    <a:pt x="807963" y="26734"/>
                    <a:pt x="807963" y="38616"/>
                  </a:cubicBezTo>
                  <a:cubicBezTo>
                    <a:pt x="807963" y="46042"/>
                    <a:pt x="806477" y="51983"/>
                    <a:pt x="802022" y="56438"/>
                  </a:cubicBezTo>
                  <a:cubicBezTo>
                    <a:pt x="797566" y="62379"/>
                    <a:pt x="793110" y="65350"/>
                    <a:pt x="785684" y="69806"/>
                  </a:cubicBezTo>
                  <a:moveTo>
                    <a:pt x="592605" y="87628"/>
                  </a:moveTo>
                  <a:lnTo>
                    <a:pt x="568841" y="35645"/>
                  </a:lnTo>
                  <a:lnTo>
                    <a:pt x="545078" y="87628"/>
                  </a:lnTo>
                  <a:lnTo>
                    <a:pt x="592605" y="87628"/>
                  </a:lnTo>
                  <a:close/>
                  <a:moveTo>
                    <a:pt x="604487" y="111392"/>
                  </a:moveTo>
                  <a:lnTo>
                    <a:pt x="533196" y="111392"/>
                  </a:lnTo>
                  <a:lnTo>
                    <a:pt x="519829" y="141096"/>
                  </a:lnTo>
                  <a:lnTo>
                    <a:pt x="482698" y="141096"/>
                  </a:lnTo>
                  <a:lnTo>
                    <a:pt x="551019" y="2970"/>
                  </a:lnTo>
                  <a:lnTo>
                    <a:pt x="586664" y="2970"/>
                  </a:lnTo>
                  <a:lnTo>
                    <a:pt x="654985" y="141096"/>
                  </a:lnTo>
                  <a:lnTo>
                    <a:pt x="617854" y="141096"/>
                  </a:lnTo>
                  <a:lnTo>
                    <a:pt x="604487" y="111392"/>
                  </a:lnTo>
                  <a:close/>
                  <a:moveTo>
                    <a:pt x="411408" y="77232"/>
                  </a:moveTo>
                  <a:cubicBezTo>
                    <a:pt x="421804" y="77232"/>
                    <a:pt x="430715" y="75746"/>
                    <a:pt x="435171" y="71291"/>
                  </a:cubicBezTo>
                  <a:cubicBezTo>
                    <a:pt x="441112" y="66835"/>
                    <a:pt x="444082" y="60894"/>
                    <a:pt x="444082" y="53468"/>
                  </a:cubicBezTo>
                  <a:cubicBezTo>
                    <a:pt x="444082" y="46042"/>
                    <a:pt x="441112" y="40101"/>
                    <a:pt x="435171" y="35645"/>
                  </a:cubicBezTo>
                  <a:cubicBezTo>
                    <a:pt x="429230" y="31190"/>
                    <a:pt x="421804" y="29705"/>
                    <a:pt x="411408" y="29705"/>
                  </a:cubicBezTo>
                  <a:lnTo>
                    <a:pt x="381703" y="29705"/>
                  </a:lnTo>
                  <a:lnTo>
                    <a:pt x="381703" y="77232"/>
                  </a:lnTo>
                  <a:lnTo>
                    <a:pt x="411408" y="77232"/>
                  </a:lnTo>
                  <a:close/>
                  <a:moveTo>
                    <a:pt x="414378" y="2970"/>
                  </a:moveTo>
                  <a:cubicBezTo>
                    <a:pt x="427745" y="2970"/>
                    <a:pt x="439627" y="4455"/>
                    <a:pt x="450023" y="8911"/>
                  </a:cubicBezTo>
                  <a:cubicBezTo>
                    <a:pt x="460420" y="13367"/>
                    <a:pt x="467846" y="19308"/>
                    <a:pt x="473787" y="26734"/>
                  </a:cubicBezTo>
                  <a:cubicBezTo>
                    <a:pt x="479728" y="34160"/>
                    <a:pt x="481213" y="43071"/>
                    <a:pt x="481213" y="53468"/>
                  </a:cubicBezTo>
                  <a:cubicBezTo>
                    <a:pt x="481213" y="63865"/>
                    <a:pt x="478243" y="72776"/>
                    <a:pt x="473787" y="80202"/>
                  </a:cubicBezTo>
                  <a:cubicBezTo>
                    <a:pt x="469331" y="87628"/>
                    <a:pt x="460420" y="93569"/>
                    <a:pt x="450023" y="98025"/>
                  </a:cubicBezTo>
                  <a:cubicBezTo>
                    <a:pt x="439627" y="102480"/>
                    <a:pt x="427745" y="103966"/>
                    <a:pt x="414378" y="103966"/>
                  </a:cubicBezTo>
                  <a:lnTo>
                    <a:pt x="383188" y="103966"/>
                  </a:lnTo>
                  <a:lnTo>
                    <a:pt x="383188" y="142582"/>
                  </a:lnTo>
                  <a:lnTo>
                    <a:pt x="347543" y="142582"/>
                  </a:lnTo>
                  <a:lnTo>
                    <a:pt x="347543" y="4455"/>
                  </a:lnTo>
                  <a:lnTo>
                    <a:pt x="414378" y="4455"/>
                  </a:lnTo>
                  <a:close/>
                  <a:moveTo>
                    <a:pt x="209417" y="49012"/>
                  </a:moveTo>
                  <a:cubicBezTo>
                    <a:pt x="209417" y="65350"/>
                    <a:pt x="206446" y="78717"/>
                    <a:pt x="204961" y="90599"/>
                  </a:cubicBezTo>
                  <a:cubicBezTo>
                    <a:pt x="201991" y="100995"/>
                    <a:pt x="199020" y="109907"/>
                    <a:pt x="194565" y="114362"/>
                  </a:cubicBezTo>
                  <a:lnTo>
                    <a:pt x="262885" y="114362"/>
                  </a:lnTo>
                  <a:lnTo>
                    <a:pt x="262885" y="28219"/>
                  </a:lnTo>
                  <a:lnTo>
                    <a:pt x="209417" y="28219"/>
                  </a:lnTo>
                  <a:lnTo>
                    <a:pt x="209417" y="49012"/>
                  </a:lnTo>
                  <a:close/>
                  <a:moveTo>
                    <a:pt x="319323" y="114362"/>
                  </a:moveTo>
                  <a:lnTo>
                    <a:pt x="319323" y="169316"/>
                  </a:lnTo>
                  <a:lnTo>
                    <a:pt x="286649" y="169316"/>
                  </a:lnTo>
                  <a:lnTo>
                    <a:pt x="286649" y="141096"/>
                  </a:lnTo>
                  <a:lnTo>
                    <a:pt x="178227" y="141096"/>
                  </a:lnTo>
                  <a:lnTo>
                    <a:pt x="178227" y="169316"/>
                  </a:lnTo>
                  <a:lnTo>
                    <a:pt x="145552" y="169316"/>
                  </a:lnTo>
                  <a:lnTo>
                    <a:pt x="145552" y="114362"/>
                  </a:lnTo>
                  <a:lnTo>
                    <a:pt x="151493" y="114362"/>
                  </a:lnTo>
                  <a:cubicBezTo>
                    <a:pt x="160404" y="114362"/>
                    <a:pt x="167831" y="108421"/>
                    <a:pt x="170801" y="96540"/>
                  </a:cubicBezTo>
                  <a:cubicBezTo>
                    <a:pt x="175257" y="84658"/>
                    <a:pt x="176742" y="68320"/>
                    <a:pt x="178227" y="46042"/>
                  </a:cubicBezTo>
                  <a:lnTo>
                    <a:pt x="179712" y="2970"/>
                  </a:lnTo>
                  <a:lnTo>
                    <a:pt x="298530" y="2970"/>
                  </a:lnTo>
                  <a:lnTo>
                    <a:pt x="298530" y="114362"/>
                  </a:lnTo>
                  <a:lnTo>
                    <a:pt x="319323" y="114362"/>
                  </a:lnTo>
                  <a:close/>
                  <a:moveTo>
                    <a:pt x="100995" y="69806"/>
                  </a:moveTo>
                  <a:cubicBezTo>
                    <a:pt x="109907" y="72776"/>
                    <a:pt x="117333" y="77232"/>
                    <a:pt x="121788" y="83172"/>
                  </a:cubicBezTo>
                  <a:cubicBezTo>
                    <a:pt x="126244" y="89114"/>
                    <a:pt x="129215" y="95054"/>
                    <a:pt x="129215" y="103966"/>
                  </a:cubicBezTo>
                  <a:cubicBezTo>
                    <a:pt x="129215" y="112877"/>
                    <a:pt x="126244" y="120303"/>
                    <a:pt x="120303" y="126244"/>
                  </a:cubicBezTo>
                  <a:cubicBezTo>
                    <a:pt x="114362" y="132185"/>
                    <a:pt x="105451" y="136641"/>
                    <a:pt x="95054" y="141096"/>
                  </a:cubicBezTo>
                  <a:cubicBezTo>
                    <a:pt x="84658" y="144067"/>
                    <a:pt x="72776" y="145552"/>
                    <a:pt x="60894" y="145552"/>
                  </a:cubicBezTo>
                  <a:cubicBezTo>
                    <a:pt x="50498" y="145552"/>
                    <a:pt x="40101" y="144067"/>
                    <a:pt x="29705" y="142582"/>
                  </a:cubicBezTo>
                  <a:cubicBezTo>
                    <a:pt x="19308" y="139611"/>
                    <a:pt x="8911" y="136641"/>
                    <a:pt x="0" y="132185"/>
                  </a:cubicBezTo>
                  <a:lnTo>
                    <a:pt x="10397" y="109907"/>
                  </a:lnTo>
                  <a:cubicBezTo>
                    <a:pt x="17823" y="112877"/>
                    <a:pt x="25249" y="115847"/>
                    <a:pt x="32675" y="118818"/>
                  </a:cubicBezTo>
                  <a:cubicBezTo>
                    <a:pt x="40101" y="120303"/>
                    <a:pt x="49012" y="121788"/>
                    <a:pt x="56439" y="121788"/>
                  </a:cubicBezTo>
                  <a:cubicBezTo>
                    <a:pt x="66835" y="121788"/>
                    <a:pt x="75747" y="120303"/>
                    <a:pt x="83173" y="117333"/>
                  </a:cubicBezTo>
                  <a:cubicBezTo>
                    <a:pt x="90599" y="114362"/>
                    <a:pt x="93569" y="108421"/>
                    <a:pt x="93569" y="102480"/>
                  </a:cubicBezTo>
                  <a:cubicBezTo>
                    <a:pt x="93569" y="98025"/>
                    <a:pt x="90599" y="93569"/>
                    <a:pt x="86143" y="90599"/>
                  </a:cubicBezTo>
                  <a:cubicBezTo>
                    <a:pt x="81687" y="87628"/>
                    <a:pt x="74261" y="86143"/>
                    <a:pt x="66835" y="86143"/>
                  </a:cubicBezTo>
                  <a:lnTo>
                    <a:pt x="29705" y="86143"/>
                  </a:lnTo>
                  <a:lnTo>
                    <a:pt x="29705" y="57924"/>
                  </a:lnTo>
                  <a:lnTo>
                    <a:pt x="65350" y="57924"/>
                  </a:lnTo>
                  <a:cubicBezTo>
                    <a:pt x="72776" y="57924"/>
                    <a:pt x="78717" y="56438"/>
                    <a:pt x="81687" y="53468"/>
                  </a:cubicBezTo>
                  <a:cubicBezTo>
                    <a:pt x="86143" y="50498"/>
                    <a:pt x="87628" y="47527"/>
                    <a:pt x="87628" y="43071"/>
                  </a:cubicBezTo>
                  <a:cubicBezTo>
                    <a:pt x="87628" y="37131"/>
                    <a:pt x="84658" y="34160"/>
                    <a:pt x="78717" y="31190"/>
                  </a:cubicBezTo>
                  <a:cubicBezTo>
                    <a:pt x="72776" y="28219"/>
                    <a:pt x="65350" y="26734"/>
                    <a:pt x="56439" y="26734"/>
                  </a:cubicBezTo>
                  <a:cubicBezTo>
                    <a:pt x="49012" y="26734"/>
                    <a:pt x="43071" y="28219"/>
                    <a:pt x="35645" y="29705"/>
                  </a:cubicBezTo>
                  <a:cubicBezTo>
                    <a:pt x="28219" y="31190"/>
                    <a:pt x="22278" y="34160"/>
                    <a:pt x="14852" y="37131"/>
                  </a:cubicBezTo>
                  <a:lnTo>
                    <a:pt x="4456" y="11882"/>
                  </a:lnTo>
                  <a:cubicBezTo>
                    <a:pt x="20793" y="4455"/>
                    <a:pt x="38616" y="0"/>
                    <a:pt x="57924" y="0"/>
                  </a:cubicBezTo>
                  <a:cubicBezTo>
                    <a:pt x="69806" y="0"/>
                    <a:pt x="81687" y="1485"/>
                    <a:pt x="90599" y="4455"/>
                  </a:cubicBezTo>
                  <a:cubicBezTo>
                    <a:pt x="100995" y="7426"/>
                    <a:pt x="108422" y="11882"/>
                    <a:pt x="114362" y="17823"/>
                  </a:cubicBezTo>
                  <a:cubicBezTo>
                    <a:pt x="120303" y="23763"/>
                    <a:pt x="123274" y="31190"/>
                    <a:pt x="123274" y="38616"/>
                  </a:cubicBezTo>
                  <a:cubicBezTo>
                    <a:pt x="123274" y="44557"/>
                    <a:pt x="121788" y="50498"/>
                    <a:pt x="117333" y="56438"/>
                  </a:cubicBezTo>
                  <a:cubicBezTo>
                    <a:pt x="112877" y="62379"/>
                    <a:pt x="108422" y="66835"/>
                    <a:pt x="100995" y="69806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1" name="Полилиния: фигура 2860">
              <a:extLst>
                <a:ext uri="{FF2B5EF4-FFF2-40B4-BE49-F238E27FC236}">
                  <a16:creationId xmlns:a16="http://schemas.microsoft.com/office/drawing/2014/main" id="{642B5E87-7079-446A-B663-9662A979AE5F}"/>
                </a:ext>
              </a:extLst>
            </p:cNvPr>
            <p:cNvSpPr/>
            <p:nvPr/>
          </p:nvSpPr>
          <p:spPr>
            <a:xfrm>
              <a:off x="5231598" y="2541462"/>
              <a:ext cx="613398" cy="53468"/>
            </a:xfrm>
            <a:custGeom>
              <a:avLst/>
              <a:gdLst>
                <a:gd name="connsiteX0" fmla="*/ 601516 w 613398"/>
                <a:gd name="connsiteY0" fmla="*/ 2970 h 53468"/>
                <a:gd name="connsiteX1" fmla="*/ 613398 w 613398"/>
                <a:gd name="connsiteY1" fmla="*/ 2970 h 53468"/>
                <a:gd name="connsiteX2" fmla="*/ 613398 w 613398"/>
                <a:gd name="connsiteY2" fmla="*/ 51983 h 53468"/>
                <a:gd name="connsiteX3" fmla="*/ 601516 w 613398"/>
                <a:gd name="connsiteY3" fmla="*/ 51983 h 53468"/>
                <a:gd name="connsiteX4" fmla="*/ 601516 w 613398"/>
                <a:gd name="connsiteY4" fmla="*/ 2970 h 53468"/>
                <a:gd name="connsiteX5" fmla="*/ 559930 w 613398"/>
                <a:gd name="connsiteY5" fmla="*/ 2970 h 53468"/>
                <a:gd name="connsiteX6" fmla="*/ 571812 w 613398"/>
                <a:gd name="connsiteY6" fmla="*/ 2970 h 53468"/>
                <a:gd name="connsiteX7" fmla="*/ 571812 w 613398"/>
                <a:gd name="connsiteY7" fmla="*/ 43072 h 53468"/>
                <a:gd name="connsiteX8" fmla="*/ 597061 w 613398"/>
                <a:gd name="connsiteY8" fmla="*/ 43072 h 53468"/>
                <a:gd name="connsiteX9" fmla="*/ 597061 w 613398"/>
                <a:gd name="connsiteY9" fmla="*/ 51983 h 53468"/>
                <a:gd name="connsiteX10" fmla="*/ 559930 w 613398"/>
                <a:gd name="connsiteY10" fmla="*/ 51983 h 53468"/>
                <a:gd name="connsiteX11" fmla="*/ 559930 w 613398"/>
                <a:gd name="connsiteY11" fmla="*/ 2970 h 53468"/>
                <a:gd name="connsiteX12" fmla="*/ 525770 w 613398"/>
                <a:gd name="connsiteY12" fmla="*/ 53468 h 53468"/>
                <a:gd name="connsiteX13" fmla="*/ 509432 w 613398"/>
                <a:gd name="connsiteY13" fmla="*/ 47527 h 53468"/>
                <a:gd name="connsiteX14" fmla="*/ 503492 w 613398"/>
                <a:gd name="connsiteY14" fmla="*/ 31190 h 53468"/>
                <a:gd name="connsiteX15" fmla="*/ 503492 w 613398"/>
                <a:gd name="connsiteY15" fmla="*/ 2970 h 53468"/>
                <a:gd name="connsiteX16" fmla="*/ 515373 w 613398"/>
                <a:gd name="connsiteY16" fmla="*/ 2970 h 53468"/>
                <a:gd name="connsiteX17" fmla="*/ 515373 w 613398"/>
                <a:gd name="connsiteY17" fmla="*/ 29705 h 53468"/>
                <a:gd name="connsiteX18" fmla="*/ 525770 w 613398"/>
                <a:gd name="connsiteY18" fmla="*/ 43072 h 53468"/>
                <a:gd name="connsiteX19" fmla="*/ 533196 w 613398"/>
                <a:gd name="connsiteY19" fmla="*/ 40101 h 53468"/>
                <a:gd name="connsiteX20" fmla="*/ 536166 w 613398"/>
                <a:gd name="connsiteY20" fmla="*/ 29705 h 53468"/>
                <a:gd name="connsiteX21" fmla="*/ 536166 w 613398"/>
                <a:gd name="connsiteY21" fmla="*/ 2970 h 53468"/>
                <a:gd name="connsiteX22" fmla="*/ 548048 w 613398"/>
                <a:gd name="connsiteY22" fmla="*/ 2970 h 53468"/>
                <a:gd name="connsiteX23" fmla="*/ 548048 w 613398"/>
                <a:gd name="connsiteY23" fmla="*/ 31190 h 53468"/>
                <a:gd name="connsiteX24" fmla="*/ 542107 w 613398"/>
                <a:gd name="connsiteY24" fmla="*/ 47527 h 53468"/>
                <a:gd name="connsiteX25" fmla="*/ 525770 w 613398"/>
                <a:gd name="connsiteY25" fmla="*/ 53468 h 53468"/>
                <a:gd name="connsiteX26" fmla="*/ 473787 w 613398"/>
                <a:gd name="connsiteY26" fmla="*/ 29705 h 53468"/>
                <a:gd name="connsiteX27" fmla="*/ 481213 w 613398"/>
                <a:gd name="connsiteY27" fmla="*/ 26734 h 53468"/>
                <a:gd name="connsiteX28" fmla="*/ 484183 w 613398"/>
                <a:gd name="connsiteY28" fmla="*/ 20793 h 53468"/>
                <a:gd name="connsiteX29" fmla="*/ 481213 w 613398"/>
                <a:gd name="connsiteY29" fmla="*/ 14852 h 53468"/>
                <a:gd name="connsiteX30" fmla="*/ 473787 w 613398"/>
                <a:gd name="connsiteY30" fmla="*/ 11882 h 53468"/>
                <a:gd name="connsiteX31" fmla="*/ 464876 w 613398"/>
                <a:gd name="connsiteY31" fmla="*/ 11882 h 53468"/>
                <a:gd name="connsiteX32" fmla="*/ 464876 w 613398"/>
                <a:gd name="connsiteY32" fmla="*/ 29705 h 53468"/>
                <a:gd name="connsiteX33" fmla="*/ 473787 w 613398"/>
                <a:gd name="connsiteY33" fmla="*/ 29705 h 53468"/>
                <a:gd name="connsiteX34" fmla="*/ 475272 w 613398"/>
                <a:gd name="connsiteY34" fmla="*/ 2970 h 53468"/>
                <a:gd name="connsiteX35" fmla="*/ 487154 w 613398"/>
                <a:gd name="connsiteY35" fmla="*/ 4456 h 53468"/>
                <a:gd name="connsiteX36" fmla="*/ 494580 w 613398"/>
                <a:gd name="connsiteY36" fmla="*/ 10397 h 53468"/>
                <a:gd name="connsiteX37" fmla="*/ 497550 w 613398"/>
                <a:gd name="connsiteY37" fmla="*/ 19308 h 53468"/>
                <a:gd name="connsiteX38" fmla="*/ 494580 w 613398"/>
                <a:gd name="connsiteY38" fmla="*/ 28219 h 53468"/>
                <a:gd name="connsiteX39" fmla="*/ 487154 w 613398"/>
                <a:gd name="connsiteY39" fmla="*/ 34160 h 53468"/>
                <a:gd name="connsiteX40" fmla="*/ 475272 w 613398"/>
                <a:gd name="connsiteY40" fmla="*/ 35646 h 53468"/>
                <a:gd name="connsiteX41" fmla="*/ 464876 w 613398"/>
                <a:gd name="connsiteY41" fmla="*/ 35646 h 53468"/>
                <a:gd name="connsiteX42" fmla="*/ 464876 w 613398"/>
                <a:gd name="connsiteY42" fmla="*/ 49012 h 53468"/>
                <a:gd name="connsiteX43" fmla="*/ 452994 w 613398"/>
                <a:gd name="connsiteY43" fmla="*/ 49012 h 53468"/>
                <a:gd name="connsiteX44" fmla="*/ 452994 w 613398"/>
                <a:gd name="connsiteY44" fmla="*/ 0 h 53468"/>
                <a:gd name="connsiteX45" fmla="*/ 475272 w 613398"/>
                <a:gd name="connsiteY45" fmla="*/ 0 h 53468"/>
                <a:gd name="connsiteX46" fmla="*/ 418834 w 613398"/>
                <a:gd name="connsiteY46" fmla="*/ 43072 h 53468"/>
                <a:gd name="connsiteX47" fmla="*/ 426260 w 613398"/>
                <a:gd name="connsiteY47" fmla="*/ 41586 h 53468"/>
                <a:gd name="connsiteX48" fmla="*/ 432200 w 613398"/>
                <a:gd name="connsiteY48" fmla="*/ 35646 h 53468"/>
                <a:gd name="connsiteX49" fmla="*/ 433686 w 613398"/>
                <a:gd name="connsiteY49" fmla="*/ 28219 h 53468"/>
                <a:gd name="connsiteX50" fmla="*/ 432200 w 613398"/>
                <a:gd name="connsiteY50" fmla="*/ 20793 h 53468"/>
                <a:gd name="connsiteX51" fmla="*/ 426260 w 613398"/>
                <a:gd name="connsiteY51" fmla="*/ 14852 h 53468"/>
                <a:gd name="connsiteX52" fmla="*/ 418834 w 613398"/>
                <a:gd name="connsiteY52" fmla="*/ 13367 h 53468"/>
                <a:gd name="connsiteX53" fmla="*/ 411407 w 613398"/>
                <a:gd name="connsiteY53" fmla="*/ 14852 h 53468"/>
                <a:gd name="connsiteX54" fmla="*/ 405467 w 613398"/>
                <a:gd name="connsiteY54" fmla="*/ 20793 h 53468"/>
                <a:gd name="connsiteX55" fmla="*/ 403981 w 613398"/>
                <a:gd name="connsiteY55" fmla="*/ 28219 h 53468"/>
                <a:gd name="connsiteX56" fmla="*/ 405467 w 613398"/>
                <a:gd name="connsiteY56" fmla="*/ 35646 h 53468"/>
                <a:gd name="connsiteX57" fmla="*/ 411407 w 613398"/>
                <a:gd name="connsiteY57" fmla="*/ 41586 h 53468"/>
                <a:gd name="connsiteX58" fmla="*/ 418834 w 613398"/>
                <a:gd name="connsiteY58" fmla="*/ 43072 h 53468"/>
                <a:gd name="connsiteX59" fmla="*/ 418834 w 613398"/>
                <a:gd name="connsiteY59" fmla="*/ 53468 h 53468"/>
                <a:gd name="connsiteX60" fmla="*/ 405467 w 613398"/>
                <a:gd name="connsiteY60" fmla="*/ 50498 h 53468"/>
                <a:gd name="connsiteX61" fmla="*/ 396555 w 613398"/>
                <a:gd name="connsiteY61" fmla="*/ 41586 h 53468"/>
                <a:gd name="connsiteX62" fmla="*/ 393585 w 613398"/>
                <a:gd name="connsiteY62" fmla="*/ 28219 h 53468"/>
                <a:gd name="connsiteX63" fmla="*/ 396555 w 613398"/>
                <a:gd name="connsiteY63" fmla="*/ 14852 h 53468"/>
                <a:gd name="connsiteX64" fmla="*/ 405467 w 613398"/>
                <a:gd name="connsiteY64" fmla="*/ 5941 h 53468"/>
                <a:gd name="connsiteX65" fmla="*/ 418834 w 613398"/>
                <a:gd name="connsiteY65" fmla="*/ 2970 h 53468"/>
                <a:gd name="connsiteX66" fmla="*/ 432200 w 613398"/>
                <a:gd name="connsiteY66" fmla="*/ 5941 h 53468"/>
                <a:gd name="connsiteX67" fmla="*/ 441112 w 613398"/>
                <a:gd name="connsiteY67" fmla="*/ 14852 h 53468"/>
                <a:gd name="connsiteX68" fmla="*/ 444082 w 613398"/>
                <a:gd name="connsiteY68" fmla="*/ 28219 h 53468"/>
                <a:gd name="connsiteX69" fmla="*/ 441112 w 613398"/>
                <a:gd name="connsiteY69" fmla="*/ 41586 h 53468"/>
                <a:gd name="connsiteX70" fmla="*/ 432200 w 613398"/>
                <a:gd name="connsiteY70" fmla="*/ 50498 h 53468"/>
                <a:gd name="connsiteX71" fmla="*/ 418834 w 613398"/>
                <a:gd name="connsiteY71" fmla="*/ 53468 h 53468"/>
                <a:gd name="connsiteX72" fmla="*/ 363880 w 613398"/>
                <a:gd name="connsiteY72" fmla="*/ 29705 h 53468"/>
                <a:gd name="connsiteX73" fmla="*/ 371306 w 613398"/>
                <a:gd name="connsiteY73" fmla="*/ 26734 h 53468"/>
                <a:gd name="connsiteX74" fmla="*/ 374277 w 613398"/>
                <a:gd name="connsiteY74" fmla="*/ 20793 h 53468"/>
                <a:gd name="connsiteX75" fmla="*/ 371306 w 613398"/>
                <a:gd name="connsiteY75" fmla="*/ 14852 h 53468"/>
                <a:gd name="connsiteX76" fmla="*/ 363880 w 613398"/>
                <a:gd name="connsiteY76" fmla="*/ 11882 h 53468"/>
                <a:gd name="connsiteX77" fmla="*/ 354969 w 613398"/>
                <a:gd name="connsiteY77" fmla="*/ 11882 h 53468"/>
                <a:gd name="connsiteX78" fmla="*/ 354969 w 613398"/>
                <a:gd name="connsiteY78" fmla="*/ 29705 h 53468"/>
                <a:gd name="connsiteX79" fmla="*/ 363880 w 613398"/>
                <a:gd name="connsiteY79" fmla="*/ 29705 h 53468"/>
                <a:gd name="connsiteX80" fmla="*/ 363880 w 613398"/>
                <a:gd name="connsiteY80" fmla="*/ 2970 h 53468"/>
                <a:gd name="connsiteX81" fmla="*/ 375762 w 613398"/>
                <a:gd name="connsiteY81" fmla="*/ 4456 h 53468"/>
                <a:gd name="connsiteX82" fmla="*/ 383188 w 613398"/>
                <a:gd name="connsiteY82" fmla="*/ 10397 h 53468"/>
                <a:gd name="connsiteX83" fmla="*/ 386159 w 613398"/>
                <a:gd name="connsiteY83" fmla="*/ 19308 h 53468"/>
                <a:gd name="connsiteX84" fmla="*/ 383188 w 613398"/>
                <a:gd name="connsiteY84" fmla="*/ 28219 h 53468"/>
                <a:gd name="connsiteX85" fmla="*/ 375762 w 613398"/>
                <a:gd name="connsiteY85" fmla="*/ 34160 h 53468"/>
                <a:gd name="connsiteX86" fmla="*/ 363880 w 613398"/>
                <a:gd name="connsiteY86" fmla="*/ 35646 h 53468"/>
                <a:gd name="connsiteX87" fmla="*/ 353484 w 613398"/>
                <a:gd name="connsiteY87" fmla="*/ 35646 h 53468"/>
                <a:gd name="connsiteX88" fmla="*/ 353484 w 613398"/>
                <a:gd name="connsiteY88" fmla="*/ 49012 h 53468"/>
                <a:gd name="connsiteX89" fmla="*/ 341602 w 613398"/>
                <a:gd name="connsiteY89" fmla="*/ 49012 h 53468"/>
                <a:gd name="connsiteX90" fmla="*/ 341602 w 613398"/>
                <a:gd name="connsiteY90" fmla="*/ 0 h 53468"/>
                <a:gd name="connsiteX91" fmla="*/ 363880 w 613398"/>
                <a:gd name="connsiteY91" fmla="*/ 0 h 53468"/>
                <a:gd name="connsiteX92" fmla="*/ 294075 w 613398"/>
                <a:gd name="connsiteY92" fmla="*/ 53468 h 53468"/>
                <a:gd name="connsiteX93" fmla="*/ 282193 w 613398"/>
                <a:gd name="connsiteY93" fmla="*/ 51983 h 53468"/>
                <a:gd name="connsiteX94" fmla="*/ 273281 w 613398"/>
                <a:gd name="connsiteY94" fmla="*/ 47527 h 53468"/>
                <a:gd name="connsiteX95" fmla="*/ 277737 w 613398"/>
                <a:gd name="connsiteY95" fmla="*/ 38616 h 53468"/>
                <a:gd name="connsiteX96" fmla="*/ 285163 w 613398"/>
                <a:gd name="connsiteY96" fmla="*/ 43072 h 53468"/>
                <a:gd name="connsiteX97" fmla="*/ 294075 w 613398"/>
                <a:gd name="connsiteY97" fmla="*/ 44557 h 53468"/>
                <a:gd name="connsiteX98" fmla="*/ 301501 w 613398"/>
                <a:gd name="connsiteY98" fmla="*/ 43072 h 53468"/>
                <a:gd name="connsiteX99" fmla="*/ 304471 w 613398"/>
                <a:gd name="connsiteY99" fmla="*/ 38616 h 53468"/>
                <a:gd name="connsiteX100" fmla="*/ 302986 w 613398"/>
                <a:gd name="connsiteY100" fmla="*/ 35646 h 53468"/>
                <a:gd name="connsiteX101" fmla="*/ 300016 w 613398"/>
                <a:gd name="connsiteY101" fmla="*/ 34160 h 53468"/>
                <a:gd name="connsiteX102" fmla="*/ 294075 w 613398"/>
                <a:gd name="connsiteY102" fmla="*/ 32675 h 53468"/>
                <a:gd name="connsiteX103" fmla="*/ 285163 w 613398"/>
                <a:gd name="connsiteY103" fmla="*/ 29705 h 53468"/>
                <a:gd name="connsiteX104" fmla="*/ 279222 w 613398"/>
                <a:gd name="connsiteY104" fmla="*/ 25249 h 53468"/>
                <a:gd name="connsiteX105" fmla="*/ 276252 w 613398"/>
                <a:gd name="connsiteY105" fmla="*/ 17823 h 53468"/>
                <a:gd name="connsiteX106" fmla="*/ 279222 w 613398"/>
                <a:gd name="connsiteY106" fmla="*/ 10397 h 53468"/>
                <a:gd name="connsiteX107" fmla="*/ 286649 w 613398"/>
                <a:gd name="connsiteY107" fmla="*/ 4456 h 53468"/>
                <a:gd name="connsiteX108" fmla="*/ 298530 w 613398"/>
                <a:gd name="connsiteY108" fmla="*/ 2970 h 53468"/>
                <a:gd name="connsiteX109" fmla="*/ 307442 w 613398"/>
                <a:gd name="connsiteY109" fmla="*/ 4456 h 53468"/>
                <a:gd name="connsiteX110" fmla="*/ 314868 w 613398"/>
                <a:gd name="connsiteY110" fmla="*/ 7426 h 53468"/>
                <a:gd name="connsiteX111" fmla="*/ 311897 w 613398"/>
                <a:gd name="connsiteY111" fmla="*/ 16338 h 53468"/>
                <a:gd name="connsiteX112" fmla="*/ 298530 w 613398"/>
                <a:gd name="connsiteY112" fmla="*/ 11882 h 53468"/>
                <a:gd name="connsiteX113" fmla="*/ 291104 w 613398"/>
                <a:gd name="connsiteY113" fmla="*/ 13367 h 53468"/>
                <a:gd name="connsiteX114" fmla="*/ 288134 w 613398"/>
                <a:gd name="connsiteY114" fmla="*/ 17823 h 53468"/>
                <a:gd name="connsiteX115" fmla="*/ 291104 w 613398"/>
                <a:gd name="connsiteY115" fmla="*/ 22278 h 53468"/>
                <a:gd name="connsiteX116" fmla="*/ 298530 w 613398"/>
                <a:gd name="connsiteY116" fmla="*/ 25249 h 53468"/>
                <a:gd name="connsiteX117" fmla="*/ 307442 w 613398"/>
                <a:gd name="connsiteY117" fmla="*/ 28219 h 53468"/>
                <a:gd name="connsiteX118" fmla="*/ 313382 w 613398"/>
                <a:gd name="connsiteY118" fmla="*/ 32675 h 53468"/>
                <a:gd name="connsiteX119" fmla="*/ 316353 w 613398"/>
                <a:gd name="connsiteY119" fmla="*/ 40101 h 53468"/>
                <a:gd name="connsiteX120" fmla="*/ 313382 w 613398"/>
                <a:gd name="connsiteY120" fmla="*/ 47527 h 53468"/>
                <a:gd name="connsiteX121" fmla="*/ 305956 w 613398"/>
                <a:gd name="connsiteY121" fmla="*/ 53468 h 53468"/>
                <a:gd name="connsiteX122" fmla="*/ 294075 w 613398"/>
                <a:gd name="connsiteY122" fmla="*/ 53468 h 53468"/>
                <a:gd name="connsiteX123" fmla="*/ 253973 w 613398"/>
                <a:gd name="connsiteY123" fmla="*/ 32675 h 53468"/>
                <a:gd name="connsiteX124" fmla="*/ 246547 w 613398"/>
                <a:gd name="connsiteY124" fmla="*/ 13367 h 53468"/>
                <a:gd name="connsiteX125" fmla="*/ 239121 w 613398"/>
                <a:gd name="connsiteY125" fmla="*/ 32675 h 53468"/>
                <a:gd name="connsiteX126" fmla="*/ 253973 w 613398"/>
                <a:gd name="connsiteY126" fmla="*/ 32675 h 53468"/>
                <a:gd name="connsiteX127" fmla="*/ 256944 w 613398"/>
                <a:gd name="connsiteY127" fmla="*/ 41586 h 53468"/>
                <a:gd name="connsiteX128" fmla="*/ 234666 w 613398"/>
                <a:gd name="connsiteY128" fmla="*/ 41586 h 53468"/>
                <a:gd name="connsiteX129" fmla="*/ 230210 w 613398"/>
                <a:gd name="connsiteY129" fmla="*/ 51983 h 53468"/>
                <a:gd name="connsiteX130" fmla="*/ 218328 w 613398"/>
                <a:gd name="connsiteY130" fmla="*/ 51983 h 53468"/>
                <a:gd name="connsiteX131" fmla="*/ 240606 w 613398"/>
                <a:gd name="connsiteY131" fmla="*/ 2970 h 53468"/>
                <a:gd name="connsiteX132" fmla="*/ 252488 w 613398"/>
                <a:gd name="connsiteY132" fmla="*/ 2970 h 53468"/>
                <a:gd name="connsiteX133" fmla="*/ 274767 w 613398"/>
                <a:gd name="connsiteY133" fmla="*/ 51983 h 53468"/>
                <a:gd name="connsiteX134" fmla="*/ 262885 w 613398"/>
                <a:gd name="connsiteY134" fmla="*/ 51983 h 53468"/>
                <a:gd name="connsiteX135" fmla="*/ 256944 w 613398"/>
                <a:gd name="connsiteY135" fmla="*/ 41586 h 53468"/>
                <a:gd name="connsiteX136" fmla="*/ 194564 w 613398"/>
                <a:gd name="connsiteY136" fmla="*/ 11882 h 53468"/>
                <a:gd name="connsiteX137" fmla="*/ 178227 w 613398"/>
                <a:gd name="connsiteY137" fmla="*/ 11882 h 53468"/>
                <a:gd name="connsiteX138" fmla="*/ 178227 w 613398"/>
                <a:gd name="connsiteY138" fmla="*/ 2970 h 53468"/>
                <a:gd name="connsiteX139" fmla="*/ 221299 w 613398"/>
                <a:gd name="connsiteY139" fmla="*/ 2970 h 53468"/>
                <a:gd name="connsiteX140" fmla="*/ 221299 w 613398"/>
                <a:gd name="connsiteY140" fmla="*/ 11882 h 53468"/>
                <a:gd name="connsiteX141" fmla="*/ 204961 w 613398"/>
                <a:gd name="connsiteY141" fmla="*/ 11882 h 53468"/>
                <a:gd name="connsiteX142" fmla="*/ 204961 w 613398"/>
                <a:gd name="connsiteY142" fmla="*/ 51983 h 53468"/>
                <a:gd name="connsiteX143" fmla="*/ 193079 w 613398"/>
                <a:gd name="connsiteY143" fmla="*/ 51983 h 53468"/>
                <a:gd name="connsiteX144" fmla="*/ 193079 w 613398"/>
                <a:gd name="connsiteY144" fmla="*/ 11882 h 53468"/>
                <a:gd name="connsiteX145" fmla="*/ 160404 w 613398"/>
                <a:gd name="connsiteY145" fmla="*/ 2970 h 53468"/>
                <a:gd name="connsiteX146" fmla="*/ 172286 w 613398"/>
                <a:gd name="connsiteY146" fmla="*/ 2970 h 53468"/>
                <a:gd name="connsiteX147" fmla="*/ 172286 w 613398"/>
                <a:gd name="connsiteY147" fmla="*/ 51983 h 53468"/>
                <a:gd name="connsiteX148" fmla="*/ 160404 w 613398"/>
                <a:gd name="connsiteY148" fmla="*/ 51983 h 53468"/>
                <a:gd name="connsiteX149" fmla="*/ 160404 w 613398"/>
                <a:gd name="connsiteY149" fmla="*/ 2970 h 53468"/>
                <a:gd name="connsiteX150" fmla="*/ 148523 w 613398"/>
                <a:gd name="connsiteY150" fmla="*/ 2970 h 53468"/>
                <a:gd name="connsiteX151" fmla="*/ 148523 w 613398"/>
                <a:gd name="connsiteY151" fmla="*/ 51983 h 53468"/>
                <a:gd name="connsiteX152" fmla="*/ 139611 w 613398"/>
                <a:gd name="connsiteY152" fmla="*/ 51983 h 53468"/>
                <a:gd name="connsiteX153" fmla="*/ 114362 w 613398"/>
                <a:gd name="connsiteY153" fmla="*/ 22278 h 53468"/>
                <a:gd name="connsiteX154" fmla="*/ 114362 w 613398"/>
                <a:gd name="connsiteY154" fmla="*/ 51983 h 53468"/>
                <a:gd name="connsiteX155" fmla="*/ 102480 w 613398"/>
                <a:gd name="connsiteY155" fmla="*/ 51983 h 53468"/>
                <a:gd name="connsiteX156" fmla="*/ 102480 w 613398"/>
                <a:gd name="connsiteY156" fmla="*/ 2970 h 53468"/>
                <a:gd name="connsiteX157" fmla="*/ 111392 w 613398"/>
                <a:gd name="connsiteY157" fmla="*/ 2970 h 53468"/>
                <a:gd name="connsiteX158" fmla="*/ 135155 w 613398"/>
                <a:gd name="connsiteY158" fmla="*/ 32675 h 53468"/>
                <a:gd name="connsiteX159" fmla="*/ 135155 w 613398"/>
                <a:gd name="connsiteY159" fmla="*/ 2970 h 53468"/>
                <a:gd name="connsiteX160" fmla="*/ 148523 w 613398"/>
                <a:gd name="connsiteY160" fmla="*/ 2970 h 53468"/>
                <a:gd name="connsiteX161" fmla="*/ 78717 w 613398"/>
                <a:gd name="connsiteY161" fmla="*/ 32675 h 53468"/>
                <a:gd name="connsiteX162" fmla="*/ 71291 w 613398"/>
                <a:gd name="connsiteY162" fmla="*/ 13367 h 53468"/>
                <a:gd name="connsiteX163" fmla="*/ 63865 w 613398"/>
                <a:gd name="connsiteY163" fmla="*/ 32675 h 53468"/>
                <a:gd name="connsiteX164" fmla="*/ 78717 w 613398"/>
                <a:gd name="connsiteY164" fmla="*/ 32675 h 53468"/>
                <a:gd name="connsiteX165" fmla="*/ 83172 w 613398"/>
                <a:gd name="connsiteY165" fmla="*/ 41586 h 53468"/>
                <a:gd name="connsiteX166" fmla="*/ 60894 w 613398"/>
                <a:gd name="connsiteY166" fmla="*/ 41586 h 53468"/>
                <a:gd name="connsiteX167" fmla="*/ 56439 w 613398"/>
                <a:gd name="connsiteY167" fmla="*/ 51983 h 53468"/>
                <a:gd name="connsiteX168" fmla="*/ 44557 w 613398"/>
                <a:gd name="connsiteY168" fmla="*/ 51983 h 53468"/>
                <a:gd name="connsiteX169" fmla="*/ 66835 w 613398"/>
                <a:gd name="connsiteY169" fmla="*/ 2970 h 53468"/>
                <a:gd name="connsiteX170" fmla="*/ 78717 w 613398"/>
                <a:gd name="connsiteY170" fmla="*/ 2970 h 53468"/>
                <a:gd name="connsiteX171" fmla="*/ 100995 w 613398"/>
                <a:gd name="connsiteY171" fmla="*/ 51983 h 53468"/>
                <a:gd name="connsiteX172" fmla="*/ 89114 w 613398"/>
                <a:gd name="connsiteY172" fmla="*/ 51983 h 53468"/>
                <a:gd name="connsiteX173" fmla="*/ 83172 w 613398"/>
                <a:gd name="connsiteY173" fmla="*/ 41586 h 53468"/>
                <a:gd name="connsiteX174" fmla="*/ 20793 w 613398"/>
                <a:gd name="connsiteY174" fmla="*/ 53468 h 53468"/>
                <a:gd name="connsiteX175" fmla="*/ 8911 w 613398"/>
                <a:gd name="connsiteY175" fmla="*/ 51983 h 53468"/>
                <a:gd name="connsiteX176" fmla="*/ 0 w 613398"/>
                <a:gd name="connsiteY176" fmla="*/ 47527 h 53468"/>
                <a:gd name="connsiteX177" fmla="*/ 4456 w 613398"/>
                <a:gd name="connsiteY177" fmla="*/ 38616 h 53468"/>
                <a:gd name="connsiteX178" fmla="*/ 11882 w 613398"/>
                <a:gd name="connsiteY178" fmla="*/ 43072 h 53468"/>
                <a:gd name="connsiteX179" fmla="*/ 20793 w 613398"/>
                <a:gd name="connsiteY179" fmla="*/ 44557 h 53468"/>
                <a:gd name="connsiteX180" fmla="*/ 28219 w 613398"/>
                <a:gd name="connsiteY180" fmla="*/ 43072 h 53468"/>
                <a:gd name="connsiteX181" fmla="*/ 31190 w 613398"/>
                <a:gd name="connsiteY181" fmla="*/ 38616 h 53468"/>
                <a:gd name="connsiteX182" fmla="*/ 29705 w 613398"/>
                <a:gd name="connsiteY182" fmla="*/ 35646 h 53468"/>
                <a:gd name="connsiteX183" fmla="*/ 26734 w 613398"/>
                <a:gd name="connsiteY183" fmla="*/ 34160 h 53468"/>
                <a:gd name="connsiteX184" fmla="*/ 20793 w 613398"/>
                <a:gd name="connsiteY184" fmla="*/ 32675 h 53468"/>
                <a:gd name="connsiteX185" fmla="*/ 11882 w 613398"/>
                <a:gd name="connsiteY185" fmla="*/ 29705 h 53468"/>
                <a:gd name="connsiteX186" fmla="*/ 5941 w 613398"/>
                <a:gd name="connsiteY186" fmla="*/ 25249 h 53468"/>
                <a:gd name="connsiteX187" fmla="*/ 2970 w 613398"/>
                <a:gd name="connsiteY187" fmla="*/ 17823 h 53468"/>
                <a:gd name="connsiteX188" fmla="*/ 5941 w 613398"/>
                <a:gd name="connsiteY188" fmla="*/ 10397 h 53468"/>
                <a:gd name="connsiteX189" fmla="*/ 13367 w 613398"/>
                <a:gd name="connsiteY189" fmla="*/ 4456 h 53468"/>
                <a:gd name="connsiteX190" fmla="*/ 25249 w 613398"/>
                <a:gd name="connsiteY190" fmla="*/ 2970 h 53468"/>
                <a:gd name="connsiteX191" fmla="*/ 34160 w 613398"/>
                <a:gd name="connsiteY191" fmla="*/ 4456 h 53468"/>
                <a:gd name="connsiteX192" fmla="*/ 41586 w 613398"/>
                <a:gd name="connsiteY192" fmla="*/ 7426 h 53468"/>
                <a:gd name="connsiteX193" fmla="*/ 38616 w 613398"/>
                <a:gd name="connsiteY193" fmla="*/ 16338 h 53468"/>
                <a:gd name="connsiteX194" fmla="*/ 25249 w 613398"/>
                <a:gd name="connsiteY194" fmla="*/ 11882 h 53468"/>
                <a:gd name="connsiteX195" fmla="*/ 17823 w 613398"/>
                <a:gd name="connsiteY195" fmla="*/ 13367 h 53468"/>
                <a:gd name="connsiteX196" fmla="*/ 14852 w 613398"/>
                <a:gd name="connsiteY196" fmla="*/ 17823 h 53468"/>
                <a:gd name="connsiteX197" fmla="*/ 17823 w 613398"/>
                <a:gd name="connsiteY197" fmla="*/ 22278 h 53468"/>
                <a:gd name="connsiteX198" fmla="*/ 25249 w 613398"/>
                <a:gd name="connsiteY198" fmla="*/ 25249 h 53468"/>
                <a:gd name="connsiteX199" fmla="*/ 34160 w 613398"/>
                <a:gd name="connsiteY199" fmla="*/ 28219 h 53468"/>
                <a:gd name="connsiteX200" fmla="*/ 40101 w 613398"/>
                <a:gd name="connsiteY200" fmla="*/ 32675 h 53468"/>
                <a:gd name="connsiteX201" fmla="*/ 43071 w 613398"/>
                <a:gd name="connsiteY201" fmla="*/ 40101 h 53468"/>
                <a:gd name="connsiteX202" fmla="*/ 40101 w 613398"/>
                <a:gd name="connsiteY202" fmla="*/ 47527 h 53468"/>
                <a:gd name="connsiteX203" fmla="*/ 32675 w 613398"/>
                <a:gd name="connsiteY203" fmla="*/ 53468 h 53468"/>
                <a:gd name="connsiteX204" fmla="*/ 20793 w 613398"/>
                <a:gd name="connsiteY204" fmla="*/ 53468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613398" h="53468">
                  <a:moveTo>
                    <a:pt x="601516" y="2970"/>
                  </a:moveTo>
                  <a:lnTo>
                    <a:pt x="613398" y="2970"/>
                  </a:lnTo>
                  <a:lnTo>
                    <a:pt x="613398" y="51983"/>
                  </a:lnTo>
                  <a:lnTo>
                    <a:pt x="601516" y="51983"/>
                  </a:lnTo>
                  <a:lnTo>
                    <a:pt x="601516" y="2970"/>
                  </a:lnTo>
                  <a:close/>
                  <a:moveTo>
                    <a:pt x="559930" y="2970"/>
                  </a:moveTo>
                  <a:lnTo>
                    <a:pt x="571812" y="2970"/>
                  </a:lnTo>
                  <a:lnTo>
                    <a:pt x="571812" y="43072"/>
                  </a:lnTo>
                  <a:lnTo>
                    <a:pt x="597061" y="43072"/>
                  </a:lnTo>
                  <a:lnTo>
                    <a:pt x="597061" y="51983"/>
                  </a:lnTo>
                  <a:lnTo>
                    <a:pt x="559930" y="51983"/>
                  </a:lnTo>
                  <a:lnTo>
                    <a:pt x="559930" y="2970"/>
                  </a:lnTo>
                  <a:close/>
                  <a:moveTo>
                    <a:pt x="525770" y="53468"/>
                  </a:moveTo>
                  <a:cubicBezTo>
                    <a:pt x="518344" y="53468"/>
                    <a:pt x="513888" y="51983"/>
                    <a:pt x="509432" y="47527"/>
                  </a:cubicBezTo>
                  <a:cubicBezTo>
                    <a:pt x="504976" y="43072"/>
                    <a:pt x="503492" y="38616"/>
                    <a:pt x="503492" y="31190"/>
                  </a:cubicBezTo>
                  <a:lnTo>
                    <a:pt x="503492" y="2970"/>
                  </a:lnTo>
                  <a:lnTo>
                    <a:pt x="515373" y="2970"/>
                  </a:lnTo>
                  <a:lnTo>
                    <a:pt x="515373" y="29705"/>
                  </a:lnTo>
                  <a:cubicBezTo>
                    <a:pt x="515373" y="38616"/>
                    <a:pt x="518344" y="43072"/>
                    <a:pt x="525770" y="43072"/>
                  </a:cubicBezTo>
                  <a:cubicBezTo>
                    <a:pt x="528740" y="43072"/>
                    <a:pt x="531711" y="41586"/>
                    <a:pt x="533196" y="40101"/>
                  </a:cubicBezTo>
                  <a:cubicBezTo>
                    <a:pt x="534681" y="38616"/>
                    <a:pt x="536166" y="34160"/>
                    <a:pt x="536166" y="29705"/>
                  </a:cubicBezTo>
                  <a:lnTo>
                    <a:pt x="536166" y="2970"/>
                  </a:lnTo>
                  <a:lnTo>
                    <a:pt x="548048" y="2970"/>
                  </a:lnTo>
                  <a:lnTo>
                    <a:pt x="548048" y="31190"/>
                  </a:lnTo>
                  <a:cubicBezTo>
                    <a:pt x="548048" y="38616"/>
                    <a:pt x="546563" y="44557"/>
                    <a:pt x="542107" y="47527"/>
                  </a:cubicBezTo>
                  <a:cubicBezTo>
                    <a:pt x="537652" y="50498"/>
                    <a:pt x="533196" y="53468"/>
                    <a:pt x="525770" y="53468"/>
                  </a:cubicBezTo>
                  <a:moveTo>
                    <a:pt x="473787" y="29705"/>
                  </a:moveTo>
                  <a:cubicBezTo>
                    <a:pt x="476757" y="29705"/>
                    <a:pt x="479728" y="28219"/>
                    <a:pt x="481213" y="26734"/>
                  </a:cubicBezTo>
                  <a:cubicBezTo>
                    <a:pt x="482698" y="25249"/>
                    <a:pt x="484183" y="23764"/>
                    <a:pt x="484183" y="20793"/>
                  </a:cubicBezTo>
                  <a:cubicBezTo>
                    <a:pt x="484183" y="17823"/>
                    <a:pt x="482698" y="16338"/>
                    <a:pt x="481213" y="14852"/>
                  </a:cubicBezTo>
                  <a:cubicBezTo>
                    <a:pt x="479728" y="13367"/>
                    <a:pt x="476757" y="11882"/>
                    <a:pt x="473787" y="11882"/>
                  </a:cubicBezTo>
                  <a:lnTo>
                    <a:pt x="464876" y="11882"/>
                  </a:lnTo>
                  <a:lnTo>
                    <a:pt x="464876" y="29705"/>
                  </a:lnTo>
                  <a:lnTo>
                    <a:pt x="473787" y="29705"/>
                  </a:lnTo>
                  <a:close/>
                  <a:moveTo>
                    <a:pt x="475272" y="2970"/>
                  </a:moveTo>
                  <a:cubicBezTo>
                    <a:pt x="479728" y="2970"/>
                    <a:pt x="482698" y="2970"/>
                    <a:pt x="487154" y="4456"/>
                  </a:cubicBezTo>
                  <a:cubicBezTo>
                    <a:pt x="490124" y="5941"/>
                    <a:pt x="493095" y="7426"/>
                    <a:pt x="494580" y="10397"/>
                  </a:cubicBezTo>
                  <a:cubicBezTo>
                    <a:pt x="496065" y="13367"/>
                    <a:pt x="497550" y="16338"/>
                    <a:pt x="497550" y="19308"/>
                  </a:cubicBezTo>
                  <a:cubicBezTo>
                    <a:pt x="497550" y="22278"/>
                    <a:pt x="496065" y="26734"/>
                    <a:pt x="494580" y="28219"/>
                  </a:cubicBezTo>
                  <a:cubicBezTo>
                    <a:pt x="493095" y="31190"/>
                    <a:pt x="490124" y="32675"/>
                    <a:pt x="487154" y="34160"/>
                  </a:cubicBezTo>
                  <a:cubicBezTo>
                    <a:pt x="484183" y="35646"/>
                    <a:pt x="479728" y="35646"/>
                    <a:pt x="475272" y="35646"/>
                  </a:cubicBezTo>
                  <a:lnTo>
                    <a:pt x="464876" y="35646"/>
                  </a:lnTo>
                  <a:lnTo>
                    <a:pt x="464876" y="49012"/>
                  </a:lnTo>
                  <a:lnTo>
                    <a:pt x="452994" y="49012"/>
                  </a:lnTo>
                  <a:lnTo>
                    <a:pt x="452994" y="0"/>
                  </a:lnTo>
                  <a:lnTo>
                    <a:pt x="475272" y="0"/>
                  </a:lnTo>
                  <a:close/>
                  <a:moveTo>
                    <a:pt x="418834" y="43072"/>
                  </a:moveTo>
                  <a:cubicBezTo>
                    <a:pt x="421804" y="43072"/>
                    <a:pt x="424774" y="43072"/>
                    <a:pt x="426260" y="41586"/>
                  </a:cubicBezTo>
                  <a:cubicBezTo>
                    <a:pt x="429230" y="40101"/>
                    <a:pt x="430715" y="38616"/>
                    <a:pt x="432200" y="35646"/>
                  </a:cubicBezTo>
                  <a:cubicBezTo>
                    <a:pt x="433686" y="32675"/>
                    <a:pt x="433686" y="31190"/>
                    <a:pt x="433686" y="28219"/>
                  </a:cubicBezTo>
                  <a:cubicBezTo>
                    <a:pt x="433686" y="25249"/>
                    <a:pt x="433686" y="22278"/>
                    <a:pt x="432200" y="20793"/>
                  </a:cubicBezTo>
                  <a:cubicBezTo>
                    <a:pt x="430715" y="17823"/>
                    <a:pt x="429230" y="16338"/>
                    <a:pt x="426260" y="14852"/>
                  </a:cubicBezTo>
                  <a:cubicBezTo>
                    <a:pt x="423289" y="13367"/>
                    <a:pt x="421804" y="13367"/>
                    <a:pt x="418834" y="13367"/>
                  </a:cubicBezTo>
                  <a:cubicBezTo>
                    <a:pt x="415863" y="13367"/>
                    <a:pt x="412893" y="13367"/>
                    <a:pt x="411407" y="14852"/>
                  </a:cubicBezTo>
                  <a:cubicBezTo>
                    <a:pt x="408437" y="16338"/>
                    <a:pt x="406952" y="17823"/>
                    <a:pt x="405467" y="20793"/>
                  </a:cubicBezTo>
                  <a:cubicBezTo>
                    <a:pt x="403981" y="23764"/>
                    <a:pt x="403981" y="25249"/>
                    <a:pt x="403981" y="28219"/>
                  </a:cubicBezTo>
                  <a:cubicBezTo>
                    <a:pt x="403981" y="31190"/>
                    <a:pt x="403981" y="34160"/>
                    <a:pt x="405467" y="35646"/>
                  </a:cubicBezTo>
                  <a:cubicBezTo>
                    <a:pt x="406952" y="38616"/>
                    <a:pt x="408437" y="40101"/>
                    <a:pt x="411407" y="41586"/>
                  </a:cubicBezTo>
                  <a:cubicBezTo>
                    <a:pt x="412893" y="43072"/>
                    <a:pt x="415863" y="43072"/>
                    <a:pt x="418834" y="43072"/>
                  </a:cubicBezTo>
                  <a:moveTo>
                    <a:pt x="418834" y="53468"/>
                  </a:moveTo>
                  <a:cubicBezTo>
                    <a:pt x="414378" y="53468"/>
                    <a:pt x="408437" y="51983"/>
                    <a:pt x="405467" y="50498"/>
                  </a:cubicBezTo>
                  <a:cubicBezTo>
                    <a:pt x="401011" y="49012"/>
                    <a:pt x="398040" y="44557"/>
                    <a:pt x="396555" y="41586"/>
                  </a:cubicBezTo>
                  <a:cubicBezTo>
                    <a:pt x="393585" y="37131"/>
                    <a:pt x="393585" y="32675"/>
                    <a:pt x="393585" y="28219"/>
                  </a:cubicBezTo>
                  <a:cubicBezTo>
                    <a:pt x="393585" y="23764"/>
                    <a:pt x="395070" y="19308"/>
                    <a:pt x="396555" y="14852"/>
                  </a:cubicBezTo>
                  <a:cubicBezTo>
                    <a:pt x="399526" y="10397"/>
                    <a:pt x="402496" y="7426"/>
                    <a:pt x="405467" y="5941"/>
                  </a:cubicBezTo>
                  <a:cubicBezTo>
                    <a:pt x="409922" y="4456"/>
                    <a:pt x="414378" y="2970"/>
                    <a:pt x="418834" y="2970"/>
                  </a:cubicBezTo>
                  <a:cubicBezTo>
                    <a:pt x="423289" y="2970"/>
                    <a:pt x="429230" y="4456"/>
                    <a:pt x="432200" y="5941"/>
                  </a:cubicBezTo>
                  <a:cubicBezTo>
                    <a:pt x="436656" y="7426"/>
                    <a:pt x="439627" y="11882"/>
                    <a:pt x="441112" y="14852"/>
                  </a:cubicBezTo>
                  <a:cubicBezTo>
                    <a:pt x="444082" y="19308"/>
                    <a:pt x="444082" y="23764"/>
                    <a:pt x="444082" y="28219"/>
                  </a:cubicBezTo>
                  <a:cubicBezTo>
                    <a:pt x="444082" y="32675"/>
                    <a:pt x="442597" y="37131"/>
                    <a:pt x="441112" y="41586"/>
                  </a:cubicBezTo>
                  <a:cubicBezTo>
                    <a:pt x="438142" y="46042"/>
                    <a:pt x="435171" y="49012"/>
                    <a:pt x="432200" y="50498"/>
                  </a:cubicBezTo>
                  <a:cubicBezTo>
                    <a:pt x="427745" y="51983"/>
                    <a:pt x="423289" y="53468"/>
                    <a:pt x="418834" y="53468"/>
                  </a:cubicBezTo>
                  <a:moveTo>
                    <a:pt x="363880" y="29705"/>
                  </a:moveTo>
                  <a:cubicBezTo>
                    <a:pt x="366851" y="29705"/>
                    <a:pt x="369821" y="28219"/>
                    <a:pt x="371306" y="26734"/>
                  </a:cubicBezTo>
                  <a:cubicBezTo>
                    <a:pt x="372791" y="25249"/>
                    <a:pt x="374277" y="23764"/>
                    <a:pt x="374277" y="20793"/>
                  </a:cubicBezTo>
                  <a:cubicBezTo>
                    <a:pt x="374277" y="17823"/>
                    <a:pt x="372791" y="16338"/>
                    <a:pt x="371306" y="14852"/>
                  </a:cubicBezTo>
                  <a:cubicBezTo>
                    <a:pt x="369821" y="13367"/>
                    <a:pt x="366851" y="11882"/>
                    <a:pt x="363880" y="11882"/>
                  </a:cubicBezTo>
                  <a:lnTo>
                    <a:pt x="354969" y="11882"/>
                  </a:lnTo>
                  <a:lnTo>
                    <a:pt x="354969" y="29705"/>
                  </a:lnTo>
                  <a:lnTo>
                    <a:pt x="363880" y="29705"/>
                  </a:lnTo>
                  <a:close/>
                  <a:moveTo>
                    <a:pt x="363880" y="2970"/>
                  </a:moveTo>
                  <a:cubicBezTo>
                    <a:pt x="368336" y="2970"/>
                    <a:pt x="371306" y="2970"/>
                    <a:pt x="375762" y="4456"/>
                  </a:cubicBezTo>
                  <a:cubicBezTo>
                    <a:pt x="378732" y="5941"/>
                    <a:pt x="381703" y="7426"/>
                    <a:pt x="383188" y="10397"/>
                  </a:cubicBezTo>
                  <a:cubicBezTo>
                    <a:pt x="384673" y="13367"/>
                    <a:pt x="386159" y="16338"/>
                    <a:pt x="386159" y="19308"/>
                  </a:cubicBezTo>
                  <a:cubicBezTo>
                    <a:pt x="386159" y="22278"/>
                    <a:pt x="384673" y="26734"/>
                    <a:pt x="383188" y="28219"/>
                  </a:cubicBezTo>
                  <a:cubicBezTo>
                    <a:pt x="381703" y="31190"/>
                    <a:pt x="378732" y="32675"/>
                    <a:pt x="375762" y="34160"/>
                  </a:cubicBezTo>
                  <a:cubicBezTo>
                    <a:pt x="372791" y="35646"/>
                    <a:pt x="368336" y="35646"/>
                    <a:pt x="363880" y="35646"/>
                  </a:cubicBezTo>
                  <a:lnTo>
                    <a:pt x="353484" y="35646"/>
                  </a:lnTo>
                  <a:lnTo>
                    <a:pt x="353484" y="49012"/>
                  </a:lnTo>
                  <a:lnTo>
                    <a:pt x="341602" y="49012"/>
                  </a:lnTo>
                  <a:lnTo>
                    <a:pt x="341602" y="0"/>
                  </a:lnTo>
                  <a:lnTo>
                    <a:pt x="363880" y="0"/>
                  </a:lnTo>
                  <a:close/>
                  <a:moveTo>
                    <a:pt x="294075" y="53468"/>
                  </a:moveTo>
                  <a:cubicBezTo>
                    <a:pt x="289619" y="53468"/>
                    <a:pt x="286649" y="53468"/>
                    <a:pt x="282193" y="51983"/>
                  </a:cubicBezTo>
                  <a:cubicBezTo>
                    <a:pt x="279222" y="50498"/>
                    <a:pt x="276252" y="49012"/>
                    <a:pt x="273281" y="47527"/>
                  </a:cubicBezTo>
                  <a:lnTo>
                    <a:pt x="277737" y="38616"/>
                  </a:lnTo>
                  <a:cubicBezTo>
                    <a:pt x="279222" y="40101"/>
                    <a:pt x="282193" y="41586"/>
                    <a:pt x="285163" y="43072"/>
                  </a:cubicBezTo>
                  <a:cubicBezTo>
                    <a:pt x="288134" y="44557"/>
                    <a:pt x="291104" y="44557"/>
                    <a:pt x="294075" y="44557"/>
                  </a:cubicBezTo>
                  <a:cubicBezTo>
                    <a:pt x="297045" y="44557"/>
                    <a:pt x="300016" y="44557"/>
                    <a:pt x="301501" y="43072"/>
                  </a:cubicBezTo>
                  <a:cubicBezTo>
                    <a:pt x="302986" y="41586"/>
                    <a:pt x="304471" y="40101"/>
                    <a:pt x="304471" y="38616"/>
                  </a:cubicBezTo>
                  <a:cubicBezTo>
                    <a:pt x="304471" y="37131"/>
                    <a:pt x="304471" y="37131"/>
                    <a:pt x="302986" y="35646"/>
                  </a:cubicBezTo>
                  <a:cubicBezTo>
                    <a:pt x="301501" y="34160"/>
                    <a:pt x="301501" y="34160"/>
                    <a:pt x="300016" y="34160"/>
                  </a:cubicBezTo>
                  <a:cubicBezTo>
                    <a:pt x="298530" y="34160"/>
                    <a:pt x="297045" y="32675"/>
                    <a:pt x="294075" y="32675"/>
                  </a:cubicBezTo>
                  <a:cubicBezTo>
                    <a:pt x="289619" y="31190"/>
                    <a:pt x="286649" y="31190"/>
                    <a:pt x="285163" y="29705"/>
                  </a:cubicBezTo>
                  <a:cubicBezTo>
                    <a:pt x="283678" y="28219"/>
                    <a:pt x="280708" y="26734"/>
                    <a:pt x="279222" y="25249"/>
                  </a:cubicBezTo>
                  <a:cubicBezTo>
                    <a:pt x="277737" y="23764"/>
                    <a:pt x="276252" y="20793"/>
                    <a:pt x="276252" y="17823"/>
                  </a:cubicBezTo>
                  <a:cubicBezTo>
                    <a:pt x="276252" y="14852"/>
                    <a:pt x="277737" y="11882"/>
                    <a:pt x="279222" y="10397"/>
                  </a:cubicBezTo>
                  <a:cubicBezTo>
                    <a:pt x="280708" y="7426"/>
                    <a:pt x="283678" y="5941"/>
                    <a:pt x="286649" y="4456"/>
                  </a:cubicBezTo>
                  <a:cubicBezTo>
                    <a:pt x="289619" y="2970"/>
                    <a:pt x="294075" y="2970"/>
                    <a:pt x="298530" y="2970"/>
                  </a:cubicBezTo>
                  <a:cubicBezTo>
                    <a:pt x="301501" y="2970"/>
                    <a:pt x="304471" y="2970"/>
                    <a:pt x="307442" y="4456"/>
                  </a:cubicBezTo>
                  <a:cubicBezTo>
                    <a:pt x="310412" y="5941"/>
                    <a:pt x="313382" y="5941"/>
                    <a:pt x="314868" y="7426"/>
                  </a:cubicBezTo>
                  <a:lnTo>
                    <a:pt x="311897" y="16338"/>
                  </a:lnTo>
                  <a:cubicBezTo>
                    <a:pt x="307442" y="13367"/>
                    <a:pt x="302986" y="11882"/>
                    <a:pt x="298530" y="11882"/>
                  </a:cubicBezTo>
                  <a:cubicBezTo>
                    <a:pt x="295560" y="11882"/>
                    <a:pt x="292589" y="11882"/>
                    <a:pt x="291104" y="13367"/>
                  </a:cubicBezTo>
                  <a:cubicBezTo>
                    <a:pt x="289619" y="14852"/>
                    <a:pt x="288134" y="16338"/>
                    <a:pt x="288134" y="17823"/>
                  </a:cubicBezTo>
                  <a:cubicBezTo>
                    <a:pt x="288134" y="19308"/>
                    <a:pt x="289619" y="20793"/>
                    <a:pt x="291104" y="22278"/>
                  </a:cubicBezTo>
                  <a:cubicBezTo>
                    <a:pt x="292589" y="23764"/>
                    <a:pt x="295560" y="23764"/>
                    <a:pt x="298530" y="25249"/>
                  </a:cubicBezTo>
                  <a:cubicBezTo>
                    <a:pt x="302986" y="26734"/>
                    <a:pt x="305956" y="26734"/>
                    <a:pt x="307442" y="28219"/>
                  </a:cubicBezTo>
                  <a:cubicBezTo>
                    <a:pt x="310412" y="29705"/>
                    <a:pt x="311897" y="31190"/>
                    <a:pt x="313382" y="32675"/>
                  </a:cubicBezTo>
                  <a:cubicBezTo>
                    <a:pt x="314868" y="34160"/>
                    <a:pt x="316353" y="37131"/>
                    <a:pt x="316353" y="40101"/>
                  </a:cubicBezTo>
                  <a:cubicBezTo>
                    <a:pt x="316353" y="43072"/>
                    <a:pt x="314868" y="46042"/>
                    <a:pt x="313382" y="47527"/>
                  </a:cubicBezTo>
                  <a:cubicBezTo>
                    <a:pt x="311897" y="50498"/>
                    <a:pt x="308927" y="51983"/>
                    <a:pt x="305956" y="53468"/>
                  </a:cubicBezTo>
                  <a:cubicBezTo>
                    <a:pt x="302986" y="51983"/>
                    <a:pt x="298530" y="53468"/>
                    <a:pt x="294075" y="53468"/>
                  </a:cubicBezTo>
                  <a:moveTo>
                    <a:pt x="253973" y="32675"/>
                  </a:moveTo>
                  <a:lnTo>
                    <a:pt x="246547" y="13367"/>
                  </a:lnTo>
                  <a:lnTo>
                    <a:pt x="239121" y="32675"/>
                  </a:lnTo>
                  <a:lnTo>
                    <a:pt x="253973" y="32675"/>
                  </a:lnTo>
                  <a:close/>
                  <a:moveTo>
                    <a:pt x="256944" y="41586"/>
                  </a:moveTo>
                  <a:lnTo>
                    <a:pt x="234666" y="41586"/>
                  </a:lnTo>
                  <a:lnTo>
                    <a:pt x="230210" y="51983"/>
                  </a:lnTo>
                  <a:lnTo>
                    <a:pt x="218328" y="51983"/>
                  </a:lnTo>
                  <a:lnTo>
                    <a:pt x="240606" y="2970"/>
                  </a:lnTo>
                  <a:lnTo>
                    <a:pt x="252488" y="2970"/>
                  </a:lnTo>
                  <a:lnTo>
                    <a:pt x="274767" y="51983"/>
                  </a:lnTo>
                  <a:lnTo>
                    <a:pt x="262885" y="51983"/>
                  </a:lnTo>
                  <a:lnTo>
                    <a:pt x="256944" y="41586"/>
                  </a:lnTo>
                  <a:close/>
                  <a:moveTo>
                    <a:pt x="194564" y="11882"/>
                  </a:moveTo>
                  <a:lnTo>
                    <a:pt x="178227" y="11882"/>
                  </a:lnTo>
                  <a:lnTo>
                    <a:pt x="178227" y="2970"/>
                  </a:lnTo>
                  <a:lnTo>
                    <a:pt x="221299" y="2970"/>
                  </a:lnTo>
                  <a:lnTo>
                    <a:pt x="221299" y="11882"/>
                  </a:lnTo>
                  <a:lnTo>
                    <a:pt x="204961" y="11882"/>
                  </a:lnTo>
                  <a:lnTo>
                    <a:pt x="204961" y="51983"/>
                  </a:lnTo>
                  <a:lnTo>
                    <a:pt x="193079" y="51983"/>
                  </a:lnTo>
                  <a:lnTo>
                    <a:pt x="193079" y="11882"/>
                  </a:lnTo>
                  <a:close/>
                  <a:moveTo>
                    <a:pt x="160404" y="2970"/>
                  </a:moveTo>
                  <a:lnTo>
                    <a:pt x="172286" y="2970"/>
                  </a:lnTo>
                  <a:lnTo>
                    <a:pt x="172286" y="51983"/>
                  </a:lnTo>
                  <a:lnTo>
                    <a:pt x="160404" y="51983"/>
                  </a:lnTo>
                  <a:lnTo>
                    <a:pt x="160404" y="2970"/>
                  </a:lnTo>
                  <a:close/>
                  <a:moveTo>
                    <a:pt x="148523" y="2970"/>
                  </a:moveTo>
                  <a:lnTo>
                    <a:pt x="148523" y="51983"/>
                  </a:lnTo>
                  <a:lnTo>
                    <a:pt x="139611" y="51983"/>
                  </a:lnTo>
                  <a:lnTo>
                    <a:pt x="114362" y="22278"/>
                  </a:lnTo>
                  <a:lnTo>
                    <a:pt x="114362" y="51983"/>
                  </a:lnTo>
                  <a:lnTo>
                    <a:pt x="102480" y="51983"/>
                  </a:lnTo>
                  <a:lnTo>
                    <a:pt x="102480" y="2970"/>
                  </a:lnTo>
                  <a:lnTo>
                    <a:pt x="111392" y="2970"/>
                  </a:lnTo>
                  <a:lnTo>
                    <a:pt x="135155" y="32675"/>
                  </a:lnTo>
                  <a:lnTo>
                    <a:pt x="135155" y="2970"/>
                  </a:lnTo>
                  <a:lnTo>
                    <a:pt x="148523" y="2970"/>
                  </a:lnTo>
                  <a:close/>
                  <a:moveTo>
                    <a:pt x="78717" y="32675"/>
                  </a:moveTo>
                  <a:lnTo>
                    <a:pt x="71291" y="13367"/>
                  </a:lnTo>
                  <a:lnTo>
                    <a:pt x="63865" y="32675"/>
                  </a:lnTo>
                  <a:lnTo>
                    <a:pt x="78717" y="32675"/>
                  </a:lnTo>
                  <a:close/>
                  <a:moveTo>
                    <a:pt x="83172" y="41586"/>
                  </a:moveTo>
                  <a:lnTo>
                    <a:pt x="60894" y="41586"/>
                  </a:lnTo>
                  <a:lnTo>
                    <a:pt x="56439" y="51983"/>
                  </a:lnTo>
                  <a:lnTo>
                    <a:pt x="44557" y="51983"/>
                  </a:lnTo>
                  <a:lnTo>
                    <a:pt x="66835" y="2970"/>
                  </a:lnTo>
                  <a:lnTo>
                    <a:pt x="78717" y="2970"/>
                  </a:lnTo>
                  <a:lnTo>
                    <a:pt x="100995" y="51983"/>
                  </a:lnTo>
                  <a:lnTo>
                    <a:pt x="89114" y="51983"/>
                  </a:lnTo>
                  <a:lnTo>
                    <a:pt x="83172" y="41586"/>
                  </a:lnTo>
                  <a:close/>
                  <a:moveTo>
                    <a:pt x="20793" y="53468"/>
                  </a:moveTo>
                  <a:cubicBezTo>
                    <a:pt x="16337" y="53468"/>
                    <a:pt x="13367" y="53468"/>
                    <a:pt x="8911" y="51983"/>
                  </a:cubicBezTo>
                  <a:cubicBezTo>
                    <a:pt x="5941" y="50498"/>
                    <a:pt x="2970" y="49012"/>
                    <a:pt x="0" y="47527"/>
                  </a:cubicBezTo>
                  <a:lnTo>
                    <a:pt x="4456" y="38616"/>
                  </a:lnTo>
                  <a:cubicBezTo>
                    <a:pt x="5941" y="40101"/>
                    <a:pt x="8911" y="41586"/>
                    <a:pt x="11882" y="43072"/>
                  </a:cubicBezTo>
                  <a:cubicBezTo>
                    <a:pt x="14852" y="44557"/>
                    <a:pt x="17823" y="44557"/>
                    <a:pt x="20793" y="44557"/>
                  </a:cubicBezTo>
                  <a:cubicBezTo>
                    <a:pt x="23763" y="44557"/>
                    <a:pt x="26734" y="44557"/>
                    <a:pt x="28219" y="43072"/>
                  </a:cubicBezTo>
                  <a:cubicBezTo>
                    <a:pt x="29705" y="41586"/>
                    <a:pt x="31190" y="40101"/>
                    <a:pt x="31190" y="38616"/>
                  </a:cubicBezTo>
                  <a:cubicBezTo>
                    <a:pt x="31190" y="37131"/>
                    <a:pt x="31190" y="37131"/>
                    <a:pt x="29705" y="35646"/>
                  </a:cubicBezTo>
                  <a:cubicBezTo>
                    <a:pt x="28219" y="34160"/>
                    <a:pt x="28219" y="34160"/>
                    <a:pt x="26734" y="34160"/>
                  </a:cubicBezTo>
                  <a:cubicBezTo>
                    <a:pt x="25249" y="34160"/>
                    <a:pt x="23763" y="32675"/>
                    <a:pt x="20793" y="32675"/>
                  </a:cubicBezTo>
                  <a:cubicBezTo>
                    <a:pt x="16337" y="31190"/>
                    <a:pt x="13367" y="31190"/>
                    <a:pt x="11882" y="29705"/>
                  </a:cubicBezTo>
                  <a:cubicBezTo>
                    <a:pt x="10397" y="28219"/>
                    <a:pt x="7426" y="26734"/>
                    <a:pt x="5941" y="25249"/>
                  </a:cubicBezTo>
                  <a:cubicBezTo>
                    <a:pt x="4456" y="23764"/>
                    <a:pt x="2970" y="20793"/>
                    <a:pt x="2970" y="17823"/>
                  </a:cubicBezTo>
                  <a:cubicBezTo>
                    <a:pt x="2970" y="14852"/>
                    <a:pt x="4456" y="11882"/>
                    <a:pt x="5941" y="10397"/>
                  </a:cubicBezTo>
                  <a:cubicBezTo>
                    <a:pt x="7426" y="7426"/>
                    <a:pt x="10397" y="5941"/>
                    <a:pt x="13367" y="4456"/>
                  </a:cubicBezTo>
                  <a:cubicBezTo>
                    <a:pt x="16337" y="2970"/>
                    <a:pt x="20793" y="2970"/>
                    <a:pt x="25249" y="2970"/>
                  </a:cubicBezTo>
                  <a:cubicBezTo>
                    <a:pt x="28219" y="2970"/>
                    <a:pt x="31190" y="2970"/>
                    <a:pt x="34160" y="4456"/>
                  </a:cubicBezTo>
                  <a:cubicBezTo>
                    <a:pt x="37131" y="5941"/>
                    <a:pt x="40101" y="5941"/>
                    <a:pt x="41586" y="7426"/>
                  </a:cubicBezTo>
                  <a:lnTo>
                    <a:pt x="38616" y="16338"/>
                  </a:lnTo>
                  <a:cubicBezTo>
                    <a:pt x="34160" y="13367"/>
                    <a:pt x="29705" y="11882"/>
                    <a:pt x="25249" y="11882"/>
                  </a:cubicBezTo>
                  <a:cubicBezTo>
                    <a:pt x="22278" y="11882"/>
                    <a:pt x="19308" y="11882"/>
                    <a:pt x="17823" y="13367"/>
                  </a:cubicBezTo>
                  <a:cubicBezTo>
                    <a:pt x="16337" y="14852"/>
                    <a:pt x="14852" y="16338"/>
                    <a:pt x="14852" y="17823"/>
                  </a:cubicBezTo>
                  <a:cubicBezTo>
                    <a:pt x="14852" y="19308"/>
                    <a:pt x="16337" y="20793"/>
                    <a:pt x="17823" y="22278"/>
                  </a:cubicBezTo>
                  <a:cubicBezTo>
                    <a:pt x="19308" y="23764"/>
                    <a:pt x="22278" y="23764"/>
                    <a:pt x="25249" y="25249"/>
                  </a:cubicBezTo>
                  <a:cubicBezTo>
                    <a:pt x="29705" y="26734"/>
                    <a:pt x="32675" y="26734"/>
                    <a:pt x="34160" y="28219"/>
                  </a:cubicBezTo>
                  <a:cubicBezTo>
                    <a:pt x="37131" y="29705"/>
                    <a:pt x="38616" y="31190"/>
                    <a:pt x="40101" y="32675"/>
                  </a:cubicBezTo>
                  <a:cubicBezTo>
                    <a:pt x="41586" y="34160"/>
                    <a:pt x="43071" y="37131"/>
                    <a:pt x="43071" y="40101"/>
                  </a:cubicBezTo>
                  <a:cubicBezTo>
                    <a:pt x="43071" y="43072"/>
                    <a:pt x="41586" y="46042"/>
                    <a:pt x="40101" y="47527"/>
                  </a:cubicBezTo>
                  <a:cubicBezTo>
                    <a:pt x="38616" y="50498"/>
                    <a:pt x="35645" y="51983"/>
                    <a:pt x="32675" y="53468"/>
                  </a:cubicBezTo>
                  <a:cubicBezTo>
                    <a:pt x="29705" y="51983"/>
                    <a:pt x="25249" y="53468"/>
                    <a:pt x="20793" y="53468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2" name="Полилиния: фигура 2861">
              <a:extLst>
                <a:ext uri="{FF2B5EF4-FFF2-40B4-BE49-F238E27FC236}">
                  <a16:creationId xmlns:a16="http://schemas.microsoft.com/office/drawing/2014/main" id="{C338829D-E554-43B7-8A5D-A8B764EECE0F}"/>
                </a:ext>
              </a:extLst>
            </p:cNvPr>
            <p:cNvSpPr/>
            <p:nvPr/>
          </p:nvSpPr>
          <p:spPr>
            <a:xfrm>
              <a:off x="6347003" y="2541462"/>
              <a:ext cx="594090" cy="53468"/>
            </a:xfrm>
            <a:custGeom>
              <a:avLst/>
              <a:gdLst>
                <a:gd name="connsiteX0" fmla="*/ 583694 w 594090"/>
                <a:gd name="connsiteY0" fmla="*/ 51983 h 53468"/>
                <a:gd name="connsiteX1" fmla="*/ 571812 w 594090"/>
                <a:gd name="connsiteY1" fmla="*/ 34160 h 53468"/>
                <a:gd name="connsiteX2" fmla="*/ 559930 w 594090"/>
                <a:gd name="connsiteY2" fmla="*/ 51983 h 53468"/>
                <a:gd name="connsiteX3" fmla="*/ 546563 w 594090"/>
                <a:gd name="connsiteY3" fmla="*/ 51983 h 53468"/>
                <a:gd name="connsiteX4" fmla="*/ 564386 w 594090"/>
                <a:gd name="connsiteY4" fmla="*/ 26734 h 53468"/>
                <a:gd name="connsiteX5" fmla="*/ 546563 w 594090"/>
                <a:gd name="connsiteY5" fmla="*/ 2970 h 53468"/>
                <a:gd name="connsiteX6" fmla="*/ 559930 w 594090"/>
                <a:gd name="connsiteY6" fmla="*/ 2970 h 53468"/>
                <a:gd name="connsiteX7" fmla="*/ 571812 w 594090"/>
                <a:gd name="connsiteY7" fmla="*/ 19308 h 53468"/>
                <a:gd name="connsiteX8" fmla="*/ 582209 w 594090"/>
                <a:gd name="connsiteY8" fmla="*/ 2970 h 53468"/>
                <a:gd name="connsiteX9" fmla="*/ 594090 w 594090"/>
                <a:gd name="connsiteY9" fmla="*/ 2970 h 53468"/>
                <a:gd name="connsiteX10" fmla="*/ 576268 w 594090"/>
                <a:gd name="connsiteY10" fmla="*/ 26734 h 53468"/>
                <a:gd name="connsiteX11" fmla="*/ 594090 w 594090"/>
                <a:gd name="connsiteY11" fmla="*/ 51983 h 53468"/>
                <a:gd name="connsiteX12" fmla="*/ 583694 w 594090"/>
                <a:gd name="connsiteY12" fmla="*/ 51983 h 53468"/>
                <a:gd name="connsiteX13" fmla="*/ 537652 w 594090"/>
                <a:gd name="connsiteY13" fmla="*/ 43072 h 53468"/>
                <a:gd name="connsiteX14" fmla="*/ 537652 w 594090"/>
                <a:gd name="connsiteY14" fmla="*/ 51983 h 53468"/>
                <a:gd name="connsiteX15" fmla="*/ 499036 w 594090"/>
                <a:gd name="connsiteY15" fmla="*/ 51983 h 53468"/>
                <a:gd name="connsiteX16" fmla="*/ 499036 w 594090"/>
                <a:gd name="connsiteY16" fmla="*/ 2970 h 53468"/>
                <a:gd name="connsiteX17" fmla="*/ 536166 w 594090"/>
                <a:gd name="connsiteY17" fmla="*/ 2970 h 53468"/>
                <a:gd name="connsiteX18" fmla="*/ 536166 w 594090"/>
                <a:gd name="connsiteY18" fmla="*/ 11882 h 53468"/>
                <a:gd name="connsiteX19" fmla="*/ 510917 w 594090"/>
                <a:gd name="connsiteY19" fmla="*/ 11882 h 53468"/>
                <a:gd name="connsiteX20" fmla="*/ 510917 w 594090"/>
                <a:gd name="connsiteY20" fmla="*/ 22278 h 53468"/>
                <a:gd name="connsiteX21" fmla="*/ 533196 w 594090"/>
                <a:gd name="connsiteY21" fmla="*/ 22278 h 53468"/>
                <a:gd name="connsiteX22" fmla="*/ 533196 w 594090"/>
                <a:gd name="connsiteY22" fmla="*/ 31190 h 53468"/>
                <a:gd name="connsiteX23" fmla="*/ 510917 w 594090"/>
                <a:gd name="connsiteY23" fmla="*/ 31190 h 53468"/>
                <a:gd name="connsiteX24" fmla="*/ 510917 w 594090"/>
                <a:gd name="connsiteY24" fmla="*/ 43072 h 53468"/>
                <a:gd name="connsiteX25" fmla="*/ 537652 w 594090"/>
                <a:gd name="connsiteY25" fmla="*/ 43072 h 53468"/>
                <a:gd name="connsiteX26" fmla="*/ 450024 w 594090"/>
                <a:gd name="connsiteY26" fmla="*/ 2970 h 53468"/>
                <a:gd name="connsiteX27" fmla="*/ 461905 w 594090"/>
                <a:gd name="connsiteY27" fmla="*/ 2970 h 53468"/>
                <a:gd name="connsiteX28" fmla="*/ 461905 w 594090"/>
                <a:gd name="connsiteY28" fmla="*/ 43072 h 53468"/>
                <a:gd name="connsiteX29" fmla="*/ 487154 w 594090"/>
                <a:gd name="connsiteY29" fmla="*/ 43072 h 53468"/>
                <a:gd name="connsiteX30" fmla="*/ 487154 w 594090"/>
                <a:gd name="connsiteY30" fmla="*/ 51983 h 53468"/>
                <a:gd name="connsiteX31" fmla="*/ 451508 w 594090"/>
                <a:gd name="connsiteY31" fmla="*/ 51983 h 53468"/>
                <a:gd name="connsiteX32" fmla="*/ 451508 w 594090"/>
                <a:gd name="connsiteY32" fmla="*/ 2970 h 53468"/>
                <a:gd name="connsiteX33" fmla="*/ 392099 w 594090"/>
                <a:gd name="connsiteY33" fmla="*/ 32675 h 53468"/>
                <a:gd name="connsiteX34" fmla="*/ 384673 w 594090"/>
                <a:gd name="connsiteY34" fmla="*/ 13367 h 53468"/>
                <a:gd name="connsiteX35" fmla="*/ 377247 w 594090"/>
                <a:gd name="connsiteY35" fmla="*/ 32675 h 53468"/>
                <a:gd name="connsiteX36" fmla="*/ 392099 w 594090"/>
                <a:gd name="connsiteY36" fmla="*/ 32675 h 53468"/>
                <a:gd name="connsiteX37" fmla="*/ 395070 w 594090"/>
                <a:gd name="connsiteY37" fmla="*/ 41586 h 53468"/>
                <a:gd name="connsiteX38" fmla="*/ 372792 w 594090"/>
                <a:gd name="connsiteY38" fmla="*/ 41586 h 53468"/>
                <a:gd name="connsiteX39" fmla="*/ 368336 w 594090"/>
                <a:gd name="connsiteY39" fmla="*/ 51983 h 53468"/>
                <a:gd name="connsiteX40" fmla="*/ 356454 w 594090"/>
                <a:gd name="connsiteY40" fmla="*/ 51983 h 53468"/>
                <a:gd name="connsiteX41" fmla="*/ 378732 w 594090"/>
                <a:gd name="connsiteY41" fmla="*/ 2970 h 53468"/>
                <a:gd name="connsiteX42" fmla="*/ 390615 w 594090"/>
                <a:gd name="connsiteY42" fmla="*/ 2970 h 53468"/>
                <a:gd name="connsiteX43" fmla="*/ 412893 w 594090"/>
                <a:gd name="connsiteY43" fmla="*/ 51983 h 53468"/>
                <a:gd name="connsiteX44" fmla="*/ 401011 w 594090"/>
                <a:gd name="connsiteY44" fmla="*/ 51983 h 53468"/>
                <a:gd name="connsiteX45" fmla="*/ 395070 w 594090"/>
                <a:gd name="connsiteY45" fmla="*/ 41586 h 53468"/>
                <a:gd name="connsiteX46" fmla="*/ 334176 w 594090"/>
                <a:gd name="connsiteY46" fmla="*/ 51983 h 53468"/>
                <a:gd name="connsiteX47" fmla="*/ 334176 w 594090"/>
                <a:gd name="connsiteY47" fmla="*/ 22278 h 53468"/>
                <a:gd name="connsiteX48" fmla="*/ 319323 w 594090"/>
                <a:gd name="connsiteY48" fmla="*/ 46042 h 53468"/>
                <a:gd name="connsiteX49" fmla="*/ 314868 w 594090"/>
                <a:gd name="connsiteY49" fmla="*/ 46042 h 53468"/>
                <a:gd name="connsiteX50" fmla="*/ 300016 w 594090"/>
                <a:gd name="connsiteY50" fmla="*/ 22278 h 53468"/>
                <a:gd name="connsiteX51" fmla="*/ 300016 w 594090"/>
                <a:gd name="connsiteY51" fmla="*/ 50498 h 53468"/>
                <a:gd name="connsiteX52" fmla="*/ 289619 w 594090"/>
                <a:gd name="connsiteY52" fmla="*/ 50498 h 53468"/>
                <a:gd name="connsiteX53" fmla="*/ 289619 w 594090"/>
                <a:gd name="connsiteY53" fmla="*/ 1485 h 53468"/>
                <a:gd name="connsiteX54" fmla="*/ 298530 w 594090"/>
                <a:gd name="connsiteY54" fmla="*/ 1485 h 53468"/>
                <a:gd name="connsiteX55" fmla="*/ 316353 w 594090"/>
                <a:gd name="connsiteY55" fmla="*/ 32675 h 53468"/>
                <a:gd name="connsiteX56" fmla="*/ 334176 w 594090"/>
                <a:gd name="connsiteY56" fmla="*/ 1485 h 53468"/>
                <a:gd name="connsiteX57" fmla="*/ 343087 w 594090"/>
                <a:gd name="connsiteY57" fmla="*/ 1485 h 53468"/>
                <a:gd name="connsiteX58" fmla="*/ 343087 w 594090"/>
                <a:gd name="connsiteY58" fmla="*/ 50498 h 53468"/>
                <a:gd name="connsiteX59" fmla="*/ 334176 w 594090"/>
                <a:gd name="connsiteY59" fmla="*/ 50498 h 53468"/>
                <a:gd name="connsiteX60" fmla="*/ 273281 w 594090"/>
                <a:gd name="connsiteY60" fmla="*/ 43072 h 53468"/>
                <a:gd name="connsiteX61" fmla="*/ 273281 w 594090"/>
                <a:gd name="connsiteY61" fmla="*/ 51983 h 53468"/>
                <a:gd name="connsiteX62" fmla="*/ 234666 w 594090"/>
                <a:gd name="connsiteY62" fmla="*/ 51983 h 53468"/>
                <a:gd name="connsiteX63" fmla="*/ 234666 w 594090"/>
                <a:gd name="connsiteY63" fmla="*/ 2970 h 53468"/>
                <a:gd name="connsiteX64" fmla="*/ 271797 w 594090"/>
                <a:gd name="connsiteY64" fmla="*/ 2970 h 53468"/>
                <a:gd name="connsiteX65" fmla="*/ 271797 w 594090"/>
                <a:gd name="connsiteY65" fmla="*/ 11882 h 53468"/>
                <a:gd name="connsiteX66" fmla="*/ 246548 w 594090"/>
                <a:gd name="connsiteY66" fmla="*/ 11882 h 53468"/>
                <a:gd name="connsiteX67" fmla="*/ 246548 w 594090"/>
                <a:gd name="connsiteY67" fmla="*/ 22278 h 53468"/>
                <a:gd name="connsiteX68" fmla="*/ 268826 w 594090"/>
                <a:gd name="connsiteY68" fmla="*/ 22278 h 53468"/>
                <a:gd name="connsiteX69" fmla="*/ 268826 w 594090"/>
                <a:gd name="connsiteY69" fmla="*/ 31190 h 53468"/>
                <a:gd name="connsiteX70" fmla="*/ 246548 w 594090"/>
                <a:gd name="connsiteY70" fmla="*/ 31190 h 53468"/>
                <a:gd name="connsiteX71" fmla="*/ 246548 w 594090"/>
                <a:gd name="connsiteY71" fmla="*/ 43072 h 53468"/>
                <a:gd name="connsiteX72" fmla="*/ 273281 w 594090"/>
                <a:gd name="connsiteY72" fmla="*/ 43072 h 53468"/>
                <a:gd name="connsiteX73" fmla="*/ 207932 w 594090"/>
                <a:gd name="connsiteY73" fmla="*/ 20793 h 53468"/>
                <a:gd name="connsiteX74" fmla="*/ 204961 w 594090"/>
                <a:gd name="connsiteY74" fmla="*/ 14852 h 53468"/>
                <a:gd name="connsiteX75" fmla="*/ 197535 w 594090"/>
                <a:gd name="connsiteY75" fmla="*/ 11882 h 53468"/>
                <a:gd name="connsiteX76" fmla="*/ 187138 w 594090"/>
                <a:gd name="connsiteY76" fmla="*/ 11882 h 53468"/>
                <a:gd name="connsiteX77" fmla="*/ 187138 w 594090"/>
                <a:gd name="connsiteY77" fmla="*/ 29705 h 53468"/>
                <a:gd name="connsiteX78" fmla="*/ 196050 w 594090"/>
                <a:gd name="connsiteY78" fmla="*/ 29705 h 53468"/>
                <a:gd name="connsiteX79" fmla="*/ 203476 w 594090"/>
                <a:gd name="connsiteY79" fmla="*/ 26734 h 53468"/>
                <a:gd name="connsiteX80" fmla="*/ 207932 w 594090"/>
                <a:gd name="connsiteY80" fmla="*/ 20793 h 53468"/>
                <a:gd name="connsiteX81" fmla="*/ 207932 w 594090"/>
                <a:gd name="connsiteY81" fmla="*/ 51983 h 53468"/>
                <a:gd name="connsiteX82" fmla="*/ 199020 w 594090"/>
                <a:gd name="connsiteY82" fmla="*/ 38616 h 53468"/>
                <a:gd name="connsiteX83" fmla="*/ 199020 w 594090"/>
                <a:gd name="connsiteY83" fmla="*/ 38616 h 53468"/>
                <a:gd name="connsiteX84" fmla="*/ 187138 w 594090"/>
                <a:gd name="connsiteY84" fmla="*/ 38616 h 53468"/>
                <a:gd name="connsiteX85" fmla="*/ 187138 w 594090"/>
                <a:gd name="connsiteY85" fmla="*/ 51983 h 53468"/>
                <a:gd name="connsiteX86" fmla="*/ 175257 w 594090"/>
                <a:gd name="connsiteY86" fmla="*/ 51983 h 53468"/>
                <a:gd name="connsiteX87" fmla="*/ 175257 w 594090"/>
                <a:gd name="connsiteY87" fmla="*/ 2970 h 53468"/>
                <a:gd name="connsiteX88" fmla="*/ 196050 w 594090"/>
                <a:gd name="connsiteY88" fmla="*/ 2970 h 53468"/>
                <a:gd name="connsiteX89" fmla="*/ 207932 w 594090"/>
                <a:gd name="connsiteY89" fmla="*/ 4456 h 53468"/>
                <a:gd name="connsiteX90" fmla="*/ 215358 w 594090"/>
                <a:gd name="connsiteY90" fmla="*/ 10397 h 53468"/>
                <a:gd name="connsiteX91" fmla="*/ 218328 w 594090"/>
                <a:gd name="connsiteY91" fmla="*/ 19308 h 53468"/>
                <a:gd name="connsiteX92" fmla="*/ 215358 w 594090"/>
                <a:gd name="connsiteY92" fmla="*/ 28219 h 53468"/>
                <a:gd name="connsiteX93" fmla="*/ 207932 w 594090"/>
                <a:gd name="connsiteY93" fmla="*/ 34160 h 53468"/>
                <a:gd name="connsiteX94" fmla="*/ 218328 w 594090"/>
                <a:gd name="connsiteY94" fmla="*/ 50498 h 53468"/>
                <a:gd name="connsiteX95" fmla="*/ 207932 w 594090"/>
                <a:gd name="connsiteY95" fmla="*/ 50498 h 53468"/>
                <a:gd name="connsiteX96" fmla="*/ 139611 w 594090"/>
                <a:gd name="connsiteY96" fmla="*/ 29705 h 53468"/>
                <a:gd name="connsiteX97" fmla="*/ 147037 w 594090"/>
                <a:gd name="connsiteY97" fmla="*/ 26734 h 53468"/>
                <a:gd name="connsiteX98" fmla="*/ 150008 w 594090"/>
                <a:gd name="connsiteY98" fmla="*/ 20793 h 53468"/>
                <a:gd name="connsiteX99" fmla="*/ 147037 w 594090"/>
                <a:gd name="connsiteY99" fmla="*/ 14852 h 53468"/>
                <a:gd name="connsiteX100" fmla="*/ 139611 w 594090"/>
                <a:gd name="connsiteY100" fmla="*/ 11882 h 53468"/>
                <a:gd name="connsiteX101" fmla="*/ 130700 w 594090"/>
                <a:gd name="connsiteY101" fmla="*/ 11882 h 53468"/>
                <a:gd name="connsiteX102" fmla="*/ 130700 w 594090"/>
                <a:gd name="connsiteY102" fmla="*/ 29705 h 53468"/>
                <a:gd name="connsiteX103" fmla="*/ 139611 w 594090"/>
                <a:gd name="connsiteY103" fmla="*/ 29705 h 53468"/>
                <a:gd name="connsiteX104" fmla="*/ 139611 w 594090"/>
                <a:gd name="connsiteY104" fmla="*/ 2970 h 53468"/>
                <a:gd name="connsiteX105" fmla="*/ 151493 w 594090"/>
                <a:gd name="connsiteY105" fmla="*/ 4456 h 53468"/>
                <a:gd name="connsiteX106" fmla="*/ 158919 w 594090"/>
                <a:gd name="connsiteY106" fmla="*/ 10397 h 53468"/>
                <a:gd name="connsiteX107" fmla="*/ 161889 w 594090"/>
                <a:gd name="connsiteY107" fmla="*/ 19308 h 53468"/>
                <a:gd name="connsiteX108" fmla="*/ 158919 w 594090"/>
                <a:gd name="connsiteY108" fmla="*/ 28219 h 53468"/>
                <a:gd name="connsiteX109" fmla="*/ 151493 w 594090"/>
                <a:gd name="connsiteY109" fmla="*/ 34160 h 53468"/>
                <a:gd name="connsiteX110" fmla="*/ 139611 w 594090"/>
                <a:gd name="connsiteY110" fmla="*/ 35646 h 53468"/>
                <a:gd name="connsiteX111" fmla="*/ 129215 w 594090"/>
                <a:gd name="connsiteY111" fmla="*/ 35646 h 53468"/>
                <a:gd name="connsiteX112" fmla="*/ 129215 w 594090"/>
                <a:gd name="connsiteY112" fmla="*/ 49012 h 53468"/>
                <a:gd name="connsiteX113" fmla="*/ 117333 w 594090"/>
                <a:gd name="connsiteY113" fmla="*/ 49012 h 53468"/>
                <a:gd name="connsiteX114" fmla="*/ 117333 w 594090"/>
                <a:gd name="connsiteY114" fmla="*/ 0 h 53468"/>
                <a:gd name="connsiteX115" fmla="*/ 139611 w 594090"/>
                <a:gd name="connsiteY115" fmla="*/ 0 h 53468"/>
                <a:gd name="connsiteX116" fmla="*/ 78717 w 594090"/>
                <a:gd name="connsiteY116" fmla="*/ 53468 h 53468"/>
                <a:gd name="connsiteX117" fmla="*/ 62380 w 594090"/>
                <a:gd name="connsiteY117" fmla="*/ 47527 h 53468"/>
                <a:gd name="connsiteX118" fmla="*/ 56439 w 594090"/>
                <a:gd name="connsiteY118" fmla="*/ 31190 h 53468"/>
                <a:gd name="connsiteX119" fmla="*/ 56439 w 594090"/>
                <a:gd name="connsiteY119" fmla="*/ 2970 h 53468"/>
                <a:gd name="connsiteX120" fmla="*/ 68320 w 594090"/>
                <a:gd name="connsiteY120" fmla="*/ 2970 h 53468"/>
                <a:gd name="connsiteX121" fmla="*/ 68320 w 594090"/>
                <a:gd name="connsiteY121" fmla="*/ 29705 h 53468"/>
                <a:gd name="connsiteX122" fmla="*/ 78717 w 594090"/>
                <a:gd name="connsiteY122" fmla="*/ 43072 h 53468"/>
                <a:gd name="connsiteX123" fmla="*/ 86143 w 594090"/>
                <a:gd name="connsiteY123" fmla="*/ 40101 h 53468"/>
                <a:gd name="connsiteX124" fmla="*/ 89114 w 594090"/>
                <a:gd name="connsiteY124" fmla="*/ 29705 h 53468"/>
                <a:gd name="connsiteX125" fmla="*/ 89114 w 594090"/>
                <a:gd name="connsiteY125" fmla="*/ 2970 h 53468"/>
                <a:gd name="connsiteX126" fmla="*/ 100996 w 594090"/>
                <a:gd name="connsiteY126" fmla="*/ 2970 h 53468"/>
                <a:gd name="connsiteX127" fmla="*/ 100996 w 594090"/>
                <a:gd name="connsiteY127" fmla="*/ 31190 h 53468"/>
                <a:gd name="connsiteX128" fmla="*/ 95054 w 594090"/>
                <a:gd name="connsiteY128" fmla="*/ 47527 h 53468"/>
                <a:gd name="connsiteX129" fmla="*/ 78717 w 594090"/>
                <a:gd name="connsiteY129" fmla="*/ 53468 h 53468"/>
                <a:gd name="connsiteX130" fmla="*/ 20793 w 594090"/>
                <a:gd name="connsiteY130" fmla="*/ 53468 h 53468"/>
                <a:gd name="connsiteX131" fmla="*/ 8911 w 594090"/>
                <a:gd name="connsiteY131" fmla="*/ 51983 h 53468"/>
                <a:gd name="connsiteX132" fmla="*/ 0 w 594090"/>
                <a:gd name="connsiteY132" fmla="*/ 47527 h 53468"/>
                <a:gd name="connsiteX133" fmla="*/ 4456 w 594090"/>
                <a:gd name="connsiteY133" fmla="*/ 38616 h 53468"/>
                <a:gd name="connsiteX134" fmla="*/ 11882 w 594090"/>
                <a:gd name="connsiteY134" fmla="*/ 43072 h 53468"/>
                <a:gd name="connsiteX135" fmla="*/ 20793 w 594090"/>
                <a:gd name="connsiteY135" fmla="*/ 44557 h 53468"/>
                <a:gd name="connsiteX136" fmla="*/ 28219 w 594090"/>
                <a:gd name="connsiteY136" fmla="*/ 43072 h 53468"/>
                <a:gd name="connsiteX137" fmla="*/ 31190 w 594090"/>
                <a:gd name="connsiteY137" fmla="*/ 38616 h 53468"/>
                <a:gd name="connsiteX138" fmla="*/ 29705 w 594090"/>
                <a:gd name="connsiteY138" fmla="*/ 35646 h 53468"/>
                <a:gd name="connsiteX139" fmla="*/ 26734 w 594090"/>
                <a:gd name="connsiteY139" fmla="*/ 34160 h 53468"/>
                <a:gd name="connsiteX140" fmla="*/ 20793 w 594090"/>
                <a:gd name="connsiteY140" fmla="*/ 32675 h 53468"/>
                <a:gd name="connsiteX141" fmla="*/ 11882 w 594090"/>
                <a:gd name="connsiteY141" fmla="*/ 29705 h 53468"/>
                <a:gd name="connsiteX142" fmla="*/ 5941 w 594090"/>
                <a:gd name="connsiteY142" fmla="*/ 25249 h 53468"/>
                <a:gd name="connsiteX143" fmla="*/ 2971 w 594090"/>
                <a:gd name="connsiteY143" fmla="*/ 17823 h 53468"/>
                <a:gd name="connsiteX144" fmla="*/ 5941 w 594090"/>
                <a:gd name="connsiteY144" fmla="*/ 10397 h 53468"/>
                <a:gd name="connsiteX145" fmla="*/ 13367 w 594090"/>
                <a:gd name="connsiteY145" fmla="*/ 4456 h 53468"/>
                <a:gd name="connsiteX146" fmla="*/ 25249 w 594090"/>
                <a:gd name="connsiteY146" fmla="*/ 2970 h 53468"/>
                <a:gd name="connsiteX147" fmla="*/ 34160 w 594090"/>
                <a:gd name="connsiteY147" fmla="*/ 4456 h 53468"/>
                <a:gd name="connsiteX148" fmla="*/ 41587 w 594090"/>
                <a:gd name="connsiteY148" fmla="*/ 7426 h 53468"/>
                <a:gd name="connsiteX149" fmla="*/ 38616 w 594090"/>
                <a:gd name="connsiteY149" fmla="*/ 16338 h 53468"/>
                <a:gd name="connsiteX150" fmla="*/ 25249 w 594090"/>
                <a:gd name="connsiteY150" fmla="*/ 11882 h 53468"/>
                <a:gd name="connsiteX151" fmla="*/ 17823 w 594090"/>
                <a:gd name="connsiteY151" fmla="*/ 13367 h 53468"/>
                <a:gd name="connsiteX152" fmla="*/ 14852 w 594090"/>
                <a:gd name="connsiteY152" fmla="*/ 17823 h 53468"/>
                <a:gd name="connsiteX153" fmla="*/ 17823 w 594090"/>
                <a:gd name="connsiteY153" fmla="*/ 22278 h 53468"/>
                <a:gd name="connsiteX154" fmla="*/ 25249 w 594090"/>
                <a:gd name="connsiteY154" fmla="*/ 25249 h 53468"/>
                <a:gd name="connsiteX155" fmla="*/ 34160 w 594090"/>
                <a:gd name="connsiteY155" fmla="*/ 28219 h 53468"/>
                <a:gd name="connsiteX156" fmla="*/ 40101 w 594090"/>
                <a:gd name="connsiteY156" fmla="*/ 32675 h 53468"/>
                <a:gd name="connsiteX157" fmla="*/ 43071 w 594090"/>
                <a:gd name="connsiteY157" fmla="*/ 40101 h 53468"/>
                <a:gd name="connsiteX158" fmla="*/ 40101 w 594090"/>
                <a:gd name="connsiteY158" fmla="*/ 47527 h 53468"/>
                <a:gd name="connsiteX159" fmla="*/ 32675 w 594090"/>
                <a:gd name="connsiteY159" fmla="*/ 53468 h 53468"/>
                <a:gd name="connsiteX160" fmla="*/ 20793 w 594090"/>
                <a:gd name="connsiteY160" fmla="*/ 53468 h 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594090" h="53468">
                  <a:moveTo>
                    <a:pt x="583694" y="51983"/>
                  </a:moveTo>
                  <a:lnTo>
                    <a:pt x="571812" y="34160"/>
                  </a:lnTo>
                  <a:lnTo>
                    <a:pt x="559930" y="51983"/>
                  </a:lnTo>
                  <a:lnTo>
                    <a:pt x="546563" y="51983"/>
                  </a:lnTo>
                  <a:lnTo>
                    <a:pt x="564386" y="26734"/>
                  </a:lnTo>
                  <a:lnTo>
                    <a:pt x="546563" y="2970"/>
                  </a:lnTo>
                  <a:lnTo>
                    <a:pt x="559930" y="2970"/>
                  </a:lnTo>
                  <a:lnTo>
                    <a:pt x="571812" y="19308"/>
                  </a:lnTo>
                  <a:lnTo>
                    <a:pt x="582209" y="2970"/>
                  </a:lnTo>
                  <a:lnTo>
                    <a:pt x="594090" y="2970"/>
                  </a:lnTo>
                  <a:lnTo>
                    <a:pt x="576268" y="26734"/>
                  </a:lnTo>
                  <a:lnTo>
                    <a:pt x="594090" y="51983"/>
                  </a:lnTo>
                  <a:lnTo>
                    <a:pt x="583694" y="51983"/>
                  </a:lnTo>
                  <a:close/>
                  <a:moveTo>
                    <a:pt x="537652" y="43072"/>
                  </a:moveTo>
                  <a:lnTo>
                    <a:pt x="537652" y="51983"/>
                  </a:lnTo>
                  <a:lnTo>
                    <a:pt x="499036" y="51983"/>
                  </a:lnTo>
                  <a:lnTo>
                    <a:pt x="499036" y="2970"/>
                  </a:lnTo>
                  <a:lnTo>
                    <a:pt x="536166" y="2970"/>
                  </a:lnTo>
                  <a:lnTo>
                    <a:pt x="536166" y="11882"/>
                  </a:lnTo>
                  <a:lnTo>
                    <a:pt x="510917" y="11882"/>
                  </a:lnTo>
                  <a:lnTo>
                    <a:pt x="510917" y="22278"/>
                  </a:lnTo>
                  <a:lnTo>
                    <a:pt x="533196" y="22278"/>
                  </a:lnTo>
                  <a:lnTo>
                    <a:pt x="533196" y="31190"/>
                  </a:lnTo>
                  <a:lnTo>
                    <a:pt x="510917" y="31190"/>
                  </a:lnTo>
                  <a:lnTo>
                    <a:pt x="510917" y="43072"/>
                  </a:lnTo>
                  <a:lnTo>
                    <a:pt x="537652" y="43072"/>
                  </a:lnTo>
                  <a:close/>
                  <a:moveTo>
                    <a:pt x="450024" y="2970"/>
                  </a:moveTo>
                  <a:lnTo>
                    <a:pt x="461905" y="2970"/>
                  </a:lnTo>
                  <a:lnTo>
                    <a:pt x="461905" y="43072"/>
                  </a:lnTo>
                  <a:lnTo>
                    <a:pt x="487154" y="43072"/>
                  </a:lnTo>
                  <a:lnTo>
                    <a:pt x="487154" y="51983"/>
                  </a:lnTo>
                  <a:lnTo>
                    <a:pt x="451508" y="51983"/>
                  </a:lnTo>
                  <a:lnTo>
                    <a:pt x="451508" y="2970"/>
                  </a:lnTo>
                  <a:close/>
                  <a:moveTo>
                    <a:pt x="392099" y="32675"/>
                  </a:moveTo>
                  <a:lnTo>
                    <a:pt x="384673" y="13367"/>
                  </a:lnTo>
                  <a:lnTo>
                    <a:pt x="377247" y="32675"/>
                  </a:lnTo>
                  <a:lnTo>
                    <a:pt x="392099" y="32675"/>
                  </a:lnTo>
                  <a:close/>
                  <a:moveTo>
                    <a:pt x="395070" y="41586"/>
                  </a:moveTo>
                  <a:lnTo>
                    <a:pt x="372792" y="41586"/>
                  </a:lnTo>
                  <a:lnTo>
                    <a:pt x="368336" y="51983"/>
                  </a:lnTo>
                  <a:lnTo>
                    <a:pt x="356454" y="51983"/>
                  </a:lnTo>
                  <a:lnTo>
                    <a:pt x="378732" y="2970"/>
                  </a:lnTo>
                  <a:lnTo>
                    <a:pt x="390615" y="2970"/>
                  </a:lnTo>
                  <a:lnTo>
                    <a:pt x="412893" y="51983"/>
                  </a:lnTo>
                  <a:lnTo>
                    <a:pt x="401011" y="51983"/>
                  </a:lnTo>
                  <a:lnTo>
                    <a:pt x="395070" y="41586"/>
                  </a:lnTo>
                  <a:close/>
                  <a:moveTo>
                    <a:pt x="334176" y="51983"/>
                  </a:moveTo>
                  <a:lnTo>
                    <a:pt x="334176" y="22278"/>
                  </a:lnTo>
                  <a:lnTo>
                    <a:pt x="319323" y="46042"/>
                  </a:lnTo>
                  <a:lnTo>
                    <a:pt x="314868" y="46042"/>
                  </a:lnTo>
                  <a:lnTo>
                    <a:pt x="300016" y="22278"/>
                  </a:lnTo>
                  <a:lnTo>
                    <a:pt x="300016" y="50498"/>
                  </a:lnTo>
                  <a:lnTo>
                    <a:pt x="289619" y="50498"/>
                  </a:lnTo>
                  <a:lnTo>
                    <a:pt x="289619" y="1485"/>
                  </a:lnTo>
                  <a:lnTo>
                    <a:pt x="298530" y="1485"/>
                  </a:lnTo>
                  <a:lnTo>
                    <a:pt x="316353" y="32675"/>
                  </a:lnTo>
                  <a:lnTo>
                    <a:pt x="334176" y="1485"/>
                  </a:lnTo>
                  <a:lnTo>
                    <a:pt x="343087" y="1485"/>
                  </a:lnTo>
                  <a:lnTo>
                    <a:pt x="343087" y="50498"/>
                  </a:lnTo>
                  <a:lnTo>
                    <a:pt x="334176" y="50498"/>
                  </a:lnTo>
                  <a:close/>
                  <a:moveTo>
                    <a:pt x="273281" y="43072"/>
                  </a:moveTo>
                  <a:lnTo>
                    <a:pt x="273281" y="51983"/>
                  </a:lnTo>
                  <a:lnTo>
                    <a:pt x="234666" y="51983"/>
                  </a:lnTo>
                  <a:lnTo>
                    <a:pt x="234666" y="2970"/>
                  </a:lnTo>
                  <a:lnTo>
                    <a:pt x="271797" y="2970"/>
                  </a:lnTo>
                  <a:lnTo>
                    <a:pt x="271797" y="11882"/>
                  </a:lnTo>
                  <a:lnTo>
                    <a:pt x="246548" y="11882"/>
                  </a:lnTo>
                  <a:lnTo>
                    <a:pt x="246548" y="22278"/>
                  </a:lnTo>
                  <a:lnTo>
                    <a:pt x="268826" y="22278"/>
                  </a:lnTo>
                  <a:lnTo>
                    <a:pt x="268826" y="31190"/>
                  </a:lnTo>
                  <a:lnTo>
                    <a:pt x="246548" y="31190"/>
                  </a:lnTo>
                  <a:lnTo>
                    <a:pt x="246548" y="43072"/>
                  </a:lnTo>
                  <a:lnTo>
                    <a:pt x="273281" y="43072"/>
                  </a:lnTo>
                  <a:close/>
                  <a:moveTo>
                    <a:pt x="207932" y="20793"/>
                  </a:moveTo>
                  <a:cubicBezTo>
                    <a:pt x="207932" y="17823"/>
                    <a:pt x="206446" y="16338"/>
                    <a:pt x="204961" y="14852"/>
                  </a:cubicBezTo>
                  <a:cubicBezTo>
                    <a:pt x="203476" y="13367"/>
                    <a:pt x="200505" y="11882"/>
                    <a:pt x="197535" y="11882"/>
                  </a:cubicBezTo>
                  <a:lnTo>
                    <a:pt x="187138" y="11882"/>
                  </a:lnTo>
                  <a:lnTo>
                    <a:pt x="187138" y="29705"/>
                  </a:lnTo>
                  <a:lnTo>
                    <a:pt x="196050" y="29705"/>
                  </a:lnTo>
                  <a:cubicBezTo>
                    <a:pt x="199020" y="29705"/>
                    <a:pt x="201991" y="28219"/>
                    <a:pt x="203476" y="26734"/>
                  </a:cubicBezTo>
                  <a:cubicBezTo>
                    <a:pt x="206446" y="25249"/>
                    <a:pt x="207932" y="23764"/>
                    <a:pt x="207932" y="20793"/>
                  </a:cubicBezTo>
                  <a:moveTo>
                    <a:pt x="207932" y="51983"/>
                  </a:moveTo>
                  <a:lnTo>
                    <a:pt x="199020" y="38616"/>
                  </a:lnTo>
                  <a:lnTo>
                    <a:pt x="199020" y="38616"/>
                  </a:lnTo>
                  <a:lnTo>
                    <a:pt x="187138" y="38616"/>
                  </a:lnTo>
                  <a:lnTo>
                    <a:pt x="187138" y="51983"/>
                  </a:lnTo>
                  <a:lnTo>
                    <a:pt x="175257" y="51983"/>
                  </a:lnTo>
                  <a:lnTo>
                    <a:pt x="175257" y="2970"/>
                  </a:lnTo>
                  <a:lnTo>
                    <a:pt x="196050" y="2970"/>
                  </a:lnTo>
                  <a:cubicBezTo>
                    <a:pt x="200505" y="2970"/>
                    <a:pt x="203476" y="2970"/>
                    <a:pt x="207932" y="4456"/>
                  </a:cubicBezTo>
                  <a:cubicBezTo>
                    <a:pt x="210902" y="5941"/>
                    <a:pt x="213872" y="7426"/>
                    <a:pt x="215358" y="10397"/>
                  </a:cubicBezTo>
                  <a:cubicBezTo>
                    <a:pt x="216843" y="13367"/>
                    <a:pt x="218328" y="16338"/>
                    <a:pt x="218328" y="19308"/>
                  </a:cubicBezTo>
                  <a:cubicBezTo>
                    <a:pt x="218328" y="22278"/>
                    <a:pt x="216843" y="26734"/>
                    <a:pt x="215358" y="28219"/>
                  </a:cubicBezTo>
                  <a:cubicBezTo>
                    <a:pt x="213872" y="31190"/>
                    <a:pt x="210902" y="32675"/>
                    <a:pt x="207932" y="34160"/>
                  </a:cubicBezTo>
                  <a:lnTo>
                    <a:pt x="218328" y="50498"/>
                  </a:lnTo>
                  <a:lnTo>
                    <a:pt x="207932" y="50498"/>
                  </a:lnTo>
                  <a:close/>
                  <a:moveTo>
                    <a:pt x="139611" y="29705"/>
                  </a:moveTo>
                  <a:cubicBezTo>
                    <a:pt x="142582" y="29705"/>
                    <a:pt x="145552" y="28219"/>
                    <a:pt x="147037" y="26734"/>
                  </a:cubicBezTo>
                  <a:cubicBezTo>
                    <a:pt x="148523" y="25249"/>
                    <a:pt x="150008" y="23764"/>
                    <a:pt x="150008" y="20793"/>
                  </a:cubicBezTo>
                  <a:cubicBezTo>
                    <a:pt x="150008" y="17823"/>
                    <a:pt x="148523" y="16338"/>
                    <a:pt x="147037" y="14852"/>
                  </a:cubicBezTo>
                  <a:cubicBezTo>
                    <a:pt x="145552" y="13367"/>
                    <a:pt x="142582" y="11882"/>
                    <a:pt x="139611" y="11882"/>
                  </a:cubicBezTo>
                  <a:lnTo>
                    <a:pt x="130700" y="11882"/>
                  </a:lnTo>
                  <a:lnTo>
                    <a:pt x="130700" y="29705"/>
                  </a:lnTo>
                  <a:lnTo>
                    <a:pt x="139611" y="29705"/>
                  </a:lnTo>
                  <a:close/>
                  <a:moveTo>
                    <a:pt x="139611" y="2970"/>
                  </a:moveTo>
                  <a:cubicBezTo>
                    <a:pt x="144067" y="2970"/>
                    <a:pt x="147037" y="2970"/>
                    <a:pt x="151493" y="4456"/>
                  </a:cubicBezTo>
                  <a:cubicBezTo>
                    <a:pt x="154463" y="5941"/>
                    <a:pt x="157434" y="7426"/>
                    <a:pt x="158919" y="10397"/>
                  </a:cubicBezTo>
                  <a:cubicBezTo>
                    <a:pt x="160405" y="13367"/>
                    <a:pt x="161889" y="16338"/>
                    <a:pt x="161889" y="19308"/>
                  </a:cubicBezTo>
                  <a:cubicBezTo>
                    <a:pt x="161889" y="22278"/>
                    <a:pt x="160405" y="26734"/>
                    <a:pt x="158919" y="28219"/>
                  </a:cubicBezTo>
                  <a:cubicBezTo>
                    <a:pt x="157434" y="31190"/>
                    <a:pt x="154463" y="32675"/>
                    <a:pt x="151493" y="34160"/>
                  </a:cubicBezTo>
                  <a:cubicBezTo>
                    <a:pt x="148523" y="35646"/>
                    <a:pt x="144067" y="35646"/>
                    <a:pt x="139611" y="35646"/>
                  </a:cubicBezTo>
                  <a:lnTo>
                    <a:pt x="129215" y="35646"/>
                  </a:lnTo>
                  <a:lnTo>
                    <a:pt x="129215" y="49012"/>
                  </a:lnTo>
                  <a:lnTo>
                    <a:pt x="117333" y="49012"/>
                  </a:lnTo>
                  <a:lnTo>
                    <a:pt x="117333" y="0"/>
                  </a:lnTo>
                  <a:lnTo>
                    <a:pt x="139611" y="0"/>
                  </a:lnTo>
                  <a:close/>
                  <a:moveTo>
                    <a:pt x="78717" y="53468"/>
                  </a:moveTo>
                  <a:cubicBezTo>
                    <a:pt x="71291" y="53468"/>
                    <a:pt x="66835" y="51983"/>
                    <a:pt x="62380" y="47527"/>
                  </a:cubicBezTo>
                  <a:cubicBezTo>
                    <a:pt x="57924" y="43072"/>
                    <a:pt x="56439" y="38616"/>
                    <a:pt x="56439" y="31190"/>
                  </a:cubicBezTo>
                  <a:lnTo>
                    <a:pt x="56439" y="2970"/>
                  </a:lnTo>
                  <a:lnTo>
                    <a:pt x="68320" y="2970"/>
                  </a:lnTo>
                  <a:lnTo>
                    <a:pt x="68320" y="29705"/>
                  </a:lnTo>
                  <a:cubicBezTo>
                    <a:pt x="68320" y="38616"/>
                    <a:pt x="71291" y="43072"/>
                    <a:pt x="78717" y="43072"/>
                  </a:cubicBezTo>
                  <a:cubicBezTo>
                    <a:pt x="81687" y="43072"/>
                    <a:pt x="84658" y="41586"/>
                    <a:pt x="86143" y="40101"/>
                  </a:cubicBezTo>
                  <a:cubicBezTo>
                    <a:pt x="87628" y="38616"/>
                    <a:pt x="89114" y="34160"/>
                    <a:pt x="89114" y="29705"/>
                  </a:cubicBezTo>
                  <a:lnTo>
                    <a:pt x="89114" y="2970"/>
                  </a:lnTo>
                  <a:lnTo>
                    <a:pt x="100996" y="2970"/>
                  </a:lnTo>
                  <a:lnTo>
                    <a:pt x="100996" y="31190"/>
                  </a:lnTo>
                  <a:cubicBezTo>
                    <a:pt x="100996" y="38616"/>
                    <a:pt x="99510" y="44557"/>
                    <a:pt x="95054" y="47527"/>
                  </a:cubicBezTo>
                  <a:cubicBezTo>
                    <a:pt x="90599" y="50498"/>
                    <a:pt x="84658" y="53468"/>
                    <a:pt x="78717" y="53468"/>
                  </a:cubicBezTo>
                  <a:moveTo>
                    <a:pt x="20793" y="53468"/>
                  </a:moveTo>
                  <a:cubicBezTo>
                    <a:pt x="16338" y="53468"/>
                    <a:pt x="13367" y="53468"/>
                    <a:pt x="8911" y="51983"/>
                  </a:cubicBezTo>
                  <a:cubicBezTo>
                    <a:pt x="5941" y="50498"/>
                    <a:pt x="2971" y="49012"/>
                    <a:pt x="0" y="47527"/>
                  </a:cubicBezTo>
                  <a:lnTo>
                    <a:pt x="4456" y="38616"/>
                  </a:lnTo>
                  <a:cubicBezTo>
                    <a:pt x="5941" y="40101"/>
                    <a:pt x="8911" y="41586"/>
                    <a:pt x="11882" y="43072"/>
                  </a:cubicBezTo>
                  <a:cubicBezTo>
                    <a:pt x="14852" y="44557"/>
                    <a:pt x="17823" y="44557"/>
                    <a:pt x="20793" y="44557"/>
                  </a:cubicBezTo>
                  <a:cubicBezTo>
                    <a:pt x="23764" y="44557"/>
                    <a:pt x="26734" y="44557"/>
                    <a:pt x="28219" y="43072"/>
                  </a:cubicBezTo>
                  <a:cubicBezTo>
                    <a:pt x="29705" y="41586"/>
                    <a:pt x="31190" y="40101"/>
                    <a:pt x="31190" y="38616"/>
                  </a:cubicBezTo>
                  <a:cubicBezTo>
                    <a:pt x="31190" y="37131"/>
                    <a:pt x="31190" y="37131"/>
                    <a:pt x="29705" y="35646"/>
                  </a:cubicBezTo>
                  <a:cubicBezTo>
                    <a:pt x="28219" y="34160"/>
                    <a:pt x="28219" y="34160"/>
                    <a:pt x="26734" y="34160"/>
                  </a:cubicBezTo>
                  <a:cubicBezTo>
                    <a:pt x="25249" y="34160"/>
                    <a:pt x="23764" y="32675"/>
                    <a:pt x="20793" y="32675"/>
                  </a:cubicBezTo>
                  <a:cubicBezTo>
                    <a:pt x="16338" y="31190"/>
                    <a:pt x="13367" y="31190"/>
                    <a:pt x="11882" y="29705"/>
                  </a:cubicBezTo>
                  <a:cubicBezTo>
                    <a:pt x="10397" y="28219"/>
                    <a:pt x="7426" y="26734"/>
                    <a:pt x="5941" y="25249"/>
                  </a:cubicBezTo>
                  <a:cubicBezTo>
                    <a:pt x="4456" y="23764"/>
                    <a:pt x="2971" y="20793"/>
                    <a:pt x="2971" y="17823"/>
                  </a:cubicBezTo>
                  <a:cubicBezTo>
                    <a:pt x="2971" y="14852"/>
                    <a:pt x="4456" y="11882"/>
                    <a:pt x="5941" y="10397"/>
                  </a:cubicBezTo>
                  <a:cubicBezTo>
                    <a:pt x="7426" y="7426"/>
                    <a:pt x="10397" y="5941"/>
                    <a:pt x="13367" y="4456"/>
                  </a:cubicBezTo>
                  <a:cubicBezTo>
                    <a:pt x="16338" y="2970"/>
                    <a:pt x="20793" y="2970"/>
                    <a:pt x="25249" y="2970"/>
                  </a:cubicBezTo>
                  <a:cubicBezTo>
                    <a:pt x="28219" y="2970"/>
                    <a:pt x="31190" y="2970"/>
                    <a:pt x="34160" y="4456"/>
                  </a:cubicBezTo>
                  <a:cubicBezTo>
                    <a:pt x="37131" y="5941"/>
                    <a:pt x="40101" y="5941"/>
                    <a:pt x="41587" y="7426"/>
                  </a:cubicBezTo>
                  <a:lnTo>
                    <a:pt x="38616" y="16338"/>
                  </a:lnTo>
                  <a:cubicBezTo>
                    <a:pt x="34160" y="13367"/>
                    <a:pt x="29705" y="11882"/>
                    <a:pt x="25249" y="11882"/>
                  </a:cubicBezTo>
                  <a:cubicBezTo>
                    <a:pt x="22278" y="11882"/>
                    <a:pt x="19308" y="11882"/>
                    <a:pt x="17823" y="13367"/>
                  </a:cubicBezTo>
                  <a:cubicBezTo>
                    <a:pt x="16338" y="14852"/>
                    <a:pt x="14852" y="16338"/>
                    <a:pt x="14852" y="17823"/>
                  </a:cubicBezTo>
                  <a:cubicBezTo>
                    <a:pt x="14852" y="19308"/>
                    <a:pt x="16338" y="20793"/>
                    <a:pt x="17823" y="22278"/>
                  </a:cubicBezTo>
                  <a:cubicBezTo>
                    <a:pt x="19308" y="23764"/>
                    <a:pt x="22278" y="23764"/>
                    <a:pt x="25249" y="25249"/>
                  </a:cubicBezTo>
                  <a:cubicBezTo>
                    <a:pt x="29705" y="26734"/>
                    <a:pt x="32675" y="26734"/>
                    <a:pt x="34160" y="28219"/>
                  </a:cubicBezTo>
                  <a:cubicBezTo>
                    <a:pt x="37131" y="29705"/>
                    <a:pt x="38616" y="31190"/>
                    <a:pt x="40101" y="32675"/>
                  </a:cubicBezTo>
                  <a:cubicBezTo>
                    <a:pt x="41587" y="34160"/>
                    <a:pt x="43071" y="37131"/>
                    <a:pt x="43071" y="40101"/>
                  </a:cubicBezTo>
                  <a:cubicBezTo>
                    <a:pt x="43071" y="43072"/>
                    <a:pt x="41587" y="46042"/>
                    <a:pt x="40101" y="47527"/>
                  </a:cubicBezTo>
                  <a:cubicBezTo>
                    <a:pt x="38616" y="50498"/>
                    <a:pt x="35645" y="51983"/>
                    <a:pt x="32675" y="53468"/>
                  </a:cubicBezTo>
                  <a:cubicBezTo>
                    <a:pt x="29705" y="51983"/>
                    <a:pt x="25249" y="53468"/>
                    <a:pt x="20793" y="53468"/>
                  </a:cubicBezTo>
                </a:path>
              </a:pathLst>
            </a:custGeom>
            <a:solidFill>
              <a:srgbClr val="00519D"/>
            </a:solidFill>
            <a:ln w="148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EDDBD-2DCD-4B7C-8F27-C0C716AEE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5771" y="5138268"/>
            <a:ext cx="1524000" cy="1434354"/>
          </a:xfrm>
          <a:prstGeom prst="rect">
            <a:avLst/>
          </a:prstGeom>
        </p:spPr>
      </p:pic>
      <p:grpSp>
        <p:nvGrpSpPr>
          <p:cNvPr id="10" name="Рисунок 8">
            <a:extLst>
              <a:ext uri="{FF2B5EF4-FFF2-40B4-BE49-F238E27FC236}">
                <a16:creationId xmlns:a16="http://schemas.microsoft.com/office/drawing/2014/main" id="{A4F96E8D-BA2F-4AA9-BD25-75FAFF097BF5}"/>
              </a:ext>
            </a:extLst>
          </p:cNvPr>
          <p:cNvGrpSpPr/>
          <p:nvPr/>
        </p:nvGrpSpPr>
        <p:grpSpPr>
          <a:xfrm>
            <a:off x="9463403" y="779264"/>
            <a:ext cx="1978459" cy="1282872"/>
            <a:chOff x="4320399" y="2234276"/>
            <a:chExt cx="3629475" cy="2353425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C37E760-739C-44A2-A38E-B3C7F7B7E47C}"/>
                </a:ext>
              </a:extLst>
            </p:cNvPr>
            <p:cNvSpPr/>
            <p:nvPr/>
          </p:nvSpPr>
          <p:spPr>
            <a:xfrm>
              <a:off x="4320399" y="2234276"/>
              <a:ext cx="3629475" cy="2353425"/>
            </a:xfrm>
            <a:custGeom>
              <a:avLst/>
              <a:gdLst>
                <a:gd name="connsiteX0" fmla="*/ 2411723 w 3629475"/>
                <a:gd name="connsiteY0" fmla="*/ 1774998 h 2353425"/>
                <a:gd name="connsiteX1" fmla="*/ 2406874 w 3629475"/>
                <a:gd name="connsiteY1" fmla="*/ 1775229 h 2353425"/>
                <a:gd name="connsiteX2" fmla="*/ 2400178 w 3629475"/>
                <a:gd name="connsiteY2" fmla="*/ 1777307 h 2353425"/>
                <a:gd name="connsiteX3" fmla="*/ 2396945 w 3629475"/>
                <a:gd name="connsiteY3" fmla="*/ 1779616 h 2353425"/>
                <a:gd name="connsiteX4" fmla="*/ 2397176 w 3629475"/>
                <a:gd name="connsiteY4" fmla="*/ 1776153 h 2353425"/>
                <a:gd name="connsiteX5" fmla="*/ 2396022 w 3629475"/>
                <a:gd name="connsiteY5" fmla="*/ 1771766 h 2353425"/>
                <a:gd name="connsiteX6" fmla="*/ 2395560 w 3629475"/>
                <a:gd name="connsiteY6" fmla="*/ 1770842 h 2353425"/>
                <a:gd name="connsiteX7" fmla="*/ 2397638 w 3629475"/>
                <a:gd name="connsiteY7" fmla="*/ 1768071 h 2353425"/>
                <a:gd name="connsiteX8" fmla="*/ 2399716 w 3629475"/>
                <a:gd name="connsiteY8" fmla="*/ 1763453 h 2353425"/>
                <a:gd name="connsiteX9" fmla="*/ 2400178 w 3629475"/>
                <a:gd name="connsiteY9" fmla="*/ 1757218 h 2353425"/>
                <a:gd name="connsiteX10" fmla="*/ 2399254 w 3629475"/>
                <a:gd name="connsiteY10" fmla="*/ 1755371 h 2353425"/>
                <a:gd name="connsiteX11" fmla="*/ 2401101 w 3629475"/>
                <a:gd name="connsiteY11" fmla="*/ 1753524 h 2353425"/>
                <a:gd name="connsiteX12" fmla="*/ 2403410 w 3629475"/>
                <a:gd name="connsiteY12" fmla="*/ 1750753 h 2353425"/>
                <a:gd name="connsiteX13" fmla="*/ 2405489 w 3629475"/>
                <a:gd name="connsiteY13" fmla="*/ 1747751 h 2353425"/>
                <a:gd name="connsiteX14" fmla="*/ 2407105 w 3629475"/>
                <a:gd name="connsiteY14" fmla="*/ 1743826 h 2353425"/>
                <a:gd name="connsiteX15" fmla="*/ 2407567 w 3629475"/>
                <a:gd name="connsiteY15" fmla="*/ 1738053 h 2353425"/>
                <a:gd name="connsiteX16" fmla="*/ 2405719 w 3629475"/>
                <a:gd name="connsiteY16" fmla="*/ 1733204 h 2353425"/>
                <a:gd name="connsiteX17" fmla="*/ 2405719 w 3629475"/>
                <a:gd name="connsiteY17" fmla="*/ 1732973 h 2353425"/>
                <a:gd name="connsiteX18" fmla="*/ 2407105 w 3629475"/>
                <a:gd name="connsiteY18" fmla="*/ 1729740 h 2353425"/>
                <a:gd name="connsiteX19" fmla="*/ 2408028 w 3629475"/>
                <a:gd name="connsiteY19" fmla="*/ 1725815 h 2353425"/>
                <a:gd name="connsiteX20" fmla="*/ 2407336 w 3629475"/>
                <a:gd name="connsiteY20" fmla="*/ 1720735 h 2353425"/>
                <a:gd name="connsiteX21" fmla="*/ 2405027 w 3629475"/>
                <a:gd name="connsiteY21" fmla="*/ 1716578 h 2353425"/>
                <a:gd name="connsiteX22" fmla="*/ 2403180 w 3629475"/>
                <a:gd name="connsiteY22" fmla="*/ 1714731 h 2353425"/>
                <a:gd name="connsiteX23" fmla="*/ 2403180 w 3629475"/>
                <a:gd name="connsiteY23" fmla="*/ 1712191 h 2353425"/>
                <a:gd name="connsiteX24" fmla="*/ 2402256 w 3629475"/>
                <a:gd name="connsiteY24" fmla="*/ 1708266 h 2353425"/>
                <a:gd name="connsiteX25" fmla="*/ 2400409 w 3629475"/>
                <a:gd name="connsiteY25" fmla="*/ 1704571 h 2353425"/>
                <a:gd name="connsiteX26" fmla="*/ 2397638 w 3629475"/>
                <a:gd name="connsiteY26" fmla="*/ 1701569 h 2353425"/>
                <a:gd name="connsiteX27" fmla="*/ 2394636 w 3629475"/>
                <a:gd name="connsiteY27" fmla="*/ 1699491 h 2353425"/>
                <a:gd name="connsiteX28" fmla="*/ 2391404 w 3629475"/>
                <a:gd name="connsiteY28" fmla="*/ 1697875 h 2353425"/>
                <a:gd name="connsiteX29" fmla="*/ 2388402 w 3629475"/>
                <a:gd name="connsiteY29" fmla="*/ 1697182 h 2353425"/>
                <a:gd name="connsiteX30" fmla="*/ 2385631 w 3629475"/>
                <a:gd name="connsiteY30" fmla="*/ 1696720 h 2353425"/>
                <a:gd name="connsiteX31" fmla="*/ 2382861 w 3629475"/>
                <a:gd name="connsiteY31" fmla="*/ 1696720 h 2353425"/>
                <a:gd name="connsiteX32" fmla="*/ 2380090 w 3629475"/>
                <a:gd name="connsiteY32" fmla="*/ 1697182 h 2353425"/>
                <a:gd name="connsiteX33" fmla="*/ 2378012 w 3629475"/>
                <a:gd name="connsiteY33" fmla="*/ 1697875 h 2353425"/>
                <a:gd name="connsiteX34" fmla="*/ 2378012 w 3629475"/>
                <a:gd name="connsiteY34" fmla="*/ 1695796 h 2353425"/>
                <a:gd name="connsiteX35" fmla="*/ 2377088 w 3629475"/>
                <a:gd name="connsiteY35" fmla="*/ 1691409 h 2353425"/>
                <a:gd name="connsiteX36" fmla="*/ 2374779 w 3629475"/>
                <a:gd name="connsiteY36" fmla="*/ 1687484 h 2353425"/>
                <a:gd name="connsiteX37" fmla="*/ 2373394 w 3629475"/>
                <a:gd name="connsiteY37" fmla="*/ 1686098 h 2353425"/>
                <a:gd name="connsiteX38" fmla="*/ 2373856 w 3629475"/>
                <a:gd name="connsiteY38" fmla="*/ 1683327 h 2353425"/>
                <a:gd name="connsiteX39" fmla="*/ 2373856 w 3629475"/>
                <a:gd name="connsiteY39" fmla="*/ 1679633 h 2353425"/>
                <a:gd name="connsiteX40" fmla="*/ 2372932 w 3629475"/>
                <a:gd name="connsiteY40" fmla="*/ 1675707 h 2353425"/>
                <a:gd name="connsiteX41" fmla="*/ 2370854 w 3629475"/>
                <a:gd name="connsiteY41" fmla="*/ 1671782 h 2353425"/>
                <a:gd name="connsiteX42" fmla="*/ 2367852 w 3629475"/>
                <a:gd name="connsiteY42" fmla="*/ 1668780 h 2353425"/>
                <a:gd name="connsiteX43" fmla="*/ 2365543 w 3629475"/>
                <a:gd name="connsiteY43" fmla="*/ 1667164 h 2353425"/>
                <a:gd name="connsiteX44" fmla="*/ 2366005 w 3629475"/>
                <a:gd name="connsiteY44" fmla="*/ 1666471 h 2353425"/>
                <a:gd name="connsiteX45" fmla="*/ 2367852 w 3629475"/>
                <a:gd name="connsiteY45" fmla="*/ 1663238 h 2353425"/>
                <a:gd name="connsiteX46" fmla="*/ 2369238 w 3629475"/>
                <a:gd name="connsiteY46" fmla="*/ 1658851 h 2353425"/>
                <a:gd name="connsiteX47" fmla="*/ 2369238 w 3629475"/>
                <a:gd name="connsiteY47" fmla="*/ 1653078 h 2353425"/>
                <a:gd name="connsiteX48" fmla="*/ 2369007 w 3629475"/>
                <a:gd name="connsiteY48" fmla="*/ 1652616 h 2353425"/>
                <a:gd name="connsiteX49" fmla="*/ 2369238 w 3629475"/>
                <a:gd name="connsiteY49" fmla="*/ 1652386 h 2353425"/>
                <a:gd name="connsiteX50" fmla="*/ 2371778 w 3629475"/>
                <a:gd name="connsiteY50" fmla="*/ 1648229 h 2353425"/>
                <a:gd name="connsiteX51" fmla="*/ 2372008 w 3629475"/>
                <a:gd name="connsiteY51" fmla="*/ 1646844 h 2353425"/>
                <a:gd name="connsiteX52" fmla="*/ 2374548 w 3629475"/>
                <a:gd name="connsiteY52" fmla="*/ 1646382 h 2353425"/>
                <a:gd name="connsiteX53" fmla="*/ 2378243 w 3629475"/>
                <a:gd name="connsiteY53" fmla="*/ 1645458 h 2353425"/>
                <a:gd name="connsiteX54" fmla="*/ 2381937 w 3629475"/>
                <a:gd name="connsiteY54" fmla="*/ 1643842 h 2353425"/>
                <a:gd name="connsiteX55" fmla="*/ 2385862 w 3629475"/>
                <a:gd name="connsiteY55" fmla="*/ 1641071 h 2353425"/>
                <a:gd name="connsiteX56" fmla="*/ 2389326 w 3629475"/>
                <a:gd name="connsiteY56" fmla="*/ 1636222 h 2353425"/>
                <a:gd name="connsiteX57" fmla="*/ 2390480 w 3629475"/>
                <a:gd name="connsiteY57" fmla="*/ 1629987 h 2353425"/>
                <a:gd name="connsiteX58" fmla="*/ 2390249 w 3629475"/>
                <a:gd name="connsiteY58" fmla="*/ 1629064 h 2353425"/>
                <a:gd name="connsiteX59" fmla="*/ 2391173 w 3629475"/>
                <a:gd name="connsiteY59" fmla="*/ 1628371 h 2353425"/>
                <a:gd name="connsiteX60" fmla="*/ 2393482 w 3629475"/>
                <a:gd name="connsiteY60" fmla="*/ 1626524 h 2353425"/>
                <a:gd name="connsiteX61" fmla="*/ 2395560 w 3629475"/>
                <a:gd name="connsiteY61" fmla="*/ 1624215 h 2353425"/>
                <a:gd name="connsiteX62" fmla="*/ 2397869 w 3629475"/>
                <a:gd name="connsiteY62" fmla="*/ 1620982 h 2353425"/>
                <a:gd name="connsiteX63" fmla="*/ 2399254 w 3629475"/>
                <a:gd name="connsiteY63" fmla="*/ 1616595 h 2353425"/>
                <a:gd name="connsiteX64" fmla="*/ 2399254 w 3629475"/>
                <a:gd name="connsiteY64" fmla="*/ 1611053 h 2353425"/>
                <a:gd name="connsiteX65" fmla="*/ 2399023 w 3629475"/>
                <a:gd name="connsiteY65" fmla="*/ 1610822 h 2353425"/>
                <a:gd name="connsiteX66" fmla="*/ 2399023 w 3629475"/>
                <a:gd name="connsiteY66" fmla="*/ 1610822 h 2353425"/>
                <a:gd name="connsiteX67" fmla="*/ 2399254 w 3629475"/>
                <a:gd name="connsiteY67" fmla="*/ 1610591 h 2353425"/>
                <a:gd name="connsiteX68" fmla="*/ 2400640 w 3629475"/>
                <a:gd name="connsiteY68" fmla="*/ 1610129 h 2353425"/>
                <a:gd name="connsiteX69" fmla="*/ 2403641 w 3629475"/>
                <a:gd name="connsiteY69" fmla="*/ 1609206 h 2353425"/>
                <a:gd name="connsiteX70" fmla="*/ 2407105 w 3629475"/>
                <a:gd name="connsiteY70" fmla="*/ 1607589 h 2353425"/>
                <a:gd name="connsiteX71" fmla="*/ 2410799 w 3629475"/>
                <a:gd name="connsiteY71" fmla="*/ 1604587 h 2353425"/>
                <a:gd name="connsiteX72" fmla="*/ 2411030 w 3629475"/>
                <a:gd name="connsiteY72" fmla="*/ 1604126 h 2353425"/>
                <a:gd name="connsiteX73" fmla="*/ 2412877 w 3629475"/>
                <a:gd name="connsiteY73" fmla="*/ 1604356 h 2353425"/>
                <a:gd name="connsiteX74" fmla="*/ 2416572 w 3629475"/>
                <a:gd name="connsiteY74" fmla="*/ 1604126 h 2353425"/>
                <a:gd name="connsiteX75" fmla="*/ 2420728 w 3629475"/>
                <a:gd name="connsiteY75" fmla="*/ 1602971 h 2353425"/>
                <a:gd name="connsiteX76" fmla="*/ 2424884 w 3629475"/>
                <a:gd name="connsiteY76" fmla="*/ 1600431 h 2353425"/>
                <a:gd name="connsiteX77" fmla="*/ 2427886 w 3629475"/>
                <a:gd name="connsiteY77" fmla="*/ 1596506 h 2353425"/>
                <a:gd name="connsiteX78" fmla="*/ 2428809 w 3629475"/>
                <a:gd name="connsiteY78" fmla="*/ 1594658 h 2353425"/>
                <a:gd name="connsiteX79" fmla="*/ 2429040 w 3629475"/>
                <a:gd name="connsiteY79" fmla="*/ 1594427 h 2353425"/>
                <a:gd name="connsiteX80" fmla="*/ 2435736 w 3629475"/>
                <a:gd name="connsiteY80" fmla="*/ 1590040 h 2353425"/>
                <a:gd name="connsiteX81" fmla="*/ 2439892 w 3629475"/>
                <a:gd name="connsiteY81" fmla="*/ 1584267 h 2353425"/>
                <a:gd name="connsiteX82" fmla="*/ 2441739 w 3629475"/>
                <a:gd name="connsiteY82" fmla="*/ 1576878 h 2353425"/>
                <a:gd name="connsiteX83" fmla="*/ 2440354 w 3629475"/>
                <a:gd name="connsiteY83" fmla="*/ 1572260 h 2353425"/>
                <a:gd name="connsiteX84" fmla="*/ 2442201 w 3629475"/>
                <a:gd name="connsiteY84" fmla="*/ 1570875 h 2353425"/>
                <a:gd name="connsiteX85" fmla="*/ 2444510 w 3629475"/>
                <a:gd name="connsiteY85" fmla="*/ 1567873 h 2353425"/>
                <a:gd name="connsiteX86" fmla="*/ 2444972 w 3629475"/>
                <a:gd name="connsiteY86" fmla="*/ 1567411 h 2353425"/>
                <a:gd name="connsiteX87" fmla="*/ 2447281 w 3629475"/>
                <a:gd name="connsiteY87" fmla="*/ 1567411 h 2353425"/>
                <a:gd name="connsiteX88" fmla="*/ 2451437 w 3629475"/>
                <a:gd name="connsiteY88" fmla="*/ 1566949 h 2353425"/>
                <a:gd name="connsiteX89" fmla="*/ 2456286 w 3629475"/>
                <a:gd name="connsiteY89" fmla="*/ 1565333 h 2353425"/>
                <a:gd name="connsiteX90" fmla="*/ 2460904 w 3629475"/>
                <a:gd name="connsiteY90" fmla="*/ 1561407 h 2353425"/>
                <a:gd name="connsiteX91" fmla="*/ 2462982 w 3629475"/>
                <a:gd name="connsiteY91" fmla="*/ 1556558 h 2353425"/>
                <a:gd name="connsiteX92" fmla="*/ 2465753 w 3629475"/>
                <a:gd name="connsiteY92" fmla="*/ 1555635 h 2353425"/>
                <a:gd name="connsiteX93" fmla="*/ 2468754 w 3629475"/>
                <a:gd name="connsiteY93" fmla="*/ 1554480 h 2353425"/>
                <a:gd name="connsiteX94" fmla="*/ 2471525 w 3629475"/>
                <a:gd name="connsiteY94" fmla="*/ 1552864 h 2353425"/>
                <a:gd name="connsiteX95" fmla="*/ 2474989 w 3629475"/>
                <a:gd name="connsiteY95" fmla="*/ 1549862 h 2353425"/>
                <a:gd name="connsiteX96" fmla="*/ 2478221 w 3629475"/>
                <a:gd name="connsiteY96" fmla="*/ 1543858 h 2353425"/>
                <a:gd name="connsiteX97" fmla="*/ 2477990 w 3629475"/>
                <a:gd name="connsiteY97" fmla="*/ 1542011 h 2353425"/>
                <a:gd name="connsiteX98" fmla="*/ 2480299 w 3629475"/>
                <a:gd name="connsiteY98" fmla="*/ 1539240 h 2353425"/>
                <a:gd name="connsiteX99" fmla="*/ 2481916 w 3629475"/>
                <a:gd name="connsiteY99" fmla="*/ 1537393 h 2353425"/>
                <a:gd name="connsiteX100" fmla="*/ 2483301 w 3629475"/>
                <a:gd name="connsiteY100" fmla="*/ 1534853 h 2353425"/>
                <a:gd name="connsiteX101" fmla="*/ 2484686 w 3629475"/>
                <a:gd name="connsiteY101" fmla="*/ 1531389 h 2353425"/>
                <a:gd name="connsiteX102" fmla="*/ 2485379 w 3629475"/>
                <a:gd name="connsiteY102" fmla="*/ 1527233 h 2353425"/>
                <a:gd name="connsiteX103" fmla="*/ 2485148 w 3629475"/>
                <a:gd name="connsiteY103" fmla="*/ 1526078 h 2353425"/>
                <a:gd name="connsiteX104" fmla="*/ 2489535 w 3629475"/>
                <a:gd name="connsiteY104" fmla="*/ 1527464 h 2353425"/>
                <a:gd name="connsiteX105" fmla="*/ 2489304 w 3629475"/>
                <a:gd name="connsiteY105" fmla="*/ 1530004 h 2353425"/>
                <a:gd name="connsiteX106" fmla="*/ 2489997 w 3629475"/>
                <a:gd name="connsiteY106" fmla="*/ 1534160 h 2353425"/>
                <a:gd name="connsiteX107" fmla="*/ 2491382 w 3629475"/>
                <a:gd name="connsiteY107" fmla="*/ 1537624 h 2353425"/>
                <a:gd name="connsiteX108" fmla="*/ 2492999 w 3629475"/>
                <a:gd name="connsiteY108" fmla="*/ 1539933 h 2353425"/>
                <a:gd name="connsiteX109" fmla="*/ 2494615 w 3629475"/>
                <a:gd name="connsiteY109" fmla="*/ 1542011 h 2353425"/>
                <a:gd name="connsiteX110" fmla="*/ 2497155 w 3629475"/>
                <a:gd name="connsiteY110" fmla="*/ 1544782 h 2353425"/>
                <a:gd name="connsiteX111" fmla="*/ 2497155 w 3629475"/>
                <a:gd name="connsiteY111" fmla="*/ 1546398 h 2353425"/>
                <a:gd name="connsiteX112" fmla="*/ 2500387 w 3629475"/>
                <a:gd name="connsiteY112" fmla="*/ 1552402 h 2353425"/>
                <a:gd name="connsiteX113" fmla="*/ 2504082 w 3629475"/>
                <a:gd name="connsiteY113" fmla="*/ 1555404 h 2353425"/>
                <a:gd name="connsiteX114" fmla="*/ 2506852 w 3629475"/>
                <a:gd name="connsiteY114" fmla="*/ 1556789 h 2353425"/>
                <a:gd name="connsiteX115" fmla="*/ 2509854 w 3629475"/>
                <a:gd name="connsiteY115" fmla="*/ 1557944 h 2353425"/>
                <a:gd name="connsiteX116" fmla="*/ 2513087 w 3629475"/>
                <a:gd name="connsiteY116" fmla="*/ 1559098 h 2353425"/>
                <a:gd name="connsiteX117" fmla="*/ 2515165 w 3629475"/>
                <a:gd name="connsiteY117" fmla="*/ 1563716 h 2353425"/>
                <a:gd name="connsiteX118" fmla="*/ 2520014 w 3629475"/>
                <a:gd name="connsiteY118" fmla="*/ 1567411 h 2353425"/>
                <a:gd name="connsiteX119" fmla="*/ 2524862 w 3629475"/>
                <a:gd name="connsiteY119" fmla="*/ 1569027 h 2353425"/>
                <a:gd name="connsiteX120" fmla="*/ 2529019 w 3629475"/>
                <a:gd name="connsiteY120" fmla="*/ 1569489 h 2353425"/>
                <a:gd name="connsiteX121" fmla="*/ 2531789 w 3629475"/>
                <a:gd name="connsiteY121" fmla="*/ 1569258 h 2353425"/>
                <a:gd name="connsiteX122" fmla="*/ 2532251 w 3629475"/>
                <a:gd name="connsiteY122" fmla="*/ 1570182 h 2353425"/>
                <a:gd name="connsiteX123" fmla="*/ 2534560 w 3629475"/>
                <a:gd name="connsiteY123" fmla="*/ 1572722 h 2353425"/>
                <a:gd name="connsiteX124" fmla="*/ 2536638 w 3629475"/>
                <a:gd name="connsiteY124" fmla="*/ 1574338 h 2353425"/>
                <a:gd name="connsiteX125" fmla="*/ 2535484 w 3629475"/>
                <a:gd name="connsiteY125" fmla="*/ 1579187 h 2353425"/>
                <a:gd name="connsiteX126" fmla="*/ 2537562 w 3629475"/>
                <a:gd name="connsiteY126" fmla="*/ 1586576 h 2353425"/>
                <a:gd name="connsiteX127" fmla="*/ 2541949 w 3629475"/>
                <a:gd name="connsiteY127" fmla="*/ 1591887 h 2353425"/>
                <a:gd name="connsiteX128" fmla="*/ 2548645 w 3629475"/>
                <a:gd name="connsiteY128" fmla="*/ 1596275 h 2353425"/>
                <a:gd name="connsiteX129" fmla="*/ 2549338 w 3629475"/>
                <a:gd name="connsiteY129" fmla="*/ 1596506 h 2353425"/>
                <a:gd name="connsiteX130" fmla="*/ 2550261 w 3629475"/>
                <a:gd name="connsiteY130" fmla="*/ 1598584 h 2353425"/>
                <a:gd name="connsiteX131" fmla="*/ 2553494 w 3629475"/>
                <a:gd name="connsiteY131" fmla="*/ 1602278 h 2353425"/>
                <a:gd name="connsiteX132" fmla="*/ 2557650 w 3629475"/>
                <a:gd name="connsiteY132" fmla="*/ 1604587 h 2353425"/>
                <a:gd name="connsiteX133" fmla="*/ 2561806 w 3629475"/>
                <a:gd name="connsiteY133" fmla="*/ 1605742 h 2353425"/>
                <a:gd name="connsiteX134" fmla="*/ 2565500 w 3629475"/>
                <a:gd name="connsiteY134" fmla="*/ 1605742 h 2353425"/>
                <a:gd name="connsiteX135" fmla="*/ 2567578 w 3629475"/>
                <a:gd name="connsiteY135" fmla="*/ 1605742 h 2353425"/>
                <a:gd name="connsiteX136" fmla="*/ 2568040 w 3629475"/>
                <a:gd name="connsiteY136" fmla="*/ 1606204 h 2353425"/>
                <a:gd name="connsiteX137" fmla="*/ 2571735 w 3629475"/>
                <a:gd name="connsiteY137" fmla="*/ 1608975 h 2353425"/>
                <a:gd name="connsiteX138" fmla="*/ 2575198 w 3629475"/>
                <a:gd name="connsiteY138" fmla="*/ 1610591 h 2353425"/>
                <a:gd name="connsiteX139" fmla="*/ 2578200 w 3629475"/>
                <a:gd name="connsiteY139" fmla="*/ 1611515 h 2353425"/>
                <a:gd name="connsiteX140" fmla="*/ 2580047 w 3629475"/>
                <a:gd name="connsiteY140" fmla="*/ 1611746 h 2353425"/>
                <a:gd name="connsiteX141" fmla="*/ 2580047 w 3629475"/>
                <a:gd name="connsiteY141" fmla="*/ 1611976 h 2353425"/>
                <a:gd name="connsiteX142" fmla="*/ 2580278 w 3629475"/>
                <a:gd name="connsiteY142" fmla="*/ 1612207 h 2353425"/>
                <a:gd name="connsiteX143" fmla="*/ 2580047 w 3629475"/>
                <a:gd name="connsiteY143" fmla="*/ 1612669 h 2353425"/>
                <a:gd name="connsiteX144" fmla="*/ 2580047 w 3629475"/>
                <a:gd name="connsiteY144" fmla="*/ 1617980 h 2353425"/>
                <a:gd name="connsiteX145" fmla="*/ 2581663 w 3629475"/>
                <a:gd name="connsiteY145" fmla="*/ 1622598 h 2353425"/>
                <a:gd name="connsiteX146" fmla="*/ 2583972 w 3629475"/>
                <a:gd name="connsiteY146" fmla="*/ 1625600 h 2353425"/>
                <a:gd name="connsiteX147" fmla="*/ 2586281 w 3629475"/>
                <a:gd name="connsiteY147" fmla="*/ 1627909 h 2353425"/>
                <a:gd name="connsiteX148" fmla="*/ 2588821 w 3629475"/>
                <a:gd name="connsiteY148" fmla="*/ 1629756 h 2353425"/>
                <a:gd name="connsiteX149" fmla="*/ 2589745 w 3629475"/>
                <a:gd name="connsiteY149" fmla="*/ 1630449 h 2353425"/>
                <a:gd name="connsiteX150" fmla="*/ 2589514 w 3629475"/>
                <a:gd name="connsiteY150" fmla="*/ 1631373 h 2353425"/>
                <a:gd name="connsiteX151" fmla="*/ 2590899 w 3629475"/>
                <a:gd name="connsiteY151" fmla="*/ 1637607 h 2353425"/>
                <a:gd name="connsiteX152" fmla="*/ 2594593 w 3629475"/>
                <a:gd name="connsiteY152" fmla="*/ 1642226 h 2353425"/>
                <a:gd name="connsiteX153" fmla="*/ 2598750 w 3629475"/>
                <a:gd name="connsiteY153" fmla="*/ 1644996 h 2353425"/>
                <a:gd name="connsiteX154" fmla="*/ 2602444 w 3629475"/>
                <a:gd name="connsiteY154" fmla="*/ 1646382 h 2353425"/>
                <a:gd name="connsiteX155" fmla="*/ 2606138 w 3629475"/>
                <a:gd name="connsiteY155" fmla="*/ 1647306 h 2353425"/>
                <a:gd name="connsiteX156" fmla="*/ 2608909 w 3629475"/>
                <a:gd name="connsiteY156" fmla="*/ 1647767 h 2353425"/>
                <a:gd name="connsiteX157" fmla="*/ 2609371 w 3629475"/>
                <a:gd name="connsiteY157" fmla="*/ 1649384 h 2353425"/>
                <a:gd name="connsiteX158" fmla="*/ 2611911 w 3629475"/>
                <a:gd name="connsiteY158" fmla="*/ 1653540 h 2353425"/>
                <a:gd name="connsiteX159" fmla="*/ 2612142 w 3629475"/>
                <a:gd name="connsiteY159" fmla="*/ 1653771 h 2353425"/>
                <a:gd name="connsiteX160" fmla="*/ 2612142 w 3629475"/>
                <a:gd name="connsiteY160" fmla="*/ 1654002 h 2353425"/>
                <a:gd name="connsiteX161" fmla="*/ 2612373 w 3629475"/>
                <a:gd name="connsiteY161" fmla="*/ 1660006 h 2353425"/>
                <a:gd name="connsiteX162" fmla="*/ 2613758 w 3629475"/>
                <a:gd name="connsiteY162" fmla="*/ 1664393 h 2353425"/>
                <a:gd name="connsiteX163" fmla="*/ 2615836 w 3629475"/>
                <a:gd name="connsiteY163" fmla="*/ 1667626 h 2353425"/>
                <a:gd name="connsiteX164" fmla="*/ 2616298 w 3629475"/>
                <a:gd name="connsiteY164" fmla="*/ 1668318 h 2353425"/>
                <a:gd name="connsiteX165" fmla="*/ 2613989 w 3629475"/>
                <a:gd name="connsiteY165" fmla="*/ 1669935 h 2353425"/>
                <a:gd name="connsiteX166" fmla="*/ 2611218 w 3629475"/>
                <a:gd name="connsiteY166" fmla="*/ 1673167 h 2353425"/>
                <a:gd name="connsiteX167" fmla="*/ 2609140 w 3629475"/>
                <a:gd name="connsiteY167" fmla="*/ 1677093 h 2353425"/>
                <a:gd name="connsiteX168" fmla="*/ 2608216 w 3629475"/>
                <a:gd name="connsiteY168" fmla="*/ 1681018 h 2353425"/>
                <a:gd name="connsiteX169" fmla="*/ 2608447 w 3629475"/>
                <a:gd name="connsiteY169" fmla="*/ 1684944 h 2353425"/>
                <a:gd name="connsiteX170" fmla="*/ 2608909 w 3629475"/>
                <a:gd name="connsiteY170" fmla="*/ 1687715 h 2353425"/>
                <a:gd name="connsiteX171" fmla="*/ 2607524 w 3629475"/>
                <a:gd name="connsiteY171" fmla="*/ 1689100 h 2353425"/>
                <a:gd name="connsiteX172" fmla="*/ 2605446 w 3629475"/>
                <a:gd name="connsiteY172" fmla="*/ 1693026 h 2353425"/>
                <a:gd name="connsiteX173" fmla="*/ 2604522 w 3629475"/>
                <a:gd name="connsiteY173" fmla="*/ 1697644 h 2353425"/>
                <a:gd name="connsiteX174" fmla="*/ 2604753 w 3629475"/>
                <a:gd name="connsiteY174" fmla="*/ 1699953 h 2353425"/>
                <a:gd name="connsiteX175" fmla="*/ 2602213 w 3629475"/>
                <a:gd name="connsiteY175" fmla="*/ 1699260 h 2353425"/>
                <a:gd name="connsiteX176" fmla="*/ 2599442 w 3629475"/>
                <a:gd name="connsiteY176" fmla="*/ 1698798 h 2353425"/>
                <a:gd name="connsiteX177" fmla="*/ 2596672 w 3629475"/>
                <a:gd name="connsiteY177" fmla="*/ 1698798 h 2353425"/>
                <a:gd name="connsiteX178" fmla="*/ 2593901 w 3629475"/>
                <a:gd name="connsiteY178" fmla="*/ 1699260 h 2353425"/>
                <a:gd name="connsiteX179" fmla="*/ 2590899 w 3629475"/>
                <a:gd name="connsiteY179" fmla="*/ 1700184 h 2353425"/>
                <a:gd name="connsiteX180" fmla="*/ 2587667 w 3629475"/>
                <a:gd name="connsiteY180" fmla="*/ 1701569 h 2353425"/>
                <a:gd name="connsiteX181" fmla="*/ 2584665 w 3629475"/>
                <a:gd name="connsiteY181" fmla="*/ 1703878 h 2353425"/>
                <a:gd name="connsiteX182" fmla="*/ 2582125 w 3629475"/>
                <a:gd name="connsiteY182" fmla="*/ 1707111 h 2353425"/>
                <a:gd name="connsiteX183" fmla="*/ 2580278 w 3629475"/>
                <a:gd name="connsiteY183" fmla="*/ 1710806 h 2353425"/>
                <a:gd name="connsiteX184" fmla="*/ 2579354 w 3629475"/>
                <a:gd name="connsiteY184" fmla="*/ 1714731 h 2353425"/>
                <a:gd name="connsiteX185" fmla="*/ 2579354 w 3629475"/>
                <a:gd name="connsiteY185" fmla="*/ 1717502 h 2353425"/>
                <a:gd name="connsiteX186" fmla="*/ 2577507 w 3629475"/>
                <a:gd name="connsiteY186" fmla="*/ 1719349 h 2353425"/>
                <a:gd name="connsiteX187" fmla="*/ 2575429 w 3629475"/>
                <a:gd name="connsiteY187" fmla="*/ 1723506 h 2353425"/>
                <a:gd name="connsiteX188" fmla="*/ 2574967 w 3629475"/>
                <a:gd name="connsiteY188" fmla="*/ 1728586 h 2353425"/>
                <a:gd name="connsiteX189" fmla="*/ 2575891 w 3629475"/>
                <a:gd name="connsiteY189" fmla="*/ 1732742 h 2353425"/>
                <a:gd name="connsiteX190" fmla="*/ 2577276 w 3629475"/>
                <a:gd name="connsiteY190" fmla="*/ 1735975 h 2353425"/>
                <a:gd name="connsiteX191" fmla="*/ 2577507 w 3629475"/>
                <a:gd name="connsiteY191" fmla="*/ 1735975 h 2353425"/>
                <a:gd name="connsiteX192" fmla="*/ 2575660 w 3629475"/>
                <a:gd name="connsiteY192" fmla="*/ 1741055 h 2353425"/>
                <a:gd name="connsiteX193" fmla="*/ 2576353 w 3629475"/>
                <a:gd name="connsiteY193" fmla="*/ 1746827 h 2353425"/>
                <a:gd name="connsiteX194" fmla="*/ 2578200 w 3629475"/>
                <a:gd name="connsiteY194" fmla="*/ 1750753 h 2353425"/>
                <a:gd name="connsiteX195" fmla="*/ 2580509 w 3629475"/>
                <a:gd name="connsiteY195" fmla="*/ 1753755 h 2353425"/>
                <a:gd name="connsiteX196" fmla="*/ 2582818 w 3629475"/>
                <a:gd name="connsiteY196" fmla="*/ 1756526 h 2353425"/>
                <a:gd name="connsiteX197" fmla="*/ 2584896 w 3629475"/>
                <a:gd name="connsiteY197" fmla="*/ 1758373 h 2353425"/>
                <a:gd name="connsiteX198" fmla="*/ 2583972 w 3629475"/>
                <a:gd name="connsiteY198" fmla="*/ 1760451 h 2353425"/>
                <a:gd name="connsiteX199" fmla="*/ 2584434 w 3629475"/>
                <a:gd name="connsiteY199" fmla="*/ 1766455 h 2353425"/>
                <a:gd name="connsiteX200" fmla="*/ 2586743 w 3629475"/>
                <a:gd name="connsiteY200" fmla="*/ 1771304 h 2353425"/>
                <a:gd name="connsiteX201" fmla="*/ 2589052 w 3629475"/>
                <a:gd name="connsiteY201" fmla="*/ 1773844 h 2353425"/>
                <a:gd name="connsiteX202" fmla="*/ 2588590 w 3629475"/>
                <a:gd name="connsiteY202" fmla="*/ 1774998 h 2353425"/>
                <a:gd name="connsiteX203" fmla="*/ 2587667 w 3629475"/>
                <a:gd name="connsiteY203" fmla="*/ 1779386 h 2353425"/>
                <a:gd name="connsiteX204" fmla="*/ 2587897 w 3629475"/>
                <a:gd name="connsiteY204" fmla="*/ 1783773 h 2353425"/>
                <a:gd name="connsiteX205" fmla="*/ 2588359 w 3629475"/>
                <a:gd name="connsiteY205" fmla="*/ 1785389 h 2353425"/>
                <a:gd name="connsiteX206" fmla="*/ 2584434 w 3629475"/>
                <a:gd name="connsiteY206" fmla="*/ 1787929 h 2353425"/>
                <a:gd name="connsiteX207" fmla="*/ 2578892 w 3629475"/>
                <a:gd name="connsiteY207" fmla="*/ 1781695 h 2353425"/>
                <a:gd name="connsiteX208" fmla="*/ 2568502 w 3629475"/>
                <a:gd name="connsiteY208" fmla="*/ 1776153 h 2353425"/>
                <a:gd name="connsiteX209" fmla="*/ 2556726 w 3629475"/>
                <a:gd name="connsiteY209" fmla="*/ 1773844 h 2353425"/>
                <a:gd name="connsiteX210" fmla="*/ 2544720 w 3629475"/>
                <a:gd name="connsiteY210" fmla="*/ 1775460 h 2353425"/>
                <a:gd name="connsiteX211" fmla="*/ 2533406 w 3629475"/>
                <a:gd name="connsiteY211" fmla="*/ 1781233 h 2353425"/>
                <a:gd name="connsiteX212" fmla="*/ 2533175 w 3629475"/>
                <a:gd name="connsiteY212" fmla="*/ 1781464 h 2353425"/>
                <a:gd name="connsiteX213" fmla="*/ 2530866 w 3629475"/>
                <a:gd name="connsiteY213" fmla="*/ 1778924 h 2353425"/>
                <a:gd name="connsiteX214" fmla="*/ 2521630 w 3629475"/>
                <a:gd name="connsiteY214" fmla="*/ 1772920 h 2353425"/>
                <a:gd name="connsiteX215" fmla="*/ 2511701 w 3629475"/>
                <a:gd name="connsiteY215" fmla="*/ 1768764 h 2353425"/>
                <a:gd name="connsiteX216" fmla="*/ 2501311 w 3629475"/>
                <a:gd name="connsiteY216" fmla="*/ 1766916 h 2353425"/>
                <a:gd name="connsiteX217" fmla="*/ 2490921 w 3629475"/>
                <a:gd name="connsiteY217" fmla="*/ 1766916 h 2353425"/>
                <a:gd name="connsiteX218" fmla="*/ 2480761 w 3629475"/>
                <a:gd name="connsiteY218" fmla="*/ 1768764 h 2353425"/>
                <a:gd name="connsiteX219" fmla="*/ 2471294 w 3629475"/>
                <a:gd name="connsiteY219" fmla="*/ 1772689 h 2353425"/>
                <a:gd name="connsiteX220" fmla="*/ 2470832 w 3629475"/>
                <a:gd name="connsiteY220" fmla="*/ 1773151 h 2353425"/>
                <a:gd name="connsiteX221" fmla="*/ 2470832 w 3629475"/>
                <a:gd name="connsiteY221" fmla="*/ 1772920 h 2353425"/>
                <a:gd name="connsiteX222" fmla="*/ 2463906 w 3629475"/>
                <a:gd name="connsiteY222" fmla="*/ 1767147 h 2353425"/>
                <a:gd name="connsiteX223" fmla="*/ 2456055 w 3629475"/>
                <a:gd name="connsiteY223" fmla="*/ 1762760 h 2353425"/>
                <a:gd name="connsiteX224" fmla="*/ 2447281 w 3629475"/>
                <a:gd name="connsiteY224" fmla="*/ 1760220 h 2353425"/>
                <a:gd name="connsiteX225" fmla="*/ 2438276 w 3629475"/>
                <a:gd name="connsiteY225" fmla="*/ 1759758 h 2353425"/>
                <a:gd name="connsiteX226" fmla="*/ 2429040 w 3629475"/>
                <a:gd name="connsiteY226" fmla="*/ 1761836 h 2353425"/>
                <a:gd name="connsiteX227" fmla="*/ 2420497 w 3629475"/>
                <a:gd name="connsiteY227" fmla="*/ 1766224 h 2353425"/>
                <a:gd name="connsiteX228" fmla="*/ 2411723 w 3629475"/>
                <a:gd name="connsiteY228" fmla="*/ 1774998 h 2353425"/>
                <a:gd name="connsiteX229" fmla="*/ 2384939 w 3629475"/>
                <a:gd name="connsiteY229" fmla="*/ 1992284 h 2353425"/>
                <a:gd name="connsiteX230" fmla="*/ 2431580 w 3629475"/>
                <a:gd name="connsiteY230" fmla="*/ 1992053 h 2353425"/>
                <a:gd name="connsiteX231" fmla="*/ 2440585 w 3629475"/>
                <a:gd name="connsiteY231" fmla="*/ 1991129 h 2353425"/>
                <a:gd name="connsiteX232" fmla="*/ 2449821 w 3629475"/>
                <a:gd name="connsiteY232" fmla="*/ 1989051 h 2353425"/>
                <a:gd name="connsiteX233" fmla="*/ 2459057 w 3629475"/>
                <a:gd name="connsiteY233" fmla="*/ 1986049 h 2353425"/>
                <a:gd name="connsiteX234" fmla="*/ 2468062 w 3629475"/>
                <a:gd name="connsiteY234" fmla="*/ 1981662 h 2353425"/>
                <a:gd name="connsiteX235" fmla="*/ 2477067 w 3629475"/>
                <a:gd name="connsiteY235" fmla="*/ 1976120 h 2353425"/>
                <a:gd name="connsiteX236" fmla="*/ 2486072 w 3629475"/>
                <a:gd name="connsiteY236" fmla="*/ 1968962 h 2353425"/>
                <a:gd name="connsiteX237" fmla="*/ 2495077 w 3629475"/>
                <a:gd name="connsiteY237" fmla="*/ 1960418 h 2353425"/>
                <a:gd name="connsiteX238" fmla="*/ 2499002 w 3629475"/>
                <a:gd name="connsiteY238" fmla="*/ 1960187 h 2353425"/>
                <a:gd name="connsiteX239" fmla="*/ 2502465 w 3629475"/>
                <a:gd name="connsiteY239" fmla="*/ 1959726 h 2353425"/>
                <a:gd name="connsiteX240" fmla="*/ 2501773 w 3629475"/>
                <a:gd name="connsiteY240" fmla="*/ 1961573 h 2353425"/>
                <a:gd name="connsiteX241" fmla="*/ 2498078 w 3629475"/>
                <a:gd name="connsiteY241" fmla="*/ 1965267 h 2353425"/>
                <a:gd name="connsiteX242" fmla="*/ 2493460 w 3629475"/>
                <a:gd name="connsiteY242" fmla="*/ 1969886 h 2353425"/>
                <a:gd name="connsiteX243" fmla="*/ 2488150 w 3629475"/>
                <a:gd name="connsiteY243" fmla="*/ 1974504 h 2353425"/>
                <a:gd name="connsiteX244" fmla="*/ 2455131 w 3629475"/>
                <a:gd name="connsiteY244" fmla="*/ 2001982 h 2353425"/>
                <a:gd name="connsiteX245" fmla="*/ 2498309 w 3629475"/>
                <a:gd name="connsiteY245" fmla="*/ 2000366 h 2353425"/>
                <a:gd name="connsiteX246" fmla="*/ 2506622 w 3629475"/>
                <a:gd name="connsiteY246" fmla="*/ 1999211 h 2353425"/>
                <a:gd name="connsiteX247" fmla="*/ 2515165 w 3629475"/>
                <a:gd name="connsiteY247" fmla="*/ 1996902 h 2353425"/>
                <a:gd name="connsiteX248" fmla="*/ 2523477 w 3629475"/>
                <a:gd name="connsiteY248" fmla="*/ 1993438 h 2353425"/>
                <a:gd name="connsiteX249" fmla="*/ 2531789 w 3629475"/>
                <a:gd name="connsiteY249" fmla="*/ 1988820 h 2353425"/>
                <a:gd name="connsiteX250" fmla="*/ 2539871 w 3629475"/>
                <a:gd name="connsiteY250" fmla="*/ 1982816 h 2353425"/>
                <a:gd name="connsiteX251" fmla="*/ 2547721 w 3629475"/>
                <a:gd name="connsiteY251" fmla="*/ 1975658 h 2353425"/>
                <a:gd name="connsiteX252" fmla="*/ 2559035 w 3629475"/>
                <a:gd name="connsiteY252" fmla="*/ 1963189 h 2353425"/>
                <a:gd name="connsiteX253" fmla="*/ 2575198 w 3629475"/>
                <a:gd name="connsiteY253" fmla="*/ 1953722 h 2353425"/>
                <a:gd name="connsiteX254" fmla="*/ 2575891 w 3629475"/>
                <a:gd name="connsiteY254" fmla="*/ 1953491 h 2353425"/>
                <a:gd name="connsiteX255" fmla="*/ 2576583 w 3629475"/>
                <a:gd name="connsiteY255" fmla="*/ 1953029 h 2353425"/>
                <a:gd name="connsiteX256" fmla="*/ 2577276 w 3629475"/>
                <a:gd name="connsiteY256" fmla="*/ 1952336 h 2353425"/>
                <a:gd name="connsiteX257" fmla="*/ 2577738 w 3629475"/>
                <a:gd name="connsiteY257" fmla="*/ 1951875 h 2353425"/>
                <a:gd name="connsiteX258" fmla="*/ 2578431 w 3629475"/>
                <a:gd name="connsiteY258" fmla="*/ 1951413 h 2353425"/>
                <a:gd name="connsiteX259" fmla="*/ 2578892 w 3629475"/>
                <a:gd name="connsiteY259" fmla="*/ 1950951 h 2353425"/>
                <a:gd name="connsiteX260" fmla="*/ 2579354 w 3629475"/>
                <a:gd name="connsiteY260" fmla="*/ 1950720 h 2353425"/>
                <a:gd name="connsiteX261" fmla="*/ 2580047 w 3629475"/>
                <a:gd name="connsiteY261" fmla="*/ 1950027 h 2353425"/>
                <a:gd name="connsiteX262" fmla="*/ 2580509 w 3629475"/>
                <a:gd name="connsiteY262" fmla="*/ 1949566 h 2353425"/>
                <a:gd name="connsiteX263" fmla="*/ 2580509 w 3629475"/>
                <a:gd name="connsiteY263" fmla="*/ 1949566 h 2353425"/>
                <a:gd name="connsiteX264" fmla="*/ 2580971 w 3629475"/>
                <a:gd name="connsiteY264" fmla="*/ 1949566 h 2353425"/>
                <a:gd name="connsiteX265" fmla="*/ 2580971 w 3629475"/>
                <a:gd name="connsiteY265" fmla="*/ 1949335 h 2353425"/>
                <a:gd name="connsiteX266" fmla="*/ 2583510 w 3629475"/>
                <a:gd name="connsiteY266" fmla="*/ 1950720 h 2353425"/>
                <a:gd name="connsiteX267" fmla="*/ 2587667 w 3629475"/>
                <a:gd name="connsiteY267" fmla="*/ 1951875 h 2353425"/>
                <a:gd name="connsiteX268" fmla="*/ 2592746 w 3629475"/>
                <a:gd name="connsiteY268" fmla="*/ 1952106 h 2353425"/>
                <a:gd name="connsiteX269" fmla="*/ 2598057 w 3629475"/>
                <a:gd name="connsiteY269" fmla="*/ 1950258 h 2353425"/>
                <a:gd name="connsiteX270" fmla="*/ 2601982 w 3629475"/>
                <a:gd name="connsiteY270" fmla="*/ 1946795 h 2353425"/>
                <a:gd name="connsiteX271" fmla="*/ 2603368 w 3629475"/>
                <a:gd name="connsiteY271" fmla="*/ 1944947 h 2353425"/>
                <a:gd name="connsiteX272" fmla="*/ 2605677 w 3629475"/>
                <a:gd name="connsiteY272" fmla="*/ 1944947 h 2353425"/>
                <a:gd name="connsiteX273" fmla="*/ 2610756 w 3629475"/>
                <a:gd name="connsiteY273" fmla="*/ 1943793 h 2353425"/>
                <a:gd name="connsiteX274" fmla="*/ 2616067 w 3629475"/>
                <a:gd name="connsiteY274" fmla="*/ 1940560 h 2353425"/>
                <a:gd name="connsiteX275" fmla="*/ 2619761 w 3629475"/>
                <a:gd name="connsiteY275" fmla="*/ 1935018 h 2353425"/>
                <a:gd name="connsiteX276" fmla="*/ 2620454 w 3629475"/>
                <a:gd name="connsiteY276" fmla="*/ 1929015 h 2353425"/>
                <a:gd name="connsiteX277" fmla="*/ 2620454 w 3629475"/>
                <a:gd name="connsiteY277" fmla="*/ 1928784 h 2353425"/>
                <a:gd name="connsiteX278" fmla="*/ 2622301 w 3629475"/>
                <a:gd name="connsiteY278" fmla="*/ 1926706 h 2353425"/>
                <a:gd name="connsiteX279" fmla="*/ 2622763 w 3629475"/>
                <a:gd name="connsiteY279" fmla="*/ 1925089 h 2353425"/>
                <a:gd name="connsiteX280" fmla="*/ 2625072 w 3629475"/>
                <a:gd name="connsiteY280" fmla="*/ 1922318 h 2353425"/>
                <a:gd name="connsiteX281" fmla="*/ 2626226 w 3629475"/>
                <a:gd name="connsiteY281" fmla="*/ 1917469 h 2353425"/>
                <a:gd name="connsiteX282" fmla="*/ 2627612 w 3629475"/>
                <a:gd name="connsiteY282" fmla="*/ 1917238 h 2353425"/>
                <a:gd name="connsiteX283" fmla="*/ 2631999 w 3629475"/>
                <a:gd name="connsiteY283" fmla="*/ 1916315 h 2353425"/>
                <a:gd name="connsiteX284" fmla="*/ 2636155 w 3629475"/>
                <a:gd name="connsiteY284" fmla="*/ 1914467 h 2353425"/>
                <a:gd name="connsiteX285" fmla="*/ 2639849 w 3629475"/>
                <a:gd name="connsiteY285" fmla="*/ 1911927 h 2353425"/>
                <a:gd name="connsiteX286" fmla="*/ 2643082 w 3629475"/>
                <a:gd name="connsiteY286" fmla="*/ 1908233 h 2353425"/>
                <a:gd name="connsiteX287" fmla="*/ 2648393 w 3629475"/>
                <a:gd name="connsiteY287" fmla="*/ 1898535 h 2353425"/>
                <a:gd name="connsiteX288" fmla="*/ 2649778 w 3629475"/>
                <a:gd name="connsiteY288" fmla="*/ 1897611 h 2353425"/>
                <a:gd name="connsiteX289" fmla="*/ 2653241 w 3629475"/>
                <a:gd name="connsiteY289" fmla="*/ 1893686 h 2353425"/>
                <a:gd name="connsiteX290" fmla="*/ 2653703 w 3629475"/>
                <a:gd name="connsiteY290" fmla="*/ 1892762 h 2353425"/>
                <a:gd name="connsiteX291" fmla="*/ 2654627 w 3629475"/>
                <a:gd name="connsiteY291" fmla="*/ 1892993 h 2353425"/>
                <a:gd name="connsiteX292" fmla="*/ 2657398 w 3629475"/>
                <a:gd name="connsiteY292" fmla="*/ 1892993 h 2353425"/>
                <a:gd name="connsiteX293" fmla="*/ 2660630 w 3629475"/>
                <a:gd name="connsiteY293" fmla="*/ 1892762 h 2353425"/>
                <a:gd name="connsiteX294" fmla="*/ 2664324 w 3629475"/>
                <a:gd name="connsiteY294" fmla="*/ 1891376 h 2353425"/>
                <a:gd name="connsiteX295" fmla="*/ 2668019 w 3629475"/>
                <a:gd name="connsiteY295" fmla="*/ 1888836 h 2353425"/>
                <a:gd name="connsiteX296" fmla="*/ 2670559 w 3629475"/>
                <a:gd name="connsiteY296" fmla="*/ 1885142 h 2353425"/>
                <a:gd name="connsiteX297" fmla="*/ 2671020 w 3629475"/>
                <a:gd name="connsiteY297" fmla="*/ 1883756 h 2353425"/>
                <a:gd name="connsiteX298" fmla="*/ 2674253 w 3629475"/>
                <a:gd name="connsiteY298" fmla="*/ 1882833 h 2353425"/>
                <a:gd name="connsiteX299" fmla="*/ 2677255 w 3629475"/>
                <a:gd name="connsiteY299" fmla="*/ 1881678 h 2353425"/>
                <a:gd name="connsiteX300" fmla="*/ 2680256 w 3629475"/>
                <a:gd name="connsiteY300" fmla="*/ 1879831 h 2353425"/>
                <a:gd name="connsiteX301" fmla="*/ 2683258 w 3629475"/>
                <a:gd name="connsiteY301" fmla="*/ 1877060 h 2353425"/>
                <a:gd name="connsiteX302" fmla="*/ 2685798 w 3629475"/>
                <a:gd name="connsiteY302" fmla="*/ 1873135 h 2353425"/>
                <a:gd name="connsiteX303" fmla="*/ 2686952 w 3629475"/>
                <a:gd name="connsiteY303" fmla="*/ 1868286 h 2353425"/>
                <a:gd name="connsiteX304" fmla="*/ 2686721 w 3629475"/>
                <a:gd name="connsiteY304" fmla="*/ 1863667 h 2353425"/>
                <a:gd name="connsiteX305" fmla="*/ 2686260 w 3629475"/>
                <a:gd name="connsiteY305" fmla="*/ 1862513 h 2353425"/>
                <a:gd name="connsiteX306" fmla="*/ 2687183 w 3629475"/>
                <a:gd name="connsiteY306" fmla="*/ 1861358 h 2353425"/>
                <a:gd name="connsiteX307" fmla="*/ 2689261 w 3629475"/>
                <a:gd name="connsiteY307" fmla="*/ 1857895 h 2353425"/>
                <a:gd name="connsiteX308" fmla="*/ 2689492 w 3629475"/>
                <a:gd name="connsiteY308" fmla="*/ 1856740 h 2353425"/>
                <a:gd name="connsiteX309" fmla="*/ 2691109 w 3629475"/>
                <a:gd name="connsiteY309" fmla="*/ 1848889 h 2353425"/>
                <a:gd name="connsiteX310" fmla="*/ 2693418 w 3629475"/>
                <a:gd name="connsiteY310" fmla="*/ 1847273 h 2353425"/>
                <a:gd name="connsiteX311" fmla="*/ 2696419 w 3629475"/>
                <a:gd name="connsiteY311" fmla="*/ 1844733 h 2353425"/>
                <a:gd name="connsiteX312" fmla="*/ 2698728 w 3629475"/>
                <a:gd name="connsiteY312" fmla="*/ 1841731 h 2353425"/>
                <a:gd name="connsiteX313" fmla="*/ 2700575 w 3629475"/>
                <a:gd name="connsiteY313" fmla="*/ 1838729 h 2353425"/>
                <a:gd name="connsiteX314" fmla="*/ 2707271 w 3629475"/>
                <a:gd name="connsiteY314" fmla="*/ 1825106 h 2353425"/>
                <a:gd name="connsiteX315" fmla="*/ 2693418 w 3629475"/>
                <a:gd name="connsiteY315" fmla="*/ 1818640 h 2353425"/>
                <a:gd name="connsiteX316" fmla="*/ 2691570 w 3629475"/>
                <a:gd name="connsiteY316" fmla="*/ 1818178 h 2353425"/>
                <a:gd name="connsiteX317" fmla="*/ 2694110 w 3629475"/>
                <a:gd name="connsiteY317" fmla="*/ 1816562 h 2353425"/>
                <a:gd name="connsiteX318" fmla="*/ 2697574 w 3629475"/>
                <a:gd name="connsiteY318" fmla="*/ 1813560 h 2353425"/>
                <a:gd name="connsiteX319" fmla="*/ 2700114 w 3629475"/>
                <a:gd name="connsiteY319" fmla="*/ 1809635 h 2353425"/>
                <a:gd name="connsiteX320" fmla="*/ 2701730 w 3629475"/>
                <a:gd name="connsiteY320" fmla="*/ 1805709 h 2353425"/>
                <a:gd name="connsiteX321" fmla="*/ 2701730 w 3629475"/>
                <a:gd name="connsiteY321" fmla="*/ 1805478 h 2353425"/>
                <a:gd name="connsiteX322" fmla="*/ 2702884 w 3629475"/>
                <a:gd name="connsiteY322" fmla="*/ 1805247 h 2353425"/>
                <a:gd name="connsiteX323" fmla="*/ 2706810 w 3629475"/>
                <a:gd name="connsiteY323" fmla="*/ 1804324 h 2353425"/>
                <a:gd name="connsiteX324" fmla="*/ 2710735 w 3629475"/>
                <a:gd name="connsiteY324" fmla="*/ 1802015 h 2353425"/>
                <a:gd name="connsiteX325" fmla="*/ 2713967 w 3629475"/>
                <a:gd name="connsiteY325" fmla="*/ 1798782 h 2353425"/>
                <a:gd name="connsiteX326" fmla="*/ 2716045 w 3629475"/>
                <a:gd name="connsiteY326" fmla="*/ 1795087 h 2353425"/>
                <a:gd name="connsiteX327" fmla="*/ 2716969 w 3629475"/>
                <a:gd name="connsiteY327" fmla="*/ 1791393 h 2353425"/>
                <a:gd name="connsiteX328" fmla="*/ 2717200 w 3629475"/>
                <a:gd name="connsiteY328" fmla="*/ 1789546 h 2353425"/>
                <a:gd name="connsiteX329" fmla="*/ 2719509 w 3629475"/>
                <a:gd name="connsiteY329" fmla="*/ 1787929 h 2353425"/>
                <a:gd name="connsiteX330" fmla="*/ 2722741 w 3629475"/>
                <a:gd name="connsiteY330" fmla="*/ 1784235 h 2353425"/>
                <a:gd name="connsiteX331" fmla="*/ 2724589 w 3629475"/>
                <a:gd name="connsiteY331" fmla="*/ 1778693 h 2353425"/>
                <a:gd name="connsiteX332" fmla="*/ 2724127 w 3629475"/>
                <a:gd name="connsiteY332" fmla="*/ 1773151 h 2353425"/>
                <a:gd name="connsiteX333" fmla="*/ 2722511 w 3629475"/>
                <a:gd name="connsiteY333" fmla="*/ 1769456 h 2353425"/>
                <a:gd name="connsiteX334" fmla="*/ 2723203 w 3629475"/>
                <a:gd name="connsiteY334" fmla="*/ 1767147 h 2353425"/>
                <a:gd name="connsiteX335" fmla="*/ 2723434 w 3629475"/>
                <a:gd name="connsiteY335" fmla="*/ 1764146 h 2353425"/>
                <a:gd name="connsiteX336" fmla="*/ 2723203 w 3629475"/>
                <a:gd name="connsiteY336" fmla="*/ 1763684 h 2353425"/>
                <a:gd name="connsiteX337" fmla="*/ 2723896 w 3629475"/>
                <a:gd name="connsiteY337" fmla="*/ 1762760 h 2353425"/>
                <a:gd name="connsiteX338" fmla="*/ 2725512 w 3629475"/>
                <a:gd name="connsiteY338" fmla="*/ 1760220 h 2353425"/>
                <a:gd name="connsiteX339" fmla="*/ 2726436 w 3629475"/>
                <a:gd name="connsiteY339" fmla="*/ 1757449 h 2353425"/>
                <a:gd name="connsiteX340" fmla="*/ 2727129 w 3629475"/>
                <a:gd name="connsiteY340" fmla="*/ 1755140 h 2353425"/>
                <a:gd name="connsiteX341" fmla="*/ 2727821 w 3629475"/>
                <a:gd name="connsiteY341" fmla="*/ 1752831 h 2353425"/>
                <a:gd name="connsiteX342" fmla="*/ 2728052 w 3629475"/>
                <a:gd name="connsiteY342" fmla="*/ 1750753 h 2353425"/>
                <a:gd name="connsiteX343" fmla="*/ 2729899 w 3629475"/>
                <a:gd name="connsiteY343" fmla="*/ 1749367 h 2353425"/>
                <a:gd name="connsiteX344" fmla="*/ 2732901 w 3629475"/>
                <a:gd name="connsiteY344" fmla="*/ 1744749 h 2353425"/>
                <a:gd name="connsiteX345" fmla="*/ 2733825 w 3629475"/>
                <a:gd name="connsiteY345" fmla="*/ 1738284 h 2353425"/>
                <a:gd name="connsiteX346" fmla="*/ 2731746 w 3629475"/>
                <a:gd name="connsiteY346" fmla="*/ 1732742 h 2353425"/>
                <a:gd name="connsiteX347" fmla="*/ 2728976 w 3629475"/>
                <a:gd name="connsiteY347" fmla="*/ 1729509 h 2353425"/>
                <a:gd name="connsiteX348" fmla="*/ 2726898 w 3629475"/>
                <a:gd name="connsiteY348" fmla="*/ 1727893 h 2353425"/>
                <a:gd name="connsiteX349" fmla="*/ 2726205 w 3629475"/>
                <a:gd name="connsiteY349" fmla="*/ 1727431 h 2353425"/>
                <a:gd name="connsiteX350" fmla="*/ 2724358 w 3629475"/>
                <a:gd name="connsiteY350" fmla="*/ 1723506 h 2353425"/>
                <a:gd name="connsiteX351" fmla="*/ 2724820 w 3629475"/>
                <a:gd name="connsiteY351" fmla="*/ 1723044 h 2353425"/>
                <a:gd name="connsiteX352" fmla="*/ 2726667 w 3629475"/>
                <a:gd name="connsiteY352" fmla="*/ 1720735 h 2353425"/>
                <a:gd name="connsiteX353" fmla="*/ 2727590 w 3629475"/>
                <a:gd name="connsiteY353" fmla="*/ 1719349 h 2353425"/>
                <a:gd name="connsiteX354" fmla="*/ 2728514 w 3629475"/>
                <a:gd name="connsiteY354" fmla="*/ 1718195 h 2353425"/>
                <a:gd name="connsiteX355" fmla="*/ 2728283 w 3629475"/>
                <a:gd name="connsiteY355" fmla="*/ 1718195 h 2353425"/>
                <a:gd name="connsiteX356" fmla="*/ 2729668 w 3629475"/>
                <a:gd name="connsiteY356" fmla="*/ 1715424 h 2353425"/>
                <a:gd name="connsiteX357" fmla="*/ 2730592 w 3629475"/>
                <a:gd name="connsiteY357" fmla="*/ 1711960 h 2353425"/>
                <a:gd name="connsiteX358" fmla="*/ 2730823 w 3629475"/>
                <a:gd name="connsiteY358" fmla="*/ 1708035 h 2353425"/>
                <a:gd name="connsiteX359" fmla="*/ 2729899 w 3629475"/>
                <a:gd name="connsiteY359" fmla="*/ 1703647 h 2353425"/>
                <a:gd name="connsiteX360" fmla="*/ 2727821 w 3629475"/>
                <a:gd name="connsiteY360" fmla="*/ 1700415 h 2353425"/>
                <a:gd name="connsiteX361" fmla="*/ 2729438 w 3629475"/>
                <a:gd name="connsiteY361" fmla="*/ 1697644 h 2353425"/>
                <a:gd name="connsiteX362" fmla="*/ 2730361 w 3629475"/>
                <a:gd name="connsiteY362" fmla="*/ 1692795 h 2353425"/>
                <a:gd name="connsiteX363" fmla="*/ 2730130 w 3629475"/>
                <a:gd name="connsiteY363" fmla="*/ 1689562 h 2353425"/>
                <a:gd name="connsiteX364" fmla="*/ 2731285 w 3629475"/>
                <a:gd name="connsiteY364" fmla="*/ 1688407 h 2353425"/>
                <a:gd name="connsiteX365" fmla="*/ 2733594 w 3629475"/>
                <a:gd name="connsiteY365" fmla="*/ 1685175 h 2353425"/>
                <a:gd name="connsiteX366" fmla="*/ 2735210 w 3629475"/>
                <a:gd name="connsiteY366" fmla="*/ 1680787 h 2353425"/>
                <a:gd name="connsiteX367" fmla="*/ 2735210 w 3629475"/>
                <a:gd name="connsiteY367" fmla="*/ 1675938 h 2353425"/>
                <a:gd name="connsiteX368" fmla="*/ 2734055 w 3629475"/>
                <a:gd name="connsiteY368" fmla="*/ 1671551 h 2353425"/>
                <a:gd name="connsiteX369" fmla="*/ 2732901 w 3629475"/>
                <a:gd name="connsiteY369" fmla="*/ 1669935 h 2353425"/>
                <a:gd name="connsiteX370" fmla="*/ 2733132 w 3629475"/>
                <a:gd name="connsiteY370" fmla="*/ 1669473 h 2353425"/>
                <a:gd name="connsiteX371" fmla="*/ 2734517 w 3629475"/>
                <a:gd name="connsiteY371" fmla="*/ 1664624 h 2353425"/>
                <a:gd name="connsiteX372" fmla="*/ 2734286 w 3629475"/>
                <a:gd name="connsiteY372" fmla="*/ 1659313 h 2353425"/>
                <a:gd name="connsiteX373" fmla="*/ 2732670 w 3629475"/>
                <a:gd name="connsiteY373" fmla="*/ 1654464 h 2353425"/>
                <a:gd name="connsiteX374" fmla="*/ 2729438 w 3629475"/>
                <a:gd name="connsiteY374" fmla="*/ 1650307 h 2353425"/>
                <a:gd name="connsiteX375" fmla="*/ 2725050 w 3629475"/>
                <a:gd name="connsiteY375" fmla="*/ 1647306 h 2353425"/>
                <a:gd name="connsiteX376" fmla="*/ 2719971 w 3629475"/>
                <a:gd name="connsiteY376" fmla="*/ 1645920 h 2353425"/>
                <a:gd name="connsiteX377" fmla="*/ 2718354 w 3629475"/>
                <a:gd name="connsiteY377" fmla="*/ 1643611 h 2353425"/>
                <a:gd name="connsiteX378" fmla="*/ 2718585 w 3629475"/>
                <a:gd name="connsiteY378" fmla="*/ 1642918 h 2353425"/>
                <a:gd name="connsiteX379" fmla="*/ 2719509 w 3629475"/>
                <a:gd name="connsiteY379" fmla="*/ 1639224 h 2353425"/>
                <a:gd name="connsiteX380" fmla="*/ 2719509 w 3629475"/>
                <a:gd name="connsiteY380" fmla="*/ 1635298 h 2353425"/>
                <a:gd name="connsiteX381" fmla="*/ 2718816 w 3629475"/>
                <a:gd name="connsiteY381" fmla="*/ 1631835 h 2353425"/>
                <a:gd name="connsiteX382" fmla="*/ 2717662 w 3629475"/>
                <a:gd name="connsiteY382" fmla="*/ 1628602 h 2353425"/>
                <a:gd name="connsiteX383" fmla="*/ 2713044 w 3629475"/>
                <a:gd name="connsiteY383" fmla="*/ 1619366 h 2353425"/>
                <a:gd name="connsiteX384" fmla="*/ 2705886 w 3629475"/>
                <a:gd name="connsiteY384" fmla="*/ 1619596 h 2353425"/>
                <a:gd name="connsiteX385" fmla="*/ 2706810 w 3629475"/>
                <a:gd name="connsiteY385" fmla="*/ 1615902 h 2353425"/>
                <a:gd name="connsiteX386" fmla="*/ 2706579 w 3629475"/>
                <a:gd name="connsiteY386" fmla="*/ 1610591 h 2353425"/>
                <a:gd name="connsiteX387" fmla="*/ 2704270 w 3629475"/>
                <a:gd name="connsiteY387" fmla="*/ 1605742 h 2353425"/>
                <a:gd name="connsiteX388" fmla="*/ 2701268 w 3629475"/>
                <a:gd name="connsiteY388" fmla="*/ 1602509 h 2353425"/>
                <a:gd name="connsiteX389" fmla="*/ 2701961 w 3629475"/>
                <a:gd name="connsiteY389" fmla="*/ 1602740 h 2353425"/>
                <a:gd name="connsiteX390" fmla="*/ 2713044 w 3629475"/>
                <a:gd name="connsiteY390" fmla="*/ 1606435 h 2353425"/>
                <a:gd name="connsiteX391" fmla="*/ 2724127 w 3629475"/>
                <a:gd name="connsiteY391" fmla="*/ 1609898 h 2353425"/>
                <a:gd name="connsiteX392" fmla="*/ 2734748 w 3629475"/>
                <a:gd name="connsiteY392" fmla="*/ 1612900 h 2353425"/>
                <a:gd name="connsiteX393" fmla="*/ 2745139 w 3629475"/>
                <a:gd name="connsiteY393" fmla="*/ 1616133 h 2353425"/>
                <a:gd name="connsiteX394" fmla="*/ 2755298 w 3629475"/>
                <a:gd name="connsiteY394" fmla="*/ 1618904 h 2353425"/>
                <a:gd name="connsiteX395" fmla="*/ 2764996 w 3629475"/>
                <a:gd name="connsiteY395" fmla="*/ 1621444 h 2353425"/>
                <a:gd name="connsiteX396" fmla="*/ 2774693 w 3629475"/>
                <a:gd name="connsiteY396" fmla="*/ 1623984 h 2353425"/>
                <a:gd name="connsiteX397" fmla="*/ 2783929 w 3629475"/>
                <a:gd name="connsiteY397" fmla="*/ 1626293 h 2353425"/>
                <a:gd name="connsiteX398" fmla="*/ 2792934 w 3629475"/>
                <a:gd name="connsiteY398" fmla="*/ 1628371 h 2353425"/>
                <a:gd name="connsiteX399" fmla="*/ 2801477 w 3629475"/>
                <a:gd name="connsiteY399" fmla="*/ 1630218 h 2353425"/>
                <a:gd name="connsiteX400" fmla="*/ 2810021 w 3629475"/>
                <a:gd name="connsiteY400" fmla="*/ 1631835 h 2353425"/>
                <a:gd name="connsiteX401" fmla="*/ 2818102 w 3629475"/>
                <a:gd name="connsiteY401" fmla="*/ 1633451 h 2353425"/>
                <a:gd name="connsiteX402" fmla="*/ 2825953 w 3629475"/>
                <a:gd name="connsiteY402" fmla="*/ 1634606 h 2353425"/>
                <a:gd name="connsiteX403" fmla="*/ 2833572 w 3629475"/>
                <a:gd name="connsiteY403" fmla="*/ 1635760 h 2353425"/>
                <a:gd name="connsiteX404" fmla="*/ 2840961 w 3629475"/>
                <a:gd name="connsiteY404" fmla="*/ 1636684 h 2353425"/>
                <a:gd name="connsiteX405" fmla="*/ 2848119 w 3629475"/>
                <a:gd name="connsiteY405" fmla="*/ 1637607 h 2353425"/>
                <a:gd name="connsiteX406" fmla="*/ 2854815 w 3629475"/>
                <a:gd name="connsiteY406" fmla="*/ 1638069 h 2353425"/>
                <a:gd name="connsiteX407" fmla="*/ 2861511 w 3629475"/>
                <a:gd name="connsiteY407" fmla="*/ 1638300 h 2353425"/>
                <a:gd name="connsiteX408" fmla="*/ 2867745 w 3629475"/>
                <a:gd name="connsiteY408" fmla="*/ 1638531 h 2353425"/>
                <a:gd name="connsiteX409" fmla="*/ 2873748 w 3629475"/>
                <a:gd name="connsiteY409" fmla="*/ 1638531 h 2353425"/>
                <a:gd name="connsiteX410" fmla="*/ 2879752 w 3629475"/>
                <a:gd name="connsiteY410" fmla="*/ 1638300 h 2353425"/>
                <a:gd name="connsiteX411" fmla="*/ 2885293 w 3629475"/>
                <a:gd name="connsiteY411" fmla="*/ 1637838 h 2353425"/>
                <a:gd name="connsiteX412" fmla="*/ 2890604 w 3629475"/>
                <a:gd name="connsiteY412" fmla="*/ 1637146 h 2353425"/>
                <a:gd name="connsiteX413" fmla="*/ 2895684 w 3629475"/>
                <a:gd name="connsiteY413" fmla="*/ 1636222 h 2353425"/>
                <a:gd name="connsiteX414" fmla="*/ 2900532 w 3629475"/>
                <a:gd name="connsiteY414" fmla="*/ 1635067 h 2353425"/>
                <a:gd name="connsiteX415" fmla="*/ 2905381 w 3629475"/>
                <a:gd name="connsiteY415" fmla="*/ 1633682 h 2353425"/>
                <a:gd name="connsiteX416" fmla="*/ 2909768 w 3629475"/>
                <a:gd name="connsiteY416" fmla="*/ 1631835 h 2353425"/>
                <a:gd name="connsiteX417" fmla="*/ 2913924 w 3629475"/>
                <a:gd name="connsiteY417" fmla="*/ 1629987 h 2353425"/>
                <a:gd name="connsiteX418" fmla="*/ 2915772 w 3629475"/>
                <a:gd name="connsiteY418" fmla="*/ 1628833 h 2353425"/>
                <a:gd name="connsiteX419" fmla="*/ 2947866 w 3629475"/>
                <a:gd name="connsiteY419" fmla="*/ 1640147 h 2353425"/>
                <a:gd name="connsiteX420" fmla="*/ 2920851 w 3629475"/>
                <a:gd name="connsiteY420" fmla="*/ 1625831 h 2353425"/>
                <a:gd name="connsiteX421" fmla="*/ 2926855 w 3629475"/>
                <a:gd name="connsiteY421" fmla="*/ 1622598 h 2353425"/>
                <a:gd name="connsiteX422" fmla="*/ 2943941 w 3629475"/>
                <a:gd name="connsiteY422" fmla="*/ 1627909 h 2353425"/>
                <a:gd name="connsiteX423" fmla="*/ 2961258 w 3629475"/>
                <a:gd name="connsiteY423" fmla="*/ 1633220 h 2353425"/>
                <a:gd name="connsiteX424" fmla="*/ 2978114 w 3629475"/>
                <a:gd name="connsiteY424" fmla="*/ 1637838 h 2353425"/>
                <a:gd name="connsiteX425" fmla="*/ 2994739 w 3629475"/>
                <a:gd name="connsiteY425" fmla="*/ 1642226 h 2353425"/>
                <a:gd name="connsiteX426" fmla="*/ 3010901 w 3629475"/>
                <a:gd name="connsiteY426" fmla="*/ 1645920 h 2353425"/>
                <a:gd name="connsiteX427" fmla="*/ 3026602 w 3629475"/>
                <a:gd name="connsiteY427" fmla="*/ 1648922 h 2353425"/>
                <a:gd name="connsiteX428" fmla="*/ 3041842 w 3629475"/>
                <a:gd name="connsiteY428" fmla="*/ 1651693 h 2353425"/>
                <a:gd name="connsiteX429" fmla="*/ 3056850 w 3629475"/>
                <a:gd name="connsiteY429" fmla="*/ 1654002 h 2353425"/>
                <a:gd name="connsiteX430" fmla="*/ 3071396 w 3629475"/>
                <a:gd name="connsiteY430" fmla="*/ 1655849 h 2353425"/>
                <a:gd name="connsiteX431" fmla="*/ 3085712 w 3629475"/>
                <a:gd name="connsiteY431" fmla="*/ 1657235 h 2353425"/>
                <a:gd name="connsiteX432" fmla="*/ 3099566 w 3629475"/>
                <a:gd name="connsiteY432" fmla="*/ 1658389 h 2353425"/>
                <a:gd name="connsiteX433" fmla="*/ 3113189 w 3629475"/>
                <a:gd name="connsiteY433" fmla="*/ 1658851 h 2353425"/>
                <a:gd name="connsiteX434" fmla="*/ 3126350 w 3629475"/>
                <a:gd name="connsiteY434" fmla="*/ 1659082 h 2353425"/>
                <a:gd name="connsiteX435" fmla="*/ 3148978 w 3629475"/>
                <a:gd name="connsiteY435" fmla="*/ 1658851 h 2353425"/>
                <a:gd name="connsiteX436" fmla="*/ 3151980 w 3629475"/>
                <a:gd name="connsiteY436" fmla="*/ 1643149 h 2353425"/>
                <a:gd name="connsiteX437" fmla="*/ 3151518 w 3629475"/>
                <a:gd name="connsiteY437" fmla="*/ 1639916 h 2353425"/>
                <a:gd name="connsiteX438" fmla="*/ 3161677 w 3629475"/>
                <a:gd name="connsiteY438" fmla="*/ 1643611 h 2353425"/>
                <a:gd name="connsiteX439" fmla="*/ 3172991 w 3629475"/>
                <a:gd name="connsiteY439" fmla="*/ 1647075 h 2353425"/>
                <a:gd name="connsiteX440" fmla="*/ 3184074 w 3629475"/>
                <a:gd name="connsiteY440" fmla="*/ 1650076 h 2353425"/>
                <a:gd name="connsiteX441" fmla="*/ 3194927 w 3629475"/>
                <a:gd name="connsiteY441" fmla="*/ 1652616 h 2353425"/>
                <a:gd name="connsiteX442" fmla="*/ 3205779 w 3629475"/>
                <a:gd name="connsiteY442" fmla="*/ 1654695 h 2353425"/>
                <a:gd name="connsiteX443" fmla="*/ 3216169 w 3629475"/>
                <a:gd name="connsiteY443" fmla="*/ 1656080 h 2353425"/>
                <a:gd name="connsiteX444" fmla="*/ 3226559 w 3629475"/>
                <a:gd name="connsiteY444" fmla="*/ 1657235 h 2353425"/>
                <a:gd name="connsiteX445" fmla="*/ 3236719 w 3629475"/>
                <a:gd name="connsiteY445" fmla="*/ 1657927 h 2353425"/>
                <a:gd name="connsiteX446" fmla="*/ 3246648 w 3629475"/>
                <a:gd name="connsiteY446" fmla="*/ 1658389 h 2353425"/>
                <a:gd name="connsiteX447" fmla="*/ 3256576 w 3629475"/>
                <a:gd name="connsiteY447" fmla="*/ 1658389 h 2353425"/>
                <a:gd name="connsiteX448" fmla="*/ 3266274 w 3629475"/>
                <a:gd name="connsiteY448" fmla="*/ 1658389 h 2353425"/>
                <a:gd name="connsiteX449" fmla="*/ 3275971 w 3629475"/>
                <a:gd name="connsiteY449" fmla="*/ 1657927 h 2353425"/>
                <a:gd name="connsiteX450" fmla="*/ 3319149 w 3629475"/>
                <a:gd name="connsiteY450" fmla="*/ 1655849 h 2353425"/>
                <a:gd name="connsiteX451" fmla="*/ 3285900 w 3629475"/>
                <a:gd name="connsiteY451" fmla="*/ 1631373 h 2353425"/>
                <a:gd name="connsiteX452" fmla="*/ 3280820 w 3629475"/>
                <a:gd name="connsiteY452" fmla="*/ 1627678 h 2353425"/>
                <a:gd name="connsiteX453" fmla="*/ 3281744 w 3629475"/>
                <a:gd name="connsiteY453" fmla="*/ 1628140 h 2353425"/>
                <a:gd name="connsiteX454" fmla="*/ 3313839 w 3629475"/>
                <a:gd name="connsiteY454" fmla="*/ 1637376 h 2353425"/>
                <a:gd name="connsiteX455" fmla="*/ 3345933 w 3629475"/>
                <a:gd name="connsiteY455" fmla="*/ 1645920 h 2353425"/>
                <a:gd name="connsiteX456" fmla="*/ 3378259 w 3629475"/>
                <a:gd name="connsiteY456" fmla="*/ 1653771 h 2353425"/>
                <a:gd name="connsiteX457" fmla="*/ 3410816 w 3629475"/>
                <a:gd name="connsiteY457" fmla="*/ 1660929 h 2353425"/>
                <a:gd name="connsiteX458" fmla="*/ 3459073 w 3629475"/>
                <a:gd name="connsiteY458" fmla="*/ 1670166 h 2353425"/>
                <a:gd name="connsiteX459" fmla="*/ 3457226 w 3629475"/>
                <a:gd name="connsiteY459" fmla="*/ 1646382 h 2353425"/>
                <a:gd name="connsiteX460" fmla="*/ 3453532 w 3629475"/>
                <a:gd name="connsiteY460" fmla="*/ 1637376 h 2353425"/>
                <a:gd name="connsiteX461" fmla="*/ 3447528 w 3629475"/>
                <a:gd name="connsiteY461" fmla="*/ 1629526 h 2353425"/>
                <a:gd name="connsiteX462" fmla="*/ 3440139 w 3629475"/>
                <a:gd name="connsiteY462" fmla="*/ 1622367 h 2353425"/>
                <a:gd name="connsiteX463" fmla="*/ 3431134 w 3629475"/>
                <a:gd name="connsiteY463" fmla="*/ 1615902 h 2353425"/>
                <a:gd name="connsiteX464" fmla="*/ 3423977 w 3629475"/>
                <a:gd name="connsiteY464" fmla="*/ 1611515 h 2353425"/>
                <a:gd name="connsiteX465" fmla="*/ 3435291 w 3629475"/>
                <a:gd name="connsiteY465" fmla="*/ 1614978 h 2353425"/>
                <a:gd name="connsiteX466" fmla="*/ 3453070 w 3629475"/>
                <a:gd name="connsiteY466" fmla="*/ 1619366 h 2353425"/>
                <a:gd name="connsiteX467" fmla="*/ 3470387 w 3629475"/>
                <a:gd name="connsiteY467" fmla="*/ 1623291 h 2353425"/>
                <a:gd name="connsiteX468" fmla="*/ 3487012 w 3629475"/>
                <a:gd name="connsiteY468" fmla="*/ 1626524 h 2353425"/>
                <a:gd name="connsiteX469" fmla="*/ 3503174 w 3629475"/>
                <a:gd name="connsiteY469" fmla="*/ 1629064 h 2353425"/>
                <a:gd name="connsiteX470" fmla="*/ 3518875 w 3629475"/>
                <a:gd name="connsiteY470" fmla="*/ 1630911 h 2353425"/>
                <a:gd name="connsiteX471" fmla="*/ 3534115 w 3629475"/>
                <a:gd name="connsiteY471" fmla="*/ 1632296 h 2353425"/>
                <a:gd name="connsiteX472" fmla="*/ 3548892 w 3629475"/>
                <a:gd name="connsiteY472" fmla="*/ 1632989 h 2353425"/>
                <a:gd name="connsiteX473" fmla="*/ 3563208 w 3629475"/>
                <a:gd name="connsiteY473" fmla="*/ 1633220 h 2353425"/>
                <a:gd name="connsiteX474" fmla="*/ 3577293 w 3629475"/>
                <a:gd name="connsiteY474" fmla="*/ 1632989 h 2353425"/>
                <a:gd name="connsiteX475" fmla="*/ 3629475 w 3629475"/>
                <a:gd name="connsiteY475" fmla="*/ 1630218 h 2353425"/>
                <a:gd name="connsiteX476" fmla="*/ 3580063 w 3629475"/>
                <a:gd name="connsiteY476" fmla="*/ 1599738 h 2353425"/>
                <a:gd name="connsiteX477" fmla="*/ 3563670 w 3629475"/>
                <a:gd name="connsiteY477" fmla="*/ 1589578 h 2353425"/>
                <a:gd name="connsiteX478" fmla="*/ 3547045 w 3629475"/>
                <a:gd name="connsiteY478" fmla="*/ 1579187 h 2353425"/>
                <a:gd name="connsiteX479" fmla="*/ 3530651 w 3629475"/>
                <a:gd name="connsiteY479" fmla="*/ 1568796 h 2353425"/>
                <a:gd name="connsiteX480" fmla="*/ 3514027 w 3629475"/>
                <a:gd name="connsiteY480" fmla="*/ 1558175 h 2353425"/>
                <a:gd name="connsiteX481" fmla="*/ 3497171 w 3629475"/>
                <a:gd name="connsiteY481" fmla="*/ 1547553 h 2353425"/>
                <a:gd name="connsiteX482" fmla="*/ 3480316 w 3629475"/>
                <a:gd name="connsiteY482" fmla="*/ 1536700 h 2353425"/>
                <a:gd name="connsiteX483" fmla="*/ 3463460 w 3629475"/>
                <a:gd name="connsiteY483" fmla="*/ 1525847 h 2353425"/>
                <a:gd name="connsiteX484" fmla="*/ 3446605 w 3629475"/>
                <a:gd name="connsiteY484" fmla="*/ 1514764 h 2353425"/>
                <a:gd name="connsiteX485" fmla="*/ 3429518 w 3629475"/>
                <a:gd name="connsiteY485" fmla="*/ 1503680 h 2353425"/>
                <a:gd name="connsiteX486" fmla="*/ 3412432 w 3629475"/>
                <a:gd name="connsiteY486" fmla="*/ 1492366 h 2353425"/>
                <a:gd name="connsiteX487" fmla="*/ 3395345 w 3629475"/>
                <a:gd name="connsiteY487" fmla="*/ 1480820 h 2353425"/>
                <a:gd name="connsiteX488" fmla="*/ 3378028 w 3629475"/>
                <a:gd name="connsiteY488" fmla="*/ 1469275 h 2353425"/>
                <a:gd name="connsiteX489" fmla="*/ 3360480 w 3629475"/>
                <a:gd name="connsiteY489" fmla="*/ 1457498 h 2353425"/>
                <a:gd name="connsiteX490" fmla="*/ 3343163 w 3629475"/>
                <a:gd name="connsiteY490" fmla="*/ 1445722 h 2353425"/>
                <a:gd name="connsiteX491" fmla="*/ 3325614 w 3629475"/>
                <a:gd name="connsiteY491" fmla="*/ 1433715 h 2353425"/>
                <a:gd name="connsiteX492" fmla="*/ 3307835 w 3629475"/>
                <a:gd name="connsiteY492" fmla="*/ 1421476 h 2353425"/>
                <a:gd name="connsiteX493" fmla="*/ 3290056 w 3629475"/>
                <a:gd name="connsiteY493" fmla="*/ 1409007 h 2353425"/>
                <a:gd name="connsiteX494" fmla="*/ 3272277 w 3629475"/>
                <a:gd name="connsiteY494" fmla="*/ 1396538 h 2353425"/>
                <a:gd name="connsiteX495" fmla="*/ 3254267 w 3629475"/>
                <a:gd name="connsiteY495" fmla="*/ 1384069 h 2353425"/>
                <a:gd name="connsiteX496" fmla="*/ 3236257 w 3629475"/>
                <a:gd name="connsiteY496" fmla="*/ 1371138 h 2353425"/>
                <a:gd name="connsiteX497" fmla="*/ 3218016 w 3629475"/>
                <a:gd name="connsiteY497" fmla="*/ 1358207 h 2353425"/>
                <a:gd name="connsiteX498" fmla="*/ 3199775 w 3629475"/>
                <a:gd name="connsiteY498" fmla="*/ 1345046 h 2353425"/>
                <a:gd name="connsiteX499" fmla="*/ 3181304 w 3629475"/>
                <a:gd name="connsiteY499" fmla="*/ 1331653 h 2353425"/>
                <a:gd name="connsiteX500" fmla="*/ 3162832 w 3629475"/>
                <a:gd name="connsiteY500" fmla="*/ 1318029 h 2353425"/>
                <a:gd name="connsiteX501" fmla="*/ 3144129 w 3629475"/>
                <a:gd name="connsiteY501" fmla="*/ 1304406 h 2353425"/>
                <a:gd name="connsiteX502" fmla="*/ 3125426 w 3629475"/>
                <a:gd name="connsiteY502" fmla="*/ 1290551 h 2353425"/>
                <a:gd name="connsiteX503" fmla="*/ 3106493 w 3629475"/>
                <a:gd name="connsiteY503" fmla="*/ 1276466 h 2353425"/>
                <a:gd name="connsiteX504" fmla="*/ 3087559 w 3629475"/>
                <a:gd name="connsiteY504" fmla="*/ 1262149 h 2353425"/>
                <a:gd name="connsiteX505" fmla="*/ 3068395 w 3629475"/>
                <a:gd name="connsiteY505" fmla="*/ 1247833 h 2353425"/>
                <a:gd name="connsiteX506" fmla="*/ 3049230 w 3629475"/>
                <a:gd name="connsiteY506" fmla="*/ 1233055 h 2353425"/>
                <a:gd name="connsiteX507" fmla="*/ 3040687 w 3629475"/>
                <a:gd name="connsiteY507" fmla="*/ 1226589 h 2353425"/>
                <a:gd name="connsiteX508" fmla="*/ 3045305 w 3629475"/>
                <a:gd name="connsiteY508" fmla="*/ 1224049 h 2353425"/>
                <a:gd name="connsiteX509" fmla="*/ 3051077 w 3629475"/>
                <a:gd name="connsiteY509" fmla="*/ 1216198 h 2353425"/>
                <a:gd name="connsiteX510" fmla="*/ 3051539 w 3629475"/>
                <a:gd name="connsiteY510" fmla="*/ 1206269 h 2353425"/>
                <a:gd name="connsiteX511" fmla="*/ 3047845 w 3629475"/>
                <a:gd name="connsiteY511" fmla="*/ 1198649 h 2353425"/>
                <a:gd name="connsiteX512" fmla="*/ 3042996 w 3629475"/>
                <a:gd name="connsiteY512" fmla="*/ 1193338 h 2353425"/>
                <a:gd name="connsiteX513" fmla="*/ 3037685 w 3629475"/>
                <a:gd name="connsiteY513" fmla="*/ 1188489 h 2353425"/>
                <a:gd name="connsiteX514" fmla="*/ 3031451 w 3629475"/>
                <a:gd name="connsiteY514" fmla="*/ 1184102 h 2353425"/>
                <a:gd name="connsiteX515" fmla="*/ 3024755 w 3629475"/>
                <a:gd name="connsiteY515" fmla="*/ 1179484 h 2353425"/>
                <a:gd name="connsiteX516" fmla="*/ 3017597 w 3629475"/>
                <a:gd name="connsiteY516" fmla="*/ 1174635 h 2353425"/>
                <a:gd name="connsiteX517" fmla="*/ 3010209 w 3629475"/>
                <a:gd name="connsiteY517" fmla="*/ 1169555 h 2353425"/>
                <a:gd name="connsiteX518" fmla="*/ 3002820 w 3629475"/>
                <a:gd name="connsiteY518" fmla="*/ 1164475 h 2353425"/>
                <a:gd name="connsiteX519" fmla="*/ 2995431 w 3629475"/>
                <a:gd name="connsiteY519" fmla="*/ 1158933 h 2353425"/>
                <a:gd name="connsiteX520" fmla="*/ 2988504 w 3629475"/>
                <a:gd name="connsiteY520" fmla="*/ 1153391 h 2353425"/>
                <a:gd name="connsiteX521" fmla="*/ 2982501 w 3629475"/>
                <a:gd name="connsiteY521" fmla="*/ 1147618 h 2353425"/>
                <a:gd name="connsiteX522" fmla="*/ 2977190 w 3629475"/>
                <a:gd name="connsiteY522" fmla="*/ 1141846 h 2353425"/>
                <a:gd name="connsiteX523" fmla="*/ 2972341 w 3629475"/>
                <a:gd name="connsiteY523" fmla="*/ 1135380 h 2353425"/>
                <a:gd name="connsiteX524" fmla="*/ 2966569 w 3629475"/>
                <a:gd name="connsiteY524" fmla="*/ 1127529 h 2353425"/>
                <a:gd name="connsiteX525" fmla="*/ 2960104 w 3629475"/>
                <a:gd name="connsiteY525" fmla="*/ 1119447 h 2353425"/>
                <a:gd name="connsiteX526" fmla="*/ 2953408 w 3629475"/>
                <a:gd name="connsiteY526" fmla="*/ 1111366 h 2353425"/>
                <a:gd name="connsiteX527" fmla="*/ 2946481 w 3629475"/>
                <a:gd name="connsiteY527" fmla="*/ 1103515 h 2353425"/>
                <a:gd name="connsiteX528" fmla="*/ 2938861 w 3629475"/>
                <a:gd name="connsiteY528" fmla="*/ 1095433 h 2353425"/>
                <a:gd name="connsiteX529" fmla="*/ 2931242 w 3629475"/>
                <a:gd name="connsiteY529" fmla="*/ 1087582 h 2353425"/>
                <a:gd name="connsiteX530" fmla="*/ 2923160 w 3629475"/>
                <a:gd name="connsiteY530" fmla="*/ 1079731 h 2353425"/>
                <a:gd name="connsiteX531" fmla="*/ 2915079 w 3629475"/>
                <a:gd name="connsiteY531" fmla="*/ 1071880 h 2353425"/>
                <a:gd name="connsiteX532" fmla="*/ 2906536 w 3629475"/>
                <a:gd name="connsiteY532" fmla="*/ 1064260 h 2353425"/>
                <a:gd name="connsiteX533" fmla="*/ 2898223 w 3629475"/>
                <a:gd name="connsiteY533" fmla="*/ 1056640 h 2353425"/>
                <a:gd name="connsiteX534" fmla="*/ 2889449 w 3629475"/>
                <a:gd name="connsiteY534" fmla="*/ 1049482 h 2353425"/>
                <a:gd name="connsiteX535" fmla="*/ 2880675 w 3629475"/>
                <a:gd name="connsiteY535" fmla="*/ 1042324 h 2353425"/>
                <a:gd name="connsiteX536" fmla="*/ 2872132 w 3629475"/>
                <a:gd name="connsiteY536" fmla="*/ 1035396 h 2353425"/>
                <a:gd name="connsiteX537" fmla="*/ 2863358 w 3629475"/>
                <a:gd name="connsiteY537" fmla="*/ 1028700 h 2353425"/>
                <a:gd name="connsiteX538" fmla="*/ 2854584 w 3629475"/>
                <a:gd name="connsiteY538" fmla="*/ 1022465 h 2353425"/>
                <a:gd name="connsiteX539" fmla="*/ 2846041 w 3629475"/>
                <a:gd name="connsiteY539" fmla="*/ 1016462 h 2353425"/>
                <a:gd name="connsiteX540" fmla="*/ 2837497 w 3629475"/>
                <a:gd name="connsiteY540" fmla="*/ 1010689 h 2353425"/>
                <a:gd name="connsiteX541" fmla="*/ 2829185 w 3629475"/>
                <a:gd name="connsiteY541" fmla="*/ 1005378 h 2353425"/>
                <a:gd name="connsiteX542" fmla="*/ 2821104 w 3629475"/>
                <a:gd name="connsiteY542" fmla="*/ 1000529 h 2353425"/>
                <a:gd name="connsiteX543" fmla="*/ 2813253 w 3629475"/>
                <a:gd name="connsiteY543" fmla="*/ 996142 h 2353425"/>
                <a:gd name="connsiteX544" fmla="*/ 2805403 w 3629475"/>
                <a:gd name="connsiteY544" fmla="*/ 991985 h 2353425"/>
                <a:gd name="connsiteX545" fmla="*/ 2798014 w 3629475"/>
                <a:gd name="connsiteY545" fmla="*/ 988522 h 2353425"/>
                <a:gd name="connsiteX546" fmla="*/ 2791780 w 3629475"/>
                <a:gd name="connsiteY546" fmla="*/ 985751 h 2353425"/>
                <a:gd name="connsiteX547" fmla="*/ 2802632 w 3629475"/>
                <a:gd name="connsiteY547" fmla="*/ 981595 h 2353425"/>
                <a:gd name="connsiteX548" fmla="*/ 2771461 w 3629475"/>
                <a:gd name="connsiteY548" fmla="*/ 961736 h 2353425"/>
                <a:gd name="connsiteX549" fmla="*/ 2760609 w 3629475"/>
                <a:gd name="connsiteY549" fmla="*/ 954809 h 2353425"/>
                <a:gd name="connsiteX550" fmla="*/ 2749756 w 3629475"/>
                <a:gd name="connsiteY550" fmla="*/ 947882 h 2353425"/>
                <a:gd name="connsiteX551" fmla="*/ 2738673 w 3629475"/>
                <a:gd name="connsiteY551" fmla="*/ 940724 h 2353425"/>
                <a:gd name="connsiteX552" fmla="*/ 2727821 w 3629475"/>
                <a:gd name="connsiteY552" fmla="*/ 934027 h 2353425"/>
                <a:gd name="connsiteX553" fmla="*/ 2716507 w 3629475"/>
                <a:gd name="connsiteY553" fmla="*/ 927100 h 2353425"/>
                <a:gd name="connsiteX554" fmla="*/ 2705193 w 3629475"/>
                <a:gd name="connsiteY554" fmla="*/ 920173 h 2353425"/>
                <a:gd name="connsiteX555" fmla="*/ 2693648 w 3629475"/>
                <a:gd name="connsiteY555" fmla="*/ 913476 h 2353425"/>
                <a:gd name="connsiteX556" fmla="*/ 2681873 w 3629475"/>
                <a:gd name="connsiteY556" fmla="*/ 907011 h 2353425"/>
                <a:gd name="connsiteX557" fmla="*/ 2669635 w 3629475"/>
                <a:gd name="connsiteY557" fmla="*/ 900545 h 2353425"/>
                <a:gd name="connsiteX558" fmla="*/ 2657398 w 3629475"/>
                <a:gd name="connsiteY558" fmla="*/ 894311 h 2353425"/>
                <a:gd name="connsiteX559" fmla="*/ 2644467 w 3629475"/>
                <a:gd name="connsiteY559" fmla="*/ 888307 h 2353425"/>
                <a:gd name="connsiteX560" fmla="*/ 2631306 w 3629475"/>
                <a:gd name="connsiteY560" fmla="*/ 882304 h 2353425"/>
                <a:gd name="connsiteX561" fmla="*/ 2617683 w 3629475"/>
                <a:gd name="connsiteY561" fmla="*/ 876762 h 2353425"/>
                <a:gd name="connsiteX562" fmla="*/ 2603829 w 3629475"/>
                <a:gd name="connsiteY562" fmla="*/ 871451 h 2353425"/>
                <a:gd name="connsiteX563" fmla="*/ 2589745 w 3629475"/>
                <a:gd name="connsiteY563" fmla="*/ 866602 h 2353425"/>
                <a:gd name="connsiteX564" fmla="*/ 2582587 w 3629475"/>
                <a:gd name="connsiteY564" fmla="*/ 863369 h 2353425"/>
                <a:gd name="connsiteX565" fmla="*/ 2574736 w 3629475"/>
                <a:gd name="connsiteY565" fmla="*/ 860136 h 2353425"/>
                <a:gd name="connsiteX566" fmla="*/ 2566886 w 3629475"/>
                <a:gd name="connsiteY566" fmla="*/ 857135 h 2353425"/>
                <a:gd name="connsiteX567" fmla="*/ 2559035 w 3629475"/>
                <a:gd name="connsiteY567" fmla="*/ 854364 h 2353425"/>
                <a:gd name="connsiteX568" fmla="*/ 2551185 w 3629475"/>
                <a:gd name="connsiteY568" fmla="*/ 851824 h 2353425"/>
                <a:gd name="connsiteX569" fmla="*/ 2543334 w 3629475"/>
                <a:gd name="connsiteY569" fmla="*/ 849745 h 2353425"/>
                <a:gd name="connsiteX570" fmla="*/ 2535484 w 3629475"/>
                <a:gd name="connsiteY570" fmla="*/ 847667 h 2353425"/>
                <a:gd name="connsiteX571" fmla="*/ 2527633 w 3629475"/>
                <a:gd name="connsiteY571" fmla="*/ 846051 h 2353425"/>
                <a:gd name="connsiteX572" fmla="*/ 2520014 w 3629475"/>
                <a:gd name="connsiteY572" fmla="*/ 844665 h 2353425"/>
                <a:gd name="connsiteX573" fmla="*/ 2512163 w 3629475"/>
                <a:gd name="connsiteY573" fmla="*/ 843511 h 2353425"/>
                <a:gd name="connsiteX574" fmla="*/ 2504543 w 3629475"/>
                <a:gd name="connsiteY574" fmla="*/ 842587 h 2353425"/>
                <a:gd name="connsiteX575" fmla="*/ 2496693 w 3629475"/>
                <a:gd name="connsiteY575" fmla="*/ 842125 h 2353425"/>
                <a:gd name="connsiteX576" fmla="*/ 2489073 w 3629475"/>
                <a:gd name="connsiteY576" fmla="*/ 842125 h 2353425"/>
                <a:gd name="connsiteX577" fmla="*/ 2481454 w 3629475"/>
                <a:gd name="connsiteY577" fmla="*/ 842125 h 2353425"/>
                <a:gd name="connsiteX578" fmla="*/ 2473834 w 3629475"/>
                <a:gd name="connsiteY578" fmla="*/ 842818 h 2353425"/>
                <a:gd name="connsiteX579" fmla="*/ 2466215 w 3629475"/>
                <a:gd name="connsiteY579" fmla="*/ 843742 h 2353425"/>
                <a:gd name="connsiteX580" fmla="*/ 2458826 w 3629475"/>
                <a:gd name="connsiteY580" fmla="*/ 844896 h 2353425"/>
                <a:gd name="connsiteX581" fmla="*/ 2451206 w 3629475"/>
                <a:gd name="connsiteY581" fmla="*/ 846513 h 2353425"/>
                <a:gd name="connsiteX582" fmla="*/ 2443818 w 3629475"/>
                <a:gd name="connsiteY582" fmla="*/ 848591 h 2353425"/>
                <a:gd name="connsiteX583" fmla="*/ 2436429 w 3629475"/>
                <a:gd name="connsiteY583" fmla="*/ 851131 h 2353425"/>
                <a:gd name="connsiteX584" fmla="*/ 2429040 w 3629475"/>
                <a:gd name="connsiteY584" fmla="*/ 853902 h 2353425"/>
                <a:gd name="connsiteX585" fmla="*/ 2421882 w 3629475"/>
                <a:gd name="connsiteY585" fmla="*/ 857365 h 2353425"/>
                <a:gd name="connsiteX586" fmla="*/ 2414724 w 3629475"/>
                <a:gd name="connsiteY586" fmla="*/ 860829 h 2353425"/>
                <a:gd name="connsiteX587" fmla="*/ 2407798 w 3629475"/>
                <a:gd name="connsiteY587" fmla="*/ 864985 h 2353425"/>
                <a:gd name="connsiteX588" fmla="*/ 2400640 w 3629475"/>
                <a:gd name="connsiteY588" fmla="*/ 869604 h 2353425"/>
                <a:gd name="connsiteX589" fmla="*/ 2393944 w 3629475"/>
                <a:gd name="connsiteY589" fmla="*/ 874453 h 2353425"/>
                <a:gd name="connsiteX590" fmla="*/ 2387017 w 3629475"/>
                <a:gd name="connsiteY590" fmla="*/ 879995 h 2353425"/>
                <a:gd name="connsiteX591" fmla="*/ 2380321 w 3629475"/>
                <a:gd name="connsiteY591" fmla="*/ 885767 h 2353425"/>
                <a:gd name="connsiteX592" fmla="*/ 2373856 w 3629475"/>
                <a:gd name="connsiteY592" fmla="*/ 892002 h 2353425"/>
                <a:gd name="connsiteX593" fmla="*/ 2367390 w 3629475"/>
                <a:gd name="connsiteY593" fmla="*/ 898698 h 2353425"/>
                <a:gd name="connsiteX594" fmla="*/ 2360925 w 3629475"/>
                <a:gd name="connsiteY594" fmla="*/ 906087 h 2353425"/>
                <a:gd name="connsiteX595" fmla="*/ 2353306 w 3629475"/>
                <a:gd name="connsiteY595" fmla="*/ 915324 h 2353425"/>
                <a:gd name="connsiteX596" fmla="*/ 2348457 w 3629475"/>
                <a:gd name="connsiteY596" fmla="*/ 930102 h 2353425"/>
                <a:gd name="connsiteX597" fmla="*/ 2345686 w 3629475"/>
                <a:gd name="connsiteY597" fmla="*/ 942571 h 2353425"/>
                <a:gd name="connsiteX598" fmla="*/ 2344070 w 3629475"/>
                <a:gd name="connsiteY598" fmla="*/ 954809 h 2353425"/>
                <a:gd name="connsiteX599" fmla="*/ 2343608 w 3629475"/>
                <a:gd name="connsiteY599" fmla="*/ 966585 h 2353425"/>
                <a:gd name="connsiteX600" fmla="*/ 2344532 w 3629475"/>
                <a:gd name="connsiteY600" fmla="*/ 977900 h 2353425"/>
                <a:gd name="connsiteX601" fmla="*/ 2346610 w 3629475"/>
                <a:gd name="connsiteY601" fmla="*/ 988753 h 2353425"/>
                <a:gd name="connsiteX602" fmla="*/ 2349842 w 3629475"/>
                <a:gd name="connsiteY602" fmla="*/ 999375 h 2353425"/>
                <a:gd name="connsiteX603" fmla="*/ 2354229 w 3629475"/>
                <a:gd name="connsiteY603" fmla="*/ 1009304 h 2353425"/>
                <a:gd name="connsiteX604" fmla="*/ 2359309 w 3629475"/>
                <a:gd name="connsiteY604" fmla="*/ 1018771 h 2353425"/>
                <a:gd name="connsiteX605" fmla="*/ 2365543 w 3629475"/>
                <a:gd name="connsiteY605" fmla="*/ 1027776 h 2353425"/>
                <a:gd name="connsiteX606" fmla="*/ 2372470 w 3629475"/>
                <a:gd name="connsiteY606" fmla="*/ 1036320 h 2353425"/>
                <a:gd name="connsiteX607" fmla="*/ 2379859 w 3629475"/>
                <a:gd name="connsiteY607" fmla="*/ 1044402 h 2353425"/>
                <a:gd name="connsiteX608" fmla="*/ 2388171 w 3629475"/>
                <a:gd name="connsiteY608" fmla="*/ 1052253 h 2353425"/>
                <a:gd name="connsiteX609" fmla="*/ 2396945 w 3629475"/>
                <a:gd name="connsiteY609" fmla="*/ 1059873 h 2353425"/>
                <a:gd name="connsiteX610" fmla="*/ 2406181 w 3629475"/>
                <a:gd name="connsiteY610" fmla="*/ 1067262 h 2353425"/>
                <a:gd name="connsiteX611" fmla="*/ 2407105 w 3629475"/>
                <a:gd name="connsiteY611" fmla="*/ 1090584 h 2353425"/>
                <a:gd name="connsiteX612" fmla="*/ 2404565 w 3629475"/>
                <a:gd name="connsiteY612" fmla="*/ 1093355 h 2353425"/>
                <a:gd name="connsiteX613" fmla="*/ 2401332 w 3629475"/>
                <a:gd name="connsiteY613" fmla="*/ 1095664 h 2353425"/>
                <a:gd name="connsiteX614" fmla="*/ 2397176 w 3629475"/>
                <a:gd name="connsiteY614" fmla="*/ 1097973 h 2353425"/>
                <a:gd name="connsiteX615" fmla="*/ 2391866 w 3629475"/>
                <a:gd name="connsiteY615" fmla="*/ 1099820 h 2353425"/>
                <a:gd name="connsiteX616" fmla="*/ 2385400 w 3629475"/>
                <a:gd name="connsiteY616" fmla="*/ 1101206 h 2353425"/>
                <a:gd name="connsiteX617" fmla="*/ 2377319 w 3629475"/>
                <a:gd name="connsiteY617" fmla="*/ 1101898 h 2353425"/>
                <a:gd name="connsiteX618" fmla="*/ 2368083 w 3629475"/>
                <a:gd name="connsiteY618" fmla="*/ 1101898 h 2353425"/>
                <a:gd name="connsiteX619" fmla="*/ 2357231 w 3629475"/>
                <a:gd name="connsiteY619" fmla="*/ 1100975 h 2353425"/>
                <a:gd name="connsiteX620" fmla="*/ 2345224 w 3629475"/>
                <a:gd name="connsiteY620" fmla="*/ 1099127 h 2353425"/>
                <a:gd name="connsiteX621" fmla="*/ 2334603 w 3629475"/>
                <a:gd name="connsiteY621" fmla="*/ 1096587 h 2353425"/>
                <a:gd name="connsiteX622" fmla="*/ 2323289 w 3629475"/>
                <a:gd name="connsiteY622" fmla="*/ 1094278 h 2353425"/>
                <a:gd name="connsiteX623" fmla="*/ 2311513 w 3629475"/>
                <a:gd name="connsiteY623" fmla="*/ 1092431 h 2353425"/>
                <a:gd name="connsiteX624" fmla="*/ 2299968 w 3629475"/>
                <a:gd name="connsiteY624" fmla="*/ 1091276 h 2353425"/>
                <a:gd name="connsiteX625" fmla="*/ 2288193 w 3629475"/>
                <a:gd name="connsiteY625" fmla="*/ 1090122 h 2353425"/>
                <a:gd name="connsiteX626" fmla="*/ 2276417 w 3629475"/>
                <a:gd name="connsiteY626" fmla="*/ 1089429 h 2353425"/>
                <a:gd name="connsiteX627" fmla="*/ 2264410 w 3629475"/>
                <a:gd name="connsiteY627" fmla="*/ 1088967 h 2353425"/>
                <a:gd name="connsiteX628" fmla="*/ 2252635 w 3629475"/>
                <a:gd name="connsiteY628" fmla="*/ 1088506 h 2353425"/>
                <a:gd name="connsiteX629" fmla="*/ 2240859 w 3629475"/>
                <a:gd name="connsiteY629" fmla="*/ 1088044 h 2353425"/>
                <a:gd name="connsiteX630" fmla="*/ 2229083 w 3629475"/>
                <a:gd name="connsiteY630" fmla="*/ 1087813 h 2353425"/>
                <a:gd name="connsiteX631" fmla="*/ 2217307 w 3629475"/>
                <a:gd name="connsiteY631" fmla="*/ 1087351 h 2353425"/>
                <a:gd name="connsiteX632" fmla="*/ 2205762 w 3629475"/>
                <a:gd name="connsiteY632" fmla="*/ 1086889 h 2353425"/>
                <a:gd name="connsiteX633" fmla="*/ 2194217 w 3629475"/>
                <a:gd name="connsiteY633" fmla="*/ 1086196 h 2353425"/>
                <a:gd name="connsiteX634" fmla="*/ 2182904 w 3629475"/>
                <a:gd name="connsiteY634" fmla="*/ 1085504 h 2353425"/>
                <a:gd name="connsiteX635" fmla="*/ 2171820 w 3629475"/>
                <a:gd name="connsiteY635" fmla="*/ 1084349 h 2353425"/>
                <a:gd name="connsiteX636" fmla="*/ 2165124 w 3629475"/>
                <a:gd name="connsiteY636" fmla="*/ 1083426 h 2353425"/>
                <a:gd name="connsiteX637" fmla="*/ 2165124 w 3629475"/>
                <a:gd name="connsiteY637" fmla="*/ 1070033 h 2353425"/>
                <a:gd name="connsiteX638" fmla="*/ 2164432 w 3629475"/>
                <a:gd name="connsiteY638" fmla="*/ 1043709 h 2353425"/>
                <a:gd name="connsiteX639" fmla="*/ 2162815 w 3629475"/>
                <a:gd name="connsiteY639" fmla="*/ 1009304 h 2353425"/>
                <a:gd name="connsiteX640" fmla="*/ 2138571 w 3629475"/>
                <a:gd name="connsiteY640" fmla="*/ 1000067 h 2353425"/>
                <a:gd name="connsiteX641" fmla="*/ 2122870 w 3629475"/>
                <a:gd name="connsiteY641" fmla="*/ 993140 h 2353425"/>
                <a:gd name="connsiteX642" fmla="*/ 2122870 w 3629475"/>
                <a:gd name="connsiteY642" fmla="*/ 987598 h 2353425"/>
                <a:gd name="connsiteX643" fmla="*/ 2122870 w 3629475"/>
                <a:gd name="connsiteY643" fmla="*/ 981595 h 2353425"/>
                <a:gd name="connsiteX644" fmla="*/ 2123101 w 3629475"/>
                <a:gd name="connsiteY644" fmla="*/ 975360 h 2353425"/>
                <a:gd name="connsiteX645" fmla="*/ 2123332 w 3629475"/>
                <a:gd name="connsiteY645" fmla="*/ 969125 h 2353425"/>
                <a:gd name="connsiteX646" fmla="*/ 2123794 w 3629475"/>
                <a:gd name="connsiteY646" fmla="*/ 963122 h 2353425"/>
                <a:gd name="connsiteX647" fmla="*/ 2124256 w 3629475"/>
                <a:gd name="connsiteY647" fmla="*/ 957118 h 2353425"/>
                <a:gd name="connsiteX648" fmla="*/ 2124948 w 3629475"/>
                <a:gd name="connsiteY648" fmla="*/ 950884 h 2353425"/>
                <a:gd name="connsiteX649" fmla="*/ 2125641 w 3629475"/>
                <a:gd name="connsiteY649" fmla="*/ 944880 h 2353425"/>
                <a:gd name="connsiteX650" fmla="*/ 2126565 w 3629475"/>
                <a:gd name="connsiteY650" fmla="*/ 938876 h 2353425"/>
                <a:gd name="connsiteX651" fmla="*/ 2127719 w 3629475"/>
                <a:gd name="connsiteY651" fmla="*/ 932873 h 2353425"/>
                <a:gd name="connsiteX652" fmla="*/ 2129104 w 3629475"/>
                <a:gd name="connsiteY652" fmla="*/ 926869 h 2353425"/>
                <a:gd name="connsiteX653" fmla="*/ 2130490 w 3629475"/>
                <a:gd name="connsiteY653" fmla="*/ 920865 h 2353425"/>
                <a:gd name="connsiteX654" fmla="*/ 2132106 w 3629475"/>
                <a:gd name="connsiteY654" fmla="*/ 914862 h 2353425"/>
                <a:gd name="connsiteX655" fmla="*/ 2133953 w 3629475"/>
                <a:gd name="connsiteY655" fmla="*/ 908858 h 2353425"/>
                <a:gd name="connsiteX656" fmla="*/ 2134646 w 3629475"/>
                <a:gd name="connsiteY656" fmla="*/ 907242 h 2353425"/>
                <a:gd name="connsiteX657" fmla="*/ 2137186 w 3629475"/>
                <a:gd name="connsiteY657" fmla="*/ 913707 h 2353425"/>
                <a:gd name="connsiteX658" fmla="*/ 2151732 w 3629475"/>
                <a:gd name="connsiteY658" fmla="*/ 884844 h 2353425"/>
                <a:gd name="connsiteX659" fmla="*/ 2154041 w 3629475"/>
                <a:gd name="connsiteY659" fmla="*/ 879995 h 2353425"/>
                <a:gd name="connsiteX660" fmla="*/ 2156581 w 3629475"/>
                <a:gd name="connsiteY660" fmla="*/ 875376 h 2353425"/>
                <a:gd name="connsiteX661" fmla="*/ 2158890 w 3629475"/>
                <a:gd name="connsiteY661" fmla="*/ 870527 h 2353425"/>
                <a:gd name="connsiteX662" fmla="*/ 2161199 w 3629475"/>
                <a:gd name="connsiteY662" fmla="*/ 865909 h 2353425"/>
                <a:gd name="connsiteX663" fmla="*/ 2163739 w 3629475"/>
                <a:gd name="connsiteY663" fmla="*/ 861291 h 2353425"/>
                <a:gd name="connsiteX664" fmla="*/ 2166279 w 3629475"/>
                <a:gd name="connsiteY664" fmla="*/ 856673 h 2353425"/>
                <a:gd name="connsiteX665" fmla="*/ 2169050 w 3629475"/>
                <a:gd name="connsiteY665" fmla="*/ 852055 h 2353425"/>
                <a:gd name="connsiteX666" fmla="*/ 2171820 w 3629475"/>
                <a:gd name="connsiteY666" fmla="*/ 847667 h 2353425"/>
                <a:gd name="connsiteX667" fmla="*/ 2174822 w 3629475"/>
                <a:gd name="connsiteY667" fmla="*/ 843280 h 2353425"/>
                <a:gd name="connsiteX668" fmla="*/ 2177824 w 3629475"/>
                <a:gd name="connsiteY668" fmla="*/ 838662 h 2353425"/>
                <a:gd name="connsiteX669" fmla="*/ 2181287 w 3629475"/>
                <a:gd name="connsiteY669" fmla="*/ 834275 h 2353425"/>
                <a:gd name="connsiteX670" fmla="*/ 2184751 w 3629475"/>
                <a:gd name="connsiteY670" fmla="*/ 829656 h 2353425"/>
                <a:gd name="connsiteX671" fmla="*/ 2187060 w 3629475"/>
                <a:gd name="connsiteY671" fmla="*/ 827116 h 2353425"/>
                <a:gd name="connsiteX672" fmla="*/ 2186829 w 3629475"/>
                <a:gd name="connsiteY672" fmla="*/ 831965 h 2353425"/>
                <a:gd name="connsiteX673" fmla="*/ 2215922 w 3629475"/>
                <a:gd name="connsiteY673" fmla="*/ 804949 h 2353425"/>
                <a:gd name="connsiteX674" fmla="*/ 2223080 w 3629475"/>
                <a:gd name="connsiteY674" fmla="*/ 798484 h 2353425"/>
                <a:gd name="connsiteX675" fmla="*/ 2230237 w 3629475"/>
                <a:gd name="connsiteY675" fmla="*/ 792711 h 2353425"/>
                <a:gd name="connsiteX676" fmla="*/ 2237395 w 3629475"/>
                <a:gd name="connsiteY676" fmla="*/ 787400 h 2353425"/>
                <a:gd name="connsiteX677" fmla="*/ 2244091 w 3629475"/>
                <a:gd name="connsiteY677" fmla="*/ 783013 h 2353425"/>
                <a:gd name="connsiteX678" fmla="*/ 2250787 w 3629475"/>
                <a:gd name="connsiteY678" fmla="*/ 779087 h 2353425"/>
                <a:gd name="connsiteX679" fmla="*/ 2257483 w 3629475"/>
                <a:gd name="connsiteY679" fmla="*/ 776085 h 2353425"/>
                <a:gd name="connsiteX680" fmla="*/ 2274570 w 3629475"/>
                <a:gd name="connsiteY680" fmla="*/ 770313 h 2353425"/>
                <a:gd name="connsiteX681" fmla="*/ 2274339 w 3629475"/>
                <a:gd name="connsiteY681" fmla="*/ 769389 h 2353425"/>
                <a:gd name="connsiteX682" fmla="*/ 2283113 w 3629475"/>
                <a:gd name="connsiteY682" fmla="*/ 768927 h 2353425"/>
                <a:gd name="connsiteX683" fmla="*/ 2287500 w 3629475"/>
                <a:gd name="connsiteY683" fmla="*/ 769158 h 2353425"/>
                <a:gd name="connsiteX684" fmla="*/ 2292580 w 3629475"/>
                <a:gd name="connsiteY684" fmla="*/ 769158 h 2353425"/>
                <a:gd name="connsiteX685" fmla="*/ 2297659 w 3629475"/>
                <a:gd name="connsiteY685" fmla="*/ 769389 h 2353425"/>
                <a:gd name="connsiteX686" fmla="*/ 2302508 w 3629475"/>
                <a:gd name="connsiteY686" fmla="*/ 769620 h 2353425"/>
                <a:gd name="connsiteX687" fmla="*/ 2307588 w 3629475"/>
                <a:gd name="connsiteY687" fmla="*/ 769620 h 2353425"/>
                <a:gd name="connsiteX688" fmla="*/ 2322596 w 3629475"/>
                <a:gd name="connsiteY688" fmla="*/ 770082 h 2353425"/>
                <a:gd name="connsiteX689" fmla="*/ 2327676 w 3629475"/>
                <a:gd name="connsiteY689" fmla="*/ 770313 h 2353425"/>
                <a:gd name="connsiteX690" fmla="*/ 2342684 w 3629475"/>
                <a:gd name="connsiteY690" fmla="*/ 770775 h 2353425"/>
                <a:gd name="connsiteX691" fmla="*/ 2347533 w 3629475"/>
                <a:gd name="connsiteY691" fmla="*/ 770775 h 2353425"/>
                <a:gd name="connsiteX692" fmla="*/ 2367160 w 3629475"/>
                <a:gd name="connsiteY692" fmla="*/ 771467 h 2353425"/>
                <a:gd name="connsiteX693" fmla="*/ 2375241 w 3629475"/>
                <a:gd name="connsiteY693" fmla="*/ 765002 h 2353425"/>
                <a:gd name="connsiteX694" fmla="*/ 2379859 w 3629475"/>
                <a:gd name="connsiteY694" fmla="*/ 761769 h 2353425"/>
                <a:gd name="connsiteX695" fmla="*/ 2385170 w 3629475"/>
                <a:gd name="connsiteY695" fmla="*/ 758536 h 2353425"/>
                <a:gd name="connsiteX696" fmla="*/ 2391173 w 3629475"/>
                <a:gd name="connsiteY696" fmla="*/ 755535 h 2353425"/>
                <a:gd name="connsiteX697" fmla="*/ 2397407 w 3629475"/>
                <a:gd name="connsiteY697" fmla="*/ 752533 h 2353425"/>
                <a:gd name="connsiteX698" fmla="*/ 2404103 w 3629475"/>
                <a:gd name="connsiteY698" fmla="*/ 749531 h 2353425"/>
                <a:gd name="connsiteX699" fmla="*/ 2410799 w 3629475"/>
                <a:gd name="connsiteY699" fmla="*/ 746760 h 2353425"/>
                <a:gd name="connsiteX700" fmla="*/ 2448666 w 3629475"/>
                <a:gd name="connsiteY700" fmla="*/ 730827 h 2353425"/>
                <a:gd name="connsiteX701" fmla="*/ 2408721 w 3629475"/>
                <a:gd name="connsiteY701" fmla="*/ 718358 h 2353425"/>
                <a:gd name="connsiteX702" fmla="*/ 2400178 w 3629475"/>
                <a:gd name="connsiteY702" fmla="*/ 716280 h 2353425"/>
                <a:gd name="connsiteX703" fmla="*/ 2392096 w 3629475"/>
                <a:gd name="connsiteY703" fmla="*/ 714664 h 2353425"/>
                <a:gd name="connsiteX704" fmla="*/ 2383784 w 3629475"/>
                <a:gd name="connsiteY704" fmla="*/ 713509 h 2353425"/>
                <a:gd name="connsiteX705" fmla="*/ 2375934 w 3629475"/>
                <a:gd name="connsiteY705" fmla="*/ 712816 h 2353425"/>
                <a:gd name="connsiteX706" fmla="*/ 2374317 w 3629475"/>
                <a:gd name="connsiteY706" fmla="*/ 712816 h 2353425"/>
                <a:gd name="connsiteX707" fmla="*/ 2378474 w 3629475"/>
                <a:gd name="connsiteY707" fmla="*/ 709353 h 2353425"/>
                <a:gd name="connsiteX708" fmla="*/ 2383784 w 3629475"/>
                <a:gd name="connsiteY708" fmla="*/ 704042 h 2353425"/>
                <a:gd name="connsiteX709" fmla="*/ 2388171 w 3629475"/>
                <a:gd name="connsiteY709" fmla="*/ 698269 h 2353425"/>
                <a:gd name="connsiteX710" fmla="*/ 2391866 w 3629475"/>
                <a:gd name="connsiteY710" fmla="*/ 692265 h 2353425"/>
                <a:gd name="connsiteX711" fmla="*/ 2392327 w 3629475"/>
                <a:gd name="connsiteY711" fmla="*/ 691573 h 2353425"/>
                <a:gd name="connsiteX712" fmla="*/ 2394405 w 3629475"/>
                <a:gd name="connsiteY712" fmla="*/ 690880 h 2353425"/>
                <a:gd name="connsiteX713" fmla="*/ 2401563 w 3629475"/>
                <a:gd name="connsiteY713" fmla="*/ 688571 h 2353425"/>
                <a:gd name="connsiteX714" fmla="*/ 2408028 w 3629475"/>
                <a:gd name="connsiteY714" fmla="*/ 686031 h 2353425"/>
                <a:gd name="connsiteX715" fmla="*/ 2413801 w 3629475"/>
                <a:gd name="connsiteY715" fmla="*/ 683491 h 2353425"/>
                <a:gd name="connsiteX716" fmla="*/ 2418881 w 3629475"/>
                <a:gd name="connsiteY716" fmla="*/ 680951 h 2353425"/>
                <a:gd name="connsiteX717" fmla="*/ 2423499 w 3629475"/>
                <a:gd name="connsiteY717" fmla="*/ 677949 h 2353425"/>
                <a:gd name="connsiteX718" fmla="*/ 2427655 w 3629475"/>
                <a:gd name="connsiteY718" fmla="*/ 674716 h 2353425"/>
                <a:gd name="connsiteX719" fmla="*/ 2428578 w 3629475"/>
                <a:gd name="connsiteY719" fmla="*/ 673793 h 2353425"/>
                <a:gd name="connsiteX720" fmla="*/ 2430425 w 3629475"/>
                <a:gd name="connsiteY720" fmla="*/ 673100 h 2353425"/>
                <a:gd name="connsiteX721" fmla="*/ 2433196 w 3629475"/>
                <a:gd name="connsiteY721" fmla="*/ 672869 h 2353425"/>
                <a:gd name="connsiteX722" fmla="*/ 2435736 w 3629475"/>
                <a:gd name="connsiteY722" fmla="*/ 673100 h 2353425"/>
                <a:gd name="connsiteX723" fmla="*/ 2438969 w 3629475"/>
                <a:gd name="connsiteY723" fmla="*/ 674255 h 2353425"/>
                <a:gd name="connsiteX724" fmla="*/ 2442663 w 3629475"/>
                <a:gd name="connsiteY724" fmla="*/ 676564 h 2353425"/>
                <a:gd name="connsiteX725" fmla="*/ 2446819 w 3629475"/>
                <a:gd name="connsiteY725" fmla="*/ 679796 h 2353425"/>
                <a:gd name="connsiteX726" fmla="*/ 2451206 w 3629475"/>
                <a:gd name="connsiteY726" fmla="*/ 683953 h 2353425"/>
                <a:gd name="connsiteX727" fmla="*/ 2472680 w 3629475"/>
                <a:gd name="connsiteY727" fmla="*/ 706120 h 2353425"/>
                <a:gd name="connsiteX728" fmla="*/ 2478221 w 3629475"/>
                <a:gd name="connsiteY728" fmla="*/ 673100 h 2353425"/>
                <a:gd name="connsiteX729" fmla="*/ 2479376 w 3629475"/>
                <a:gd name="connsiteY729" fmla="*/ 663864 h 2353425"/>
                <a:gd name="connsiteX730" fmla="*/ 2479837 w 3629475"/>
                <a:gd name="connsiteY730" fmla="*/ 655089 h 2353425"/>
                <a:gd name="connsiteX731" fmla="*/ 2479837 w 3629475"/>
                <a:gd name="connsiteY731" fmla="*/ 646545 h 2353425"/>
                <a:gd name="connsiteX732" fmla="*/ 2479145 w 3629475"/>
                <a:gd name="connsiteY732" fmla="*/ 638695 h 2353425"/>
                <a:gd name="connsiteX733" fmla="*/ 2477759 w 3629475"/>
                <a:gd name="connsiteY733" fmla="*/ 631075 h 2353425"/>
                <a:gd name="connsiteX734" fmla="*/ 2475912 w 3629475"/>
                <a:gd name="connsiteY734" fmla="*/ 623916 h 2353425"/>
                <a:gd name="connsiteX735" fmla="*/ 2473372 w 3629475"/>
                <a:gd name="connsiteY735" fmla="*/ 617220 h 2353425"/>
                <a:gd name="connsiteX736" fmla="*/ 2469909 w 3629475"/>
                <a:gd name="connsiteY736" fmla="*/ 610985 h 2353425"/>
                <a:gd name="connsiteX737" fmla="*/ 2465753 w 3629475"/>
                <a:gd name="connsiteY737" fmla="*/ 605213 h 2353425"/>
                <a:gd name="connsiteX738" fmla="*/ 2460904 w 3629475"/>
                <a:gd name="connsiteY738" fmla="*/ 600133 h 2353425"/>
                <a:gd name="connsiteX739" fmla="*/ 2455362 w 3629475"/>
                <a:gd name="connsiteY739" fmla="*/ 595745 h 2353425"/>
                <a:gd name="connsiteX740" fmla="*/ 2449128 w 3629475"/>
                <a:gd name="connsiteY740" fmla="*/ 592282 h 2353425"/>
                <a:gd name="connsiteX741" fmla="*/ 2442663 w 3629475"/>
                <a:gd name="connsiteY741" fmla="*/ 589511 h 2353425"/>
                <a:gd name="connsiteX742" fmla="*/ 2435505 w 3629475"/>
                <a:gd name="connsiteY742" fmla="*/ 587433 h 2353425"/>
                <a:gd name="connsiteX743" fmla="*/ 2423960 w 3629475"/>
                <a:gd name="connsiteY743" fmla="*/ 585124 h 2353425"/>
                <a:gd name="connsiteX744" fmla="*/ 2420497 w 3629475"/>
                <a:gd name="connsiteY744" fmla="*/ 587433 h 2353425"/>
                <a:gd name="connsiteX745" fmla="*/ 2417033 w 3629475"/>
                <a:gd name="connsiteY745" fmla="*/ 582584 h 2353425"/>
                <a:gd name="connsiteX746" fmla="*/ 2411261 w 3629475"/>
                <a:gd name="connsiteY746" fmla="*/ 578196 h 2353425"/>
                <a:gd name="connsiteX747" fmla="*/ 2404334 w 3629475"/>
                <a:gd name="connsiteY747" fmla="*/ 575425 h 2353425"/>
                <a:gd name="connsiteX748" fmla="*/ 2397869 w 3629475"/>
                <a:gd name="connsiteY748" fmla="*/ 575195 h 2353425"/>
                <a:gd name="connsiteX749" fmla="*/ 2396714 w 3629475"/>
                <a:gd name="connsiteY749" fmla="*/ 569884 h 2353425"/>
                <a:gd name="connsiteX750" fmla="*/ 2393713 w 3629475"/>
                <a:gd name="connsiteY750" fmla="*/ 564111 h 2353425"/>
                <a:gd name="connsiteX751" fmla="*/ 2389788 w 3629475"/>
                <a:gd name="connsiteY751" fmla="*/ 559262 h 2353425"/>
                <a:gd name="connsiteX752" fmla="*/ 2385170 w 3629475"/>
                <a:gd name="connsiteY752" fmla="*/ 555105 h 2353425"/>
                <a:gd name="connsiteX753" fmla="*/ 2380090 w 3629475"/>
                <a:gd name="connsiteY753" fmla="*/ 552104 h 2353425"/>
                <a:gd name="connsiteX754" fmla="*/ 2374548 w 3629475"/>
                <a:gd name="connsiteY754" fmla="*/ 549564 h 2353425"/>
                <a:gd name="connsiteX755" fmla="*/ 2368776 w 3629475"/>
                <a:gd name="connsiteY755" fmla="*/ 547716 h 2353425"/>
                <a:gd name="connsiteX756" fmla="*/ 2362773 w 3629475"/>
                <a:gd name="connsiteY756" fmla="*/ 546331 h 2353425"/>
                <a:gd name="connsiteX757" fmla="*/ 2356538 w 3629475"/>
                <a:gd name="connsiteY757" fmla="*/ 545407 h 2353425"/>
                <a:gd name="connsiteX758" fmla="*/ 2350073 w 3629475"/>
                <a:gd name="connsiteY758" fmla="*/ 545176 h 2353425"/>
                <a:gd name="connsiteX759" fmla="*/ 2343377 w 3629475"/>
                <a:gd name="connsiteY759" fmla="*/ 544945 h 2353425"/>
                <a:gd name="connsiteX760" fmla="*/ 2336681 w 3629475"/>
                <a:gd name="connsiteY760" fmla="*/ 545407 h 2353425"/>
                <a:gd name="connsiteX761" fmla="*/ 2329754 w 3629475"/>
                <a:gd name="connsiteY761" fmla="*/ 546100 h 2353425"/>
                <a:gd name="connsiteX762" fmla="*/ 2322827 w 3629475"/>
                <a:gd name="connsiteY762" fmla="*/ 547255 h 2353425"/>
                <a:gd name="connsiteX763" fmla="*/ 2315669 w 3629475"/>
                <a:gd name="connsiteY763" fmla="*/ 548871 h 2353425"/>
                <a:gd name="connsiteX764" fmla="*/ 2307819 w 3629475"/>
                <a:gd name="connsiteY764" fmla="*/ 551180 h 2353425"/>
                <a:gd name="connsiteX765" fmla="*/ 2300661 w 3629475"/>
                <a:gd name="connsiteY765" fmla="*/ 553489 h 2353425"/>
                <a:gd name="connsiteX766" fmla="*/ 2293734 w 3629475"/>
                <a:gd name="connsiteY766" fmla="*/ 555567 h 2353425"/>
                <a:gd name="connsiteX767" fmla="*/ 2287038 w 3629475"/>
                <a:gd name="connsiteY767" fmla="*/ 557645 h 2353425"/>
                <a:gd name="connsiteX768" fmla="*/ 2280342 w 3629475"/>
                <a:gd name="connsiteY768" fmla="*/ 559724 h 2353425"/>
                <a:gd name="connsiteX769" fmla="*/ 2273877 w 3629475"/>
                <a:gd name="connsiteY769" fmla="*/ 561802 h 2353425"/>
                <a:gd name="connsiteX770" fmla="*/ 2267412 w 3629475"/>
                <a:gd name="connsiteY770" fmla="*/ 563649 h 2353425"/>
                <a:gd name="connsiteX771" fmla="*/ 2260947 w 3629475"/>
                <a:gd name="connsiteY771" fmla="*/ 565727 h 2353425"/>
                <a:gd name="connsiteX772" fmla="*/ 2254482 w 3629475"/>
                <a:gd name="connsiteY772" fmla="*/ 567805 h 2353425"/>
                <a:gd name="connsiteX773" fmla="*/ 2241321 w 3629475"/>
                <a:gd name="connsiteY773" fmla="*/ 571731 h 2353425"/>
                <a:gd name="connsiteX774" fmla="*/ 2234855 w 3629475"/>
                <a:gd name="connsiteY774" fmla="*/ 573809 h 2353425"/>
                <a:gd name="connsiteX775" fmla="*/ 2227928 w 3629475"/>
                <a:gd name="connsiteY775" fmla="*/ 575887 h 2353425"/>
                <a:gd name="connsiteX776" fmla="*/ 2221232 w 3629475"/>
                <a:gd name="connsiteY776" fmla="*/ 578196 h 2353425"/>
                <a:gd name="connsiteX777" fmla="*/ 2214075 w 3629475"/>
                <a:gd name="connsiteY777" fmla="*/ 580275 h 2353425"/>
                <a:gd name="connsiteX778" fmla="*/ 2207148 w 3629475"/>
                <a:gd name="connsiteY778" fmla="*/ 582353 h 2353425"/>
                <a:gd name="connsiteX779" fmla="*/ 2185443 w 3629475"/>
                <a:gd name="connsiteY779" fmla="*/ 587664 h 2353425"/>
                <a:gd name="connsiteX780" fmla="*/ 2177824 w 3629475"/>
                <a:gd name="connsiteY780" fmla="*/ 589280 h 2353425"/>
                <a:gd name="connsiteX781" fmla="*/ 2170435 w 3629475"/>
                <a:gd name="connsiteY781" fmla="*/ 591127 h 2353425"/>
                <a:gd name="connsiteX782" fmla="*/ 2163046 w 3629475"/>
                <a:gd name="connsiteY782" fmla="*/ 592744 h 2353425"/>
                <a:gd name="connsiteX783" fmla="*/ 2155658 w 3629475"/>
                <a:gd name="connsiteY783" fmla="*/ 594591 h 2353425"/>
                <a:gd name="connsiteX784" fmla="*/ 2148269 w 3629475"/>
                <a:gd name="connsiteY784" fmla="*/ 596207 h 2353425"/>
                <a:gd name="connsiteX785" fmla="*/ 2140880 w 3629475"/>
                <a:gd name="connsiteY785" fmla="*/ 598055 h 2353425"/>
                <a:gd name="connsiteX786" fmla="*/ 2133491 w 3629475"/>
                <a:gd name="connsiteY786" fmla="*/ 599902 h 2353425"/>
                <a:gd name="connsiteX787" fmla="*/ 2126103 w 3629475"/>
                <a:gd name="connsiteY787" fmla="*/ 601518 h 2353425"/>
                <a:gd name="connsiteX788" fmla="*/ 2118714 w 3629475"/>
                <a:gd name="connsiteY788" fmla="*/ 603365 h 2353425"/>
                <a:gd name="connsiteX789" fmla="*/ 2111325 w 3629475"/>
                <a:gd name="connsiteY789" fmla="*/ 604982 h 2353425"/>
                <a:gd name="connsiteX790" fmla="*/ 2103937 w 3629475"/>
                <a:gd name="connsiteY790" fmla="*/ 606829 h 2353425"/>
                <a:gd name="connsiteX791" fmla="*/ 2096548 w 3629475"/>
                <a:gd name="connsiteY791" fmla="*/ 608445 h 2353425"/>
                <a:gd name="connsiteX792" fmla="*/ 2075767 w 3629475"/>
                <a:gd name="connsiteY792" fmla="*/ 613525 h 2353425"/>
                <a:gd name="connsiteX793" fmla="*/ 2082232 w 3629475"/>
                <a:gd name="connsiteY793" fmla="*/ 630382 h 2353425"/>
                <a:gd name="connsiteX794" fmla="*/ 2084772 w 3629475"/>
                <a:gd name="connsiteY794" fmla="*/ 634769 h 2353425"/>
                <a:gd name="connsiteX795" fmla="*/ 2088005 w 3629475"/>
                <a:gd name="connsiteY795" fmla="*/ 638925 h 2353425"/>
                <a:gd name="connsiteX796" fmla="*/ 2089390 w 3629475"/>
                <a:gd name="connsiteY796" fmla="*/ 640080 h 2353425"/>
                <a:gd name="connsiteX797" fmla="*/ 2087081 w 3629475"/>
                <a:gd name="connsiteY797" fmla="*/ 641465 h 2353425"/>
                <a:gd name="connsiteX798" fmla="*/ 2082463 w 3629475"/>
                <a:gd name="connsiteY798" fmla="*/ 643775 h 2353425"/>
                <a:gd name="connsiteX799" fmla="*/ 2077845 w 3629475"/>
                <a:gd name="connsiteY799" fmla="*/ 646315 h 2353425"/>
                <a:gd name="connsiteX800" fmla="*/ 2073227 w 3629475"/>
                <a:gd name="connsiteY800" fmla="*/ 648624 h 2353425"/>
                <a:gd name="connsiteX801" fmla="*/ 2068609 w 3629475"/>
                <a:gd name="connsiteY801" fmla="*/ 651164 h 2353425"/>
                <a:gd name="connsiteX802" fmla="*/ 2063991 w 3629475"/>
                <a:gd name="connsiteY802" fmla="*/ 653473 h 2353425"/>
                <a:gd name="connsiteX803" fmla="*/ 2059604 w 3629475"/>
                <a:gd name="connsiteY803" fmla="*/ 656013 h 2353425"/>
                <a:gd name="connsiteX804" fmla="*/ 2054986 w 3629475"/>
                <a:gd name="connsiteY804" fmla="*/ 658322 h 2353425"/>
                <a:gd name="connsiteX805" fmla="*/ 2050368 w 3629475"/>
                <a:gd name="connsiteY805" fmla="*/ 660862 h 2353425"/>
                <a:gd name="connsiteX806" fmla="*/ 2045750 w 3629475"/>
                <a:gd name="connsiteY806" fmla="*/ 663171 h 2353425"/>
                <a:gd name="connsiteX807" fmla="*/ 2041132 w 3629475"/>
                <a:gd name="connsiteY807" fmla="*/ 665711 h 2353425"/>
                <a:gd name="connsiteX808" fmla="*/ 2032127 w 3629475"/>
                <a:gd name="connsiteY808" fmla="*/ 670560 h 2353425"/>
                <a:gd name="connsiteX809" fmla="*/ 2000725 w 3629475"/>
                <a:gd name="connsiteY809" fmla="*/ 686955 h 2353425"/>
                <a:gd name="connsiteX810" fmla="*/ 2013656 w 3629475"/>
                <a:gd name="connsiteY810" fmla="*/ 690649 h 2353425"/>
                <a:gd name="connsiteX811" fmla="*/ 2009038 w 3629475"/>
                <a:gd name="connsiteY811" fmla="*/ 693189 h 2353425"/>
                <a:gd name="connsiteX812" fmla="*/ 2000956 w 3629475"/>
                <a:gd name="connsiteY812" fmla="*/ 697576 h 2353425"/>
                <a:gd name="connsiteX813" fmla="*/ 1993568 w 3629475"/>
                <a:gd name="connsiteY813" fmla="*/ 702425 h 2353425"/>
                <a:gd name="connsiteX814" fmla="*/ 1986410 w 3629475"/>
                <a:gd name="connsiteY814" fmla="*/ 707044 h 2353425"/>
                <a:gd name="connsiteX815" fmla="*/ 1979483 w 3629475"/>
                <a:gd name="connsiteY815" fmla="*/ 712124 h 2353425"/>
                <a:gd name="connsiteX816" fmla="*/ 1973018 w 3629475"/>
                <a:gd name="connsiteY816" fmla="*/ 717204 h 2353425"/>
                <a:gd name="connsiteX817" fmla="*/ 1967014 w 3629475"/>
                <a:gd name="connsiteY817" fmla="*/ 722284 h 2353425"/>
                <a:gd name="connsiteX818" fmla="*/ 1961242 w 3629475"/>
                <a:gd name="connsiteY818" fmla="*/ 727595 h 2353425"/>
                <a:gd name="connsiteX819" fmla="*/ 1955700 w 3629475"/>
                <a:gd name="connsiteY819" fmla="*/ 733136 h 2353425"/>
                <a:gd name="connsiteX820" fmla="*/ 1950621 w 3629475"/>
                <a:gd name="connsiteY820" fmla="*/ 738678 h 2353425"/>
                <a:gd name="connsiteX821" fmla="*/ 1945772 w 3629475"/>
                <a:gd name="connsiteY821" fmla="*/ 744220 h 2353425"/>
                <a:gd name="connsiteX822" fmla="*/ 1941385 w 3629475"/>
                <a:gd name="connsiteY822" fmla="*/ 749993 h 2353425"/>
                <a:gd name="connsiteX823" fmla="*/ 1937229 w 3629475"/>
                <a:gd name="connsiteY823" fmla="*/ 755765 h 2353425"/>
                <a:gd name="connsiteX824" fmla="*/ 1934227 w 3629475"/>
                <a:gd name="connsiteY824" fmla="*/ 760384 h 2353425"/>
                <a:gd name="connsiteX825" fmla="*/ 1932380 w 3629475"/>
                <a:gd name="connsiteY825" fmla="*/ 754842 h 2353425"/>
                <a:gd name="connsiteX826" fmla="*/ 1927300 w 3629475"/>
                <a:gd name="connsiteY826" fmla="*/ 735215 h 2353425"/>
                <a:gd name="connsiteX827" fmla="*/ 1922682 w 3629475"/>
                <a:gd name="connsiteY827" fmla="*/ 714895 h 2353425"/>
                <a:gd name="connsiteX828" fmla="*/ 1918757 w 3629475"/>
                <a:gd name="connsiteY828" fmla="*/ 693882 h 2353425"/>
                <a:gd name="connsiteX829" fmla="*/ 1915293 w 3629475"/>
                <a:gd name="connsiteY829" fmla="*/ 672176 h 2353425"/>
                <a:gd name="connsiteX830" fmla="*/ 1912523 w 3629475"/>
                <a:gd name="connsiteY830" fmla="*/ 650009 h 2353425"/>
                <a:gd name="connsiteX831" fmla="*/ 1910445 w 3629475"/>
                <a:gd name="connsiteY831" fmla="*/ 626918 h 2353425"/>
                <a:gd name="connsiteX832" fmla="*/ 1908828 w 3629475"/>
                <a:gd name="connsiteY832" fmla="*/ 603135 h 2353425"/>
                <a:gd name="connsiteX833" fmla="*/ 1907674 w 3629475"/>
                <a:gd name="connsiteY833" fmla="*/ 578889 h 2353425"/>
                <a:gd name="connsiteX834" fmla="*/ 1907443 w 3629475"/>
                <a:gd name="connsiteY834" fmla="*/ 569653 h 2353425"/>
                <a:gd name="connsiteX835" fmla="*/ 1922682 w 3629475"/>
                <a:gd name="connsiteY835" fmla="*/ 567344 h 2353425"/>
                <a:gd name="connsiteX836" fmla="*/ 1932149 w 3629475"/>
                <a:gd name="connsiteY836" fmla="*/ 565727 h 2353425"/>
                <a:gd name="connsiteX837" fmla="*/ 1941385 w 3629475"/>
                <a:gd name="connsiteY837" fmla="*/ 564342 h 2353425"/>
                <a:gd name="connsiteX838" fmla="*/ 1950621 w 3629475"/>
                <a:gd name="connsiteY838" fmla="*/ 562956 h 2353425"/>
                <a:gd name="connsiteX839" fmla="*/ 1959626 w 3629475"/>
                <a:gd name="connsiteY839" fmla="*/ 561340 h 2353425"/>
                <a:gd name="connsiteX840" fmla="*/ 1968631 w 3629475"/>
                <a:gd name="connsiteY840" fmla="*/ 559724 h 2353425"/>
                <a:gd name="connsiteX841" fmla="*/ 1977636 w 3629475"/>
                <a:gd name="connsiteY841" fmla="*/ 558338 h 2353425"/>
                <a:gd name="connsiteX842" fmla="*/ 1986179 w 3629475"/>
                <a:gd name="connsiteY842" fmla="*/ 556722 h 2353425"/>
                <a:gd name="connsiteX843" fmla="*/ 1994953 w 3629475"/>
                <a:gd name="connsiteY843" fmla="*/ 554875 h 2353425"/>
                <a:gd name="connsiteX844" fmla="*/ 2003265 w 3629475"/>
                <a:gd name="connsiteY844" fmla="*/ 553258 h 2353425"/>
                <a:gd name="connsiteX845" fmla="*/ 2011578 w 3629475"/>
                <a:gd name="connsiteY845" fmla="*/ 551411 h 2353425"/>
                <a:gd name="connsiteX846" fmla="*/ 2019890 w 3629475"/>
                <a:gd name="connsiteY846" fmla="*/ 549564 h 2353425"/>
                <a:gd name="connsiteX847" fmla="*/ 2027740 w 3629475"/>
                <a:gd name="connsiteY847" fmla="*/ 547716 h 2353425"/>
                <a:gd name="connsiteX848" fmla="*/ 2035822 w 3629475"/>
                <a:gd name="connsiteY848" fmla="*/ 545638 h 2353425"/>
                <a:gd name="connsiteX849" fmla="*/ 2043441 w 3629475"/>
                <a:gd name="connsiteY849" fmla="*/ 543560 h 2353425"/>
                <a:gd name="connsiteX850" fmla="*/ 2052677 w 3629475"/>
                <a:gd name="connsiteY850" fmla="*/ 540789 h 2353425"/>
                <a:gd name="connsiteX851" fmla="*/ 2059604 w 3629475"/>
                <a:gd name="connsiteY851" fmla="*/ 536402 h 2353425"/>
                <a:gd name="connsiteX852" fmla="*/ 2064915 w 3629475"/>
                <a:gd name="connsiteY852" fmla="*/ 530167 h 2353425"/>
                <a:gd name="connsiteX853" fmla="*/ 2067686 w 3629475"/>
                <a:gd name="connsiteY853" fmla="*/ 522316 h 2353425"/>
                <a:gd name="connsiteX854" fmla="*/ 2067686 w 3629475"/>
                <a:gd name="connsiteY854" fmla="*/ 519776 h 2353425"/>
                <a:gd name="connsiteX855" fmla="*/ 2067224 w 3629475"/>
                <a:gd name="connsiteY855" fmla="*/ 500380 h 2353425"/>
                <a:gd name="connsiteX856" fmla="*/ 2071380 w 3629475"/>
                <a:gd name="connsiteY856" fmla="*/ 500149 h 2353425"/>
                <a:gd name="connsiteX857" fmla="*/ 2083156 w 3629475"/>
                <a:gd name="connsiteY857" fmla="*/ 493453 h 2353425"/>
                <a:gd name="connsiteX858" fmla="*/ 2090083 w 3629475"/>
                <a:gd name="connsiteY858" fmla="*/ 483293 h 2353425"/>
                <a:gd name="connsiteX859" fmla="*/ 2092392 w 3629475"/>
                <a:gd name="connsiteY859" fmla="*/ 471978 h 2353425"/>
                <a:gd name="connsiteX860" fmla="*/ 2091006 w 3629475"/>
                <a:gd name="connsiteY860" fmla="*/ 461125 h 2353425"/>
                <a:gd name="connsiteX861" fmla="*/ 2086850 w 3629475"/>
                <a:gd name="connsiteY861" fmla="*/ 451427 h 2353425"/>
                <a:gd name="connsiteX862" fmla="*/ 2081078 w 3629475"/>
                <a:gd name="connsiteY862" fmla="*/ 445193 h 2353425"/>
                <a:gd name="connsiteX863" fmla="*/ 2084079 w 3629475"/>
                <a:gd name="connsiteY863" fmla="*/ 442653 h 2353425"/>
                <a:gd name="connsiteX864" fmla="*/ 2087312 w 3629475"/>
                <a:gd name="connsiteY864" fmla="*/ 434571 h 2353425"/>
                <a:gd name="connsiteX865" fmla="*/ 2087312 w 3629475"/>
                <a:gd name="connsiteY865" fmla="*/ 426489 h 2353425"/>
                <a:gd name="connsiteX866" fmla="*/ 2085003 w 3629475"/>
                <a:gd name="connsiteY866" fmla="*/ 418869 h 2353425"/>
                <a:gd name="connsiteX867" fmla="*/ 2082925 w 3629475"/>
                <a:gd name="connsiteY867" fmla="*/ 415636 h 2353425"/>
                <a:gd name="connsiteX868" fmla="*/ 2084310 w 3629475"/>
                <a:gd name="connsiteY868" fmla="*/ 414020 h 2353425"/>
                <a:gd name="connsiteX869" fmla="*/ 2088466 w 3629475"/>
                <a:gd name="connsiteY869" fmla="*/ 408247 h 2353425"/>
                <a:gd name="connsiteX870" fmla="*/ 2091699 w 3629475"/>
                <a:gd name="connsiteY870" fmla="*/ 402705 h 2353425"/>
                <a:gd name="connsiteX871" fmla="*/ 2094008 w 3629475"/>
                <a:gd name="connsiteY871" fmla="*/ 397164 h 2353425"/>
                <a:gd name="connsiteX872" fmla="*/ 2095162 w 3629475"/>
                <a:gd name="connsiteY872" fmla="*/ 391622 h 2353425"/>
                <a:gd name="connsiteX873" fmla="*/ 2094932 w 3629475"/>
                <a:gd name="connsiteY873" fmla="*/ 386311 h 2353425"/>
                <a:gd name="connsiteX874" fmla="*/ 2093546 w 3629475"/>
                <a:gd name="connsiteY874" fmla="*/ 381462 h 2353425"/>
                <a:gd name="connsiteX875" fmla="*/ 2090775 w 3629475"/>
                <a:gd name="connsiteY875" fmla="*/ 375227 h 2353425"/>
                <a:gd name="connsiteX876" fmla="*/ 2094008 w 3629475"/>
                <a:gd name="connsiteY876" fmla="*/ 375227 h 2353425"/>
                <a:gd name="connsiteX877" fmla="*/ 2098857 w 3629475"/>
                <a:gd name="connsiteY877" fmla="*/ 373842 h 2353425"/>
                <a:gd name="connsiteX878" fmla="*/ 2103475 w 3629475"/>
                <a:gd name="connsiteY878" fmla="*/ 371764 h 2353425"/>
                <a:gd name="connsiteX879" fmla="*/ 2107631 w 3629475"/>
                <a:gd name="connsiteY879" fmla="*/ 368993 h 2353425"/>
                <a:gd name="connsiteX880" fmla="*/ 2111325 w 3629475"/>
                <a:gd name="connsiteY880" fmla="*/ 365529 h 2353425"/>
                <a:gd name="connsiteX881" fmla="*/ 2114327 w 3629475"/>
                <a:gd name="connsiteY881" fmla="*/ 361373 h 2353425"/>
                <a:gd name="connsiteX882" fmla="*/ 2116636 w 3629475"/>
                <a:gd name="connsiteY882" fmla="*/ 356755 h 2353425"/>
                <a:gd name="connsiteX883" fmla="*/ 2118252 w 3629475"/>
                <a:gd name="connsiteY883" fmla="*/ 351905 h 2353425"/>
                <a:gd name="connsiteX884" fmla="*/ 2119176 w 3629475"/>
                <a:gd name="connsiteY884" fmla="*/ 347056 h 2353425"/>
                <a:gd name="connsiteX885" fmla="*/ 2119176 w 3629475"/>
                <a:gd name="connsiteY885" fmla="*/ 341976 h 2353425"/>
                <a:gd name="connsiteX886" fmla="*/ 2118945 w 3629475"/>
                <a:gd name="connsiteY886" fmla="*/ 340822 h 2353425"/>
                <a:gd name="connsiteX887" fmla="*/ 2120099 w 3629475"/>
                <a:gd name="connsiteY887" fmla="*/ 340360 h 2353425"/>
                <a:gd name="connsiteX888" fmla="*/ 2125872 w 3629475"/>
                <a:gd name="connsiteY888" fmla="*/ 337127 h 2353425"/>
                <a:gd name="connsiteX889" fmla="*/ 2130490 w 3629475"/>
                <a:gd name="connsiteY889" fmla="*/ 333664 h 2353425"/>
                <a:gd name="connsiteX890" fmla="*/ 2134415 w 3629475"/>
                <a:gd name="connsiteY890" fmla="*/ 329738 h 2353425"/>
                <a:gd name="connsiteX891" fmla="*/ 2137648 w 3629475"/>
                <a:gd name="connsiteY891" fmla="*/ 325582 h 2353425"/>
                <a:gd name="connsiteX892" fmla="*/ 2139726 w 3629475"/>
                <a:gd name="connsiteY892" fmla="*/ 321195 h 2353425"/>
                <a:gd name="connsiteX893" fmla="*/ 2141342 w 3629475"/>
                <a:gd name="connsiteY893" fmla="*/ 317038 h 2353425"/>
                <a:gd name="connsiteX894" fmla="*/ 2142266 w 3629475"/>
                <a:gd name="connsiteY894" fmla="*/ 313113 h 2353425"/>
                <a:gd name="connsiteX895" fmla="*/ 2143651 w 3629475"/>
                <a:gd name="connsiteY895" fmla="*/ 305724 h 2353425"/>
                <a:gd name="connsiteX896" fmla="*/ 2142035 w 3629475"/>
                <a:gd name="connsiteY896" fmla="*/ 297180 h 2353425"/>
                <a:gd name="connsiteX897" fmla="*/ 2139495 w 3629475"/>
                <a:gd name="connsiteY897" fmla="*/ 292793 h 2353425"/>
                <a:gd name="connsiteX898" fmla="*/ 2142496 w 3629475"/>
                <a:gd name="connsiteY898" fmla="*/ 291407 h 2353425"/>
                <a:gd name="connsiteX899" fmla="*/ 2148500 w 3629475"/>
                <a:gd name="connsiteY899" fmla="*/ 287482 h 2353425"/>
                <a:gd name="connsiteX900" fmla="*/ 2156581 w 3629475"/>
                <a:gd name="connsiteY900" fmla="*/ 279862 h 2353425"/>
                <a:gd name="connsiteX901" fmla="*/ 2158428 w 3629475"/>
                <a:gd name="connsiteY901" fmla="*/ 269933 h 2353425"/>
                <a:gd name="connsiteX902" fmla="*/ 2159352 w 3629475"/>
                <a:gd name="connsiteY902" fmla="*/ 263698 h 2353425"/>
                <a:gd name="connsiteX903" fmla="*/ 2160045 w 3629475"/>
                <a:gd name="connsiteY903" fmla="*/ 257695 h 2353425"/>
                <a:gd name="connsiteX904" fmla="*/ 2160737 w 3629475"/>
                <a:gd name="connsiteY904" fmla="*/ 251460 h 2353425"/>
                <a:gd name="connsiteX905" fmla="*/ 2161199 w 3629475"/>
                <a:gd name="connsiteY905" fmla="*/ 245456 h 2353425"/>
                <a:gd name="connsiteX906" fmla="*/ 2161199 w 3629475"/>
                <a:gd name="connsiteY906" fmla="*/ 239222 h 2353425"/>
                <a:gd name="connsiteX907" fmla="*/ 2161199 w 3629475"/>
                <a:gd name="connsiteY907" fmla="*/ 233218 h 2353425"/>
                <a:gd name="connsiteX908" fmla="*/ 2160968 w 3629475"/>
                <a:gd name="connsiteY908" fmla="*/ 226984 h 2353425"/>
                <a:gd name="connsiteX909" fmla="*/ 2160276 w 3629475"/>
                <a:gd name="connsiteY909" fmla="*/ 220980 h 2353425"/>
                <a:gd name="connsiteX910" fmla="*/ 2159352 w 3629475"/>
                <a:gd name="connsiteY910" fmla="*/ 214976 h 2353425"/>
                <a:gd name="connsiteX911" fmla="*/ 2158197 w 3629475"/>
                <a:gd name="connsiteY911" fmla="*/ 208973 h 2353425"/>
                <a:gd name="connsiteX912" fmla="*/ 2156581 w 3629475"/>
                <a:gd name="connsiteY912" fmla="*/ 203200 h 2353425"/>
                <a:gd name="connsiteX913" fmla="*/ 2154503 w 3629475"/>
                <a:gd name="connsiteY913" fmla="*/ 197196 h 2353425"/>
                <a:gd name="connsiteX914" fmla="*/ 2151963 w 3629475"/>
                <a:gd name="connsiteY914" fmla="*/ 191424 h 2353425"/>
                <a:gd name="connsiteX915" fmla="*/ 2149193 w 3629475"/>
                <a:gd name="connsiteY915" fmla="*/ 185651 h 2353425"/>
                <a:gd name="connsiteX916" fmla="*/ 2145729 w 3629475"/>
                <a:gd name="connsiteY916" fmla="*/ 179878 h 2353425"/>
                <a:gd name="connsiteX917" fmla="*/ 2138802 w 3629475"/>
                <a:gd name="connsiteY917" fmla="*/ 170642 h 2353425"/>
                <a:gd name="connsiteX918" fmla="*/ 2131644 w 3629475"/>
                <a:gd name="connsiteY918" fmla="*/ 162560 h 2353425"/>
                <a:gd name="connsiteX919" fmla="*/ 2124256 w 3629475"/>
                <a:gd name="connsiteY919" fmla="*/ 155402 h 2353425"/>
                <a:gd name="connsiteX920" fmla="*/ 2116405 w 3629475"/>
                <a:gd name="connsiteY920" fmla="*/ 149167 h 2353425"/>
                <a:gd name="connsiteX921" fmla="*/ 2108324 w 3629475"/>
                <a:gd name="connsiteY921" fmla="*/ 143625 h 2353425"/>
                <a:gd name="connsiteX922" fmla="*/ 2099780 w 3629475"/>
                <a:gd name="connsiteY922" fmla="*/ 139238 h 2353425"/>
                <a:gd name="connsiteX923" fmla="*/ 2091237 w 3629475"/>
                <a:gd name="connsiteY923" fmla="*/ 135544 h 2353425"/>
                <a:gd name="connsiteX924" fmla="*/ 2082232 w 3629475"/>
                <a:gd name="connsiteY924" fmla="*/ 133004 h 2353425"/>
                <a:gd name="connsiteX925" fmla="*/ 2073227 w 3629475"/>
                <a:gd name="connsiteY925" fmla="*/ 131156 h 2353425"/>
                <a:gd name="connsiteX926" fmla="*/ 2063991 w 3629475"/>
                <a:gd name="connsiteY926" fmla="*/ 130233 h 2353425"/>
                <a:gd name="connsiteX927" fmla="*/ 2054525 w 3629475"/>
                <a:gd name="connsiteY927" fmla="*/ 130002 h 2353425"/>
                <a:gd name="connsiteX928" fmla="*/ 2045289 w 3629475"/>
                <a:gd name="connsiteY928" fmla="*/ 130464 h 2353425"/>
                <a:gd name="connsiteX929" fmla="*/ 2035822 w 3629475"/>
                <a:gd name="connsiteY929" fmla="*/ 131618 h 2353425"/>
                <a:gd name="connsiteX930" fmla="*/ 2026124 w 3629475"/>
                <a:gd name="connsiteY930" fmla="*/ 133696 h 2353425"/>
                <a:gd name="connsiteX931" fmla="*/ 2016657 w 3629475"/>
                <a:gd name="connsiteY931" fmla="*/ 136236 h 2353425"/>
                <a:gd name="connsiteX932" fmla="*/ 2008807 w 3629475"/>
                <a:gd name="connsiteY932" fmla="*/ 138545 h 2353425"/>
                <a:gd name="connsiteX933" fmla="*/ 2007421 w 3629475"/>
                <a:gd name="connsiteY933" fmla="*/ 136698 h 2353425"/>
                <a:gd name="connsiteX934" fmla="*/ 2004420 w 3629475"/>
                <a:gd name="connsiteY934" fmla="*/ 133465 h 2353425"/>
                <a:gd name="connsiteX935" fmla="*/ 2000495 w 3629475"/>
                <a:gd name="connsiteY935" fmla="*/ 131156 h 2353425"/>
                <a:gd name="connsiteX936" fmla="*/ 1995877 w 3629475"/>
                <a:gd name="connsiteY936" fmla="*/ 129771 h 2353425"/>
                <a:gd name="connsiteX937" fmla="*/ 1991028 w 3629475"/>
                <a:gd name="connsiteY937" fmla="*/ 129771 h 2353425"/>
                <a:gd name="connsiteX938" fmla="*/ 1986872 w 3629475"/>
                <a:gd name="connsiteY938" fmla="*/ 130925 h 2353425"/>
                <a:gd name="connsiteX939" fmla="*/ 1983408 w 3629475"/>
                <a:gd name="connsiteY939" fmla="*/ 132773 h 2353425"/>
                <a:gd name="connsiteX940" fmla="*/ 1980637 w 3629475"/>
                <a:gd name="connsiteY940" fmla="*/ 135082 h 2353425"/>
                <a:gd name="connsiteX941" fmla="*/ 1979483 w 3629475"/>
                <a:gd name="connsiteY941" fmla="*/ 133696 h 2353425"/>
                <a:gd name="connsiteX942" fmla="*/ 1975096 w 3629475"/>
                <a:gd name="connsiteY942" fmla="*/ 130233 h 2353425"/>
                <a:gd name="connsiteX943" fmla="*/ 1970478 w 3629475"/>
                <a:gd name="connsiteY943" fmla="*/ 127924 h 2353425"/>
                <a:gd name="connsiteX944" fmla="*/ 1965398 w 3629475"/>
                <a:gd name="connsiteY944" fmla="*/ 126538 h 2353425"/>
                <a:gd name="connsiteX945" fmla="*/ 1960318 w 3629475"/>
                <a:gd name="connsiteY945" fmla="*/ 126076 h 2353425"/>
                <a:gd name="connsiteX946" fmla="*/ 1955239 w 3629475"/>
                <a:gd name="connsiteY946" fmla="*/ 126538 h 2353425"/>
                <a:gd name="connsiteX947" fmla="*/ 1950159 w 3629475"/>
                <a:gd name="connsiteY947" fmla="*/ 128155 h 2353425"/>
                <a:gd name="connsiteX948" fmla="*/ 1945541 w 3629475"/>
                <a:gd name="connsiteY948" fmla="*/ 130695 h 2353425"/>
                <a:gd name="connsiteX949" fmla="*/ 1944156 w 3629475"/>
                <a:gd name="connsiteY949" fmla="*/ 132080 h 2353425"/>
                <a:gd name="connsiteX950" fmla="*/ 1942770 w 3629475"/>
                <a:gd name="connsiteY950" fmla="*/ 130695 h 2353425"/>
                <a:gd name="connsiteX951" fmla="*/ 1939769 w 3629475"/>
                <a:gd name="connsiteY951" fmla="*/ 128616 h 2353425"/>
                <a:gd name="connsiteX952" fmla="*/ 1936074 w 3629475"/>
                <a:gd name="connsiteY952" fmla="*/ 127000 h 2353425"/>
                <a:gd name="connsiteX953" fmla="*/ 1932380 w 3629475"/>
                <a:gd name="connsiteY953" fmla="*/ 126307 h 2353425"/>
                <a:gd name="connsiteX954" fmla="*/ 1928455 w 3629475"/>
                <a:gd name="connsiteY954" fmla="*/ 126307 h 2353425"/>
                <a:gd name="connsiteX955" fmla="*/ 1924991 w 3629475"/>
                <a:gd name="connsiteY955" fmla="*/ 127000 h 2353425"/>
                <a:gd name="connsiteX956" fmla="*/ 1921528 w 3629475"/>
                <a:gd name="connsiteY956" fmla="*/ 128616 h 2353425"/>
                <a:gd name="connsiteX957" fmla="*/ 1918526 w 3629475"/>
                <a:gd name="connsiteY957" fmla="*/ 130464 h 2353425"/>
                <a:gd name="connsiteX958" fmla="*/ 1915986 w 3629475"/>
                <a:gd name="connsiteY958" fmla="*/ 133004 h 2353425"/>
                <a:gd name="connsiteX959" fmla="*/ 1913908 w 3629475"/>
                <a:gd name="connsiteY959" fmla="*/ 135775 h 2353425"/>
                <a:gd name="connsiteX960" fmla="*/ 1912523 w 3629475"/>
                <a:gd name="connsiteY960" fmla="*/ 138545 h 2353425"/>
                <a:gd name="connsiteX961" fmla="*/ 1909059 w 3629475"/>
                <a:gd name="connsiteY961" fmla="*/ 148244 h 2353425"/>
                <a:gd name="connsiteX962" fmla="*/ 1905827 w 3629475"/>
                <a:gd name="connsiteY962" fmla="*/ 157480 h 2353425"/>
                <a:gd name="connsiteX963" fmla="*/ 1902594 w 3629475"/>
                <a:gd name="connsiteY963" fmla="*/ 166485 h 2353425"/>
                <a:gd name="connsiteX964" fmla="*/ 1899362 w 3629475"/>
                <a:gd name="connsiteY964" fmla="*/ 175491 h 2353425"/>
                <a:gd name="connsiteX965" fmla="*/ 1896129 w 3629475"/>
                <a:gd name="connsiteY965" fmla="*/ 184727 h 2353425"/>
                <a:gd name="connsiteX966" fmla="*/ 1893127 w 3629475"/>
                <a:gd name="connsiteY966" fmla="*/ 193733 h 2353425"/>
                <a:gd name="connsiteX967" fmla="*/ 1893127 w 3629475"/>
                <a:gd name="connsiteY967" fmla="*/ 194195 h 2353425"/>
                <a:gd name="connsiteX968" fmla="*/ 1889664 w 3629475"/>
                <a:gd name="connsiteY968" fmla="*/ 191655 h 2353425"/>
                <a:gd name="connsiteX969" fmla="*/ 1882737 w 3629475"/>
                <a:gd name="connsiteY969" fmla="*/ 187498 h 2353425"/>
                <a:gd name="connsiteX970" fmla="*/ 1875117 w 3629475"/>
                <a:gd name="connsiteY970" fmla="*/ 184496 h 2353425"/>
                <a:gd name="connsiteX971" fmla="*/ 1867267 w 3629475"/>
                <a:gd name="connsiteY971" fmla="*/ 182187 h 2353425"/>
                <a:gd name="connsiteX972" fmla="*/ 1866343 w 3629475"/>
                <a:gd name="connsiteY972" fmla="*/ 182187 h 2353425"/>
                <a:gd name="connsiteX973" fmla="*/ 1871423 w 3629475"/>
                <a:gd name="connsiteY973" fmla="*/ 176184 h 2353425"/>
                <a:gd name="connsiteX974" fmla="*/ 1875810 w 3629475"/>
                <a:gd name="connsiteY974" fmla="*/ 167871 h 2353425"/>
                <a:gd name="connsiteX975" fmla="*/ 1878350 w 3629475"/>
                <a:gd name="connsiteY975" fmla="*/ 158865 h 2353425"/>
                <a:gd name="connsiteX976" fmla="*/ 1879273 w 3629475"/>
                <a:gd name="connsiteY976" fmla="*/ 149629 h 2353425"/>
                <a:gd name="connsiteX977" fmla="*/ 1878350 w 3629475"/>
                <a:gd name="connsiteY977" fmla="*/ 140393 h 2353425"/>
                <a:gd name="connsiteX978" fmla="*/ 1875810 w 3629475"/>
                <a:gd name="connsiteY978" fmla="*/ 131618 h 2353425"/>
                <a:gd name="connsiteX979" fmla="*/ 1871423 w 3629475"/>
                <a:gd name="connsiteY979" fmla="*/ 123075 h 2353425"/>
                <a:gd name="connsiteX980" fmla="*/ 1865420 w 3629475"/>
                <a:gd name="connsiteY980" fmla="*/ 115916 h 2353425"/>
                <a:gd name="connsiteX981" fmla="*/ 1861033 w 3629475"/>
                <a:gd name="connsiteY981" fmla="*/ 111991 h 2353425"/>
                <a:gd name="connsiteX982" fmla="*/ 1856415 w 3629475"/>
                <a:gd name="connsiteY982" fmla="*/ 108758 h 2353425"/>
                <a:gd name="connsiteX983" fmla="*/ 1853413 w 3629475"/>
                <a:gd name="connsiteY983" fmla="*/ 107142 h 2353425"/>
                <a:gd name="connsiteX984" fmla="*/ 1849488 w 3629475"/>
                <a:gd name="connsiteY984" fmla="*/ 79664 h 2353425"/>
                <a:gd name="connsiteX985" fmla="*/ 1882968 w 3629475"/>
                <a:gd name="connsiteY985" fmla="*/ 84513 h 2353425"/>
                <a:gd name="connsiteX986" fmla="*/ 1882968 w 3629475"/>
                <a:gd name="connsiteY986" fmla="*/ 57035 h 2353425"/>
                <a:gd name="connsiteX987" fmla="*/ 1882968 w 3629475"/>
                <a:gd name="connsiteY987" fmla="*/ 54495 h 2353425"/>
                <a:gd name="connsiteX988" fmla="*/ 1882968 w 3629475"/>
                <a:gd name="connsiteY988" fmla="*/ 27247 h 2353425"/>
                <a:gd name="connsiteX989" fmla="*/ 1851104 w 3629475"/>
                <a:gd name="connsiteY989" fmla="*/ 31635 h 2353425"/>
                <a:gd name="connsiteX990" fmla="*/ 1855722 w 3629475"/>
                <a:gd name="connsiteY990" fmla="*/ 0 h 2353425"/>
                <a:gd name="connsiteX991" fmla="*/ 1798459 w 3629475"/>
                <a:gd name="connsiteY991" fmla="*/ 0 h 2353425"/>
                <a:gd name="connsiteX992" fmla="*/ 1802846 w 3629475"/>
                <a:gd name="connsiteY992" fmla="*/ 31635 h 2353425"/>
                <a:gd name="connsiteX993" fmla="*/ 1771214 w 3629475"/>
                <a:gd name="connsiteY993" fmla="*/ 27247 h 2353425"/>
                <a:gd name="connsiteX994" fmla="*/ 1771214 w 3629475"/>
                <a:gd name="connsiteY994" fmla="*/ 84513 h 2353425"/>
                <a:gd name="connsiteX995" fmla="*/ 1800307 w 3629475"/>
                <a:gd name="connsiteY995" fmla="*/ 80356 h 2353425"/>
                <a:gd name="connsiteX996" fmla="*/ 1800537 w 3629475"/>
                <a:gd name="connsiteY996" fmla="*/ 80356 h 2353425"/>
                <a:gd name="connsiteX997" fmla="*/ 1804001 w 3629475"/>
                <a:gd name="connsiteY997" fmla="*/ 83589 h 2353425"/>
                <a:gd name="connsiteX998" fmla="*/ 1800768 w 3629475"/>
                <a:gd name="connsiteY998" fmla="*/ 107142 h 2353425"/>
                <a:gd name="connsiteX999" fmla="*/ 1797767 w 3629475"/>
                <a:gd name="connsiteY999" fmla="*/ 108758 h 2353425"/>
                <a:gd name="connsiteX1000" fmla="*/ 1793149 w 3629475"/>
                <a:gd name="connsiteY1000" fmla="*/ 111991 h 2353425"/>
                <a:gd name="connsiteX1001" fmla="*/ 1788762 w 3629475"/>
                <a:gd name="connsiteY1001" fmla="*/ 115916 h 2353425"/>
                <a:gd name="connsiteX1002" fmla="*/ 1782758 w 3629475"/>
                <a:gd name="connsiteY1002" fmla="*/ 123305 h 2353425"/>
                <a:gd name="connsiteX1003" fmla="*/ 1778371 w 3629475"/>
                <a:gd name="connsiteY1003" fmla="*/ 131618 h 2353425"/>
                <a:gd name="connsiteX1004" fmla="*/ 1775601 w 3629475"/>
                <a:gd name="connsiteY1004" fmla="*/ 140393 h 2353425"/>
                <a:gd name="connsiteX1005" fmla="*/ 1774908 w 3629475"/>
                <a:gd name="connsiteY1005" fmla="*/ 149629 h 2353425"/>
                <a:gd name="connsiteX1006" fmla="*/ 1775601 w 3629475"/>
                <a:gd name="connsiteY1006" fmla="*/ 158865 h 2353425"/>
                <a:gd name="connsiteX1007" fmla="*/ 1778371 w 3629475"/>
                <a:gd name="connsiteY1007" fmla="*/ 167871 h 2353425"/>
                <a:gd name="connsiteX1008" fmla="*/ 1782758 w 3629475"/>
                <a:gd name="connsiteY1008" fmla="*/ 176184 h 2353425"/>
                <a:gd name="connsiteX1009" fmla="*/ 1787607 w 3629475"/>
                <a:gd name="connsiteY1009" fmla="*/ 182187 h 2353425"/>
                <a:gd name="connsiteX1010" fmla="*/ 1786915 w 3629475"/>
                <a:gd name="connsiteY1010" fmla="*/ 182187 h 2353425"/>
                <a:gd name="connsiteX1011" fmla="*/ 1778833 w 3629475"/>
                <a:gd name="connsiteY1011" fmla="*/ 184496 h 2353425"/>
                <a:gd name="connsiteX1012" fmla="*/ 1771444 w 3629475"/>
                <a:gd name="connsiteY1012" fmla="*/ 187498 h 2353425"/>
                <a:gd name="connsiteX1013" fmla="*/ 1764517 w 3629475"/>
                <a:gd name="connsiteY1013" fmla="*/ 191655 h 2353425"/>
                <a:gd name="connsiteX1014" fmla="*/ 1761054 w 3629475"/>
                <a:gd name="connsiteY1014" fmla="*/ 194195 h 2353425"/>
                <a:gd name="connsiteX1015" fmla="*/ 1760823 w 3629475"/>
                <a:gd name="connsiteY1015" fmla="*/ 193733 h 2353425"/>
                <a:gd name="connsiteX1016" fmla="*/ 1757821 w 3629475"/>
                <a:gd name="connsiteY1016" fmla="*/ 184727 h 2353425"/>
                <a:gd name="connsiteX1017" fmla="*/ 1754820 w 3629475"/>
                <a:gd name="connsiteY1017" fmla="*/ 175491 h 2353425"/>
                <a:gd name="connsiteX1018" fmla="*/ 1751587 w 3629475"/>
                <a:gd name="connsiteY1018" fmla="*/ 166485 h 2353425"/>
                <a:gd name="connsiteX1019" fmla="*/ 1748355 w 3629475"/>
                <a:gd name="connsiteY1019" fmla="*/ 157480 h 2353425"/>
                <a:gd name="connsiteX1020" fmla="*/ 1745122 w 3629475"/>
                <a:gd name="connsiteY1020" fmla="*/ 148244 h 2353425"/>
                <a:gd name="connsiteX1021" fmla="*/ 1741428 w 3629475"/>
                <a:gd name="connsiteY1021" fmla="*/ 138545 h 2353425"/>
                <a:gd name="connsiteX1022" fmla="*/ 1740273 w 3629475"/>
                <a:gd name="connsiteY1022" fmla="*/ 135775 h 2353425"/>
                <a:gd name="connsiteX1023" fmla="*/ 1738195 w 3629475"/>
                <a:gd name="connsiteY1023" fmla="*/ 133004 h 2353425"/>
                <a:gd name="connsiteX1024" fmla="*/ 1735655 w 3629475"/>
                <a:gd name="connsiteY1024" fmla="*/ 130464 h 2353425"/>
                <a:gd name="connsiteX1025" fmla="*/ 1732654 w 3629475"/>
                <a:gd name="connsiteY1025" fmla="*/ 128616 h 2353425"/>
                <a:gd name="connsiteX1026" fmla="*/ 1729190 w 3629475"/>
                <a:gd name="connsiteY1026" fmla="*/ 127000 h 2353425"/>
                <a:gd name="connsiteX1027" fmla="*/ 1725496 w 3629475"/>
                <a:gd name="connsiteY1027" fmla="*/ 126307 h 2353425"/>
                <a:gd name="connsiteX1028" fmla="*/ 1721801 w 3629475"/>
                <a:gd name="connsiteY1028" fmla="*/ 126307 h 2353425"/>
                <a:gd name="connsiteX1029" fmla="*/ 1717876 w 3629475"/>
                <a:gd name="connsiteY1029" fmla="*/ 127000 h 2353425"/>
                <a:gd name="connsiteX1030" fmla="*/ 1714413 w 3629475"/>
                <a:gd name="connsiteY1030" fmla="*/ 128616 h 2353425"/>
                <a:gd name="connsiteX1031" fmla="*/ 1711180 w 3629475"/>
                <a:gd name="connsiteY1031" fmla="*/ 130695 h 2353425"/>
                <a:gd name="connsiteX1032" fmla="*/ 1710026 w 3629475"/>
                <a:gd name="connsiteY1032" fmla="*/ 132080 h 2353425"/>
                <a:gd name="connsiteX1033" fmla="*/ 1708409 w 3629475"/>
                <a:gd name="connsiteY1033" fmla="*/ 130695 h 2353425"/>
                <a:gd name="connsiteX1034" fmla="*/ 1703791 w 3629475"/>
                <a:gd name="connsiteY1034" fmla="*/ 128155 h 2353425"/>
                <a:gd name="connsiteX1035" fmla="*/ 1698943 w 3629475"/>
                <a:gd name="connsiteY1035" fmla="*/ 126538 h 2353425"/>
                <a:gd name="connsiteX1036" fmla="*/ 1693863 w 3629475"/>
                <a:gd name="connsiteY1036" fmla="*/ 126076 h 2353425"/>
                <a:gd name="connsiteX1037" fmla="*/ 1688552 w 3629475"/>
                <a:gd name="connsiteY1037" fmla="*/ 126538 h 2353425"/>
                <a:gd name="connsiteX1038" fmla="*/ 1683703 w 3629475"/>
                <a:gd name="connsiteY1038" fmla="*/ 127924 h 2353425"/>
                <a:gd name="connsiteX1039" fmla="*/ 1678855 w 3629475"/>
                <a:gd name="connsiteY1039" fmla="*/ 130233 h 2353425"/>
                <a:gd name="connsiteX1040" fmla="*/ 1674698 w 3629475"/>
                <a:gd name="connsiteY1040" fmla="*/ 133696 h 2353425"/>
                <a:gd name="connsiteX1041" fmla="*/ 1673313 w 3629475"/>
                <a:gd name="connsiteY1041" fmla="*/ 135082 h 2353425"/>
                <a:gd name="connsiteX1042" fmla="*/ 1670542 w 3629475"/>
                <a:gd name="connsiteY1042" fmla="*/ 132773 h 2353425"/>
                <a:gd name="connsiteX1043" fmla="*/ 1667079 w 3629475"/>
                <a:gd name="connsiteY1043" fmla="*/ 130925 h 2353425"/>
                <a:gd name="connsiteX1044" fmla="*/ 1662923 w 3629475"/>
                <a:gd name="connsiteY1044" fmla="*/ 129771 h 2353425"/>
                <a:gd name="connsiteX1045" fmla="*/ 1658305 w 3629475"/>
                <a:gd name="connsiteY1045" fmla="*/ 129771 h 2353425"/>
                <a:gd name="connsiteX1046" fmla="*/ 1653456 w 3629475"/>
                <a:gd name="connsiteY1046" fmla="*/ 131156 h 2353425"/>
                <a:gd name="connsiteX1047" fmla="*/ 1649531 w 3629475"/>
                <a:gd name="connsiteY1047" fmla="*/ 133465 h 2353425"/>
                <a:gd name="connsiteX1048" fmla="*/ 1646529 w 3629475"/>
                <a:gd name="connsiteY1048" fmla="*/ 136698 h 2353425"/>
                <a:gd name="connsiteX1049" fmla="*/ 1645374 w 3629475"/>
                <a:gd name="connsiteY1049" fmla="*/ 138545 h 2353425"/>
                <a:gd name="connsiteX1050" fmla="*/ 1637524 w 3629475"/>
                <a:gd name="connsiteY1050" fmla="*/ 136236 h 2353425"/>
                <a:gd name="connsiteX1051" fmla="*/ 1627826 w 3629475"/>
                <a:gd name="connsiteY1051" fmla="*/ 133696 h 2353425"/>
                <a:gd name="connsiteX1052" fmla="*/ 1618359 w 3629475"/>
                <a:gd name="connsiteY1052" fmla="*/ 131618 h 2353425"/>
                <a:gd name="connsiteX1053" fmla="*/ 1608893 w 3629475"/>
                <a:gd name="connsiteY1053" fmla="*/ 130464 h 2353425"/>
                <a:gd name="connsiteX1054" fmla="*/ 1599426 w 3629475"/>
                <a:gd name="connsiteY1054" fmla="*/ 130002 h 2353425"/>
                <a:gd name="connsiteX1055" fmla="*/ 1590190 w 3629475"/>
                <a:gd name="connsiteY1055" fmla="*/ 130233 h 2353425"/>
                <a:gd name="connsiteX1056" fmla="*/ 1580954 w 3629475"/>
                <a:gd name="connsiteY1056" fmla="*/ 131156 h 2353425"/>
                <a:gd name="connsiteX1057" fmla="*/ 1571949 w 3629475"/>
                <a:gd name="connsiteY1057" fmla="*/ 133004 h 2353425"/>
                <a:gd name="connsiteX1058" fmla="*/ 1562944 w 3629475"/>
                <a:gd name="connsiteY1058" fmla="*/ 135544 h 2353425"/>
                <a:gd name="connsiteX1059" fmla="*/ 1554170 w 3629475"/>
                <a:gd name="connsiteY1059" fmla="*/ 139238 h 2353425"/>
                <a:gd name="connsiteX1060" fmla="*/ 1545858 w 3629475"/>
                <a:gd name="connsiteY1060" fmla="*/ 143625 h 2353425"/>
                <a:gd name="connsiteX1061" fmla="*/ 1537776 w 3629475"/>
                <a:gd name="connsiteY1061" fmla="*/ 149167 h 2353425"/>
                <a:gd name="connsiteX1062" fmla="*/ 1529926 w 3629475"/>
                <a:gd name="connsiteY1062" fmla="*/ 155402 h 2353425"/>
                <a:gd name="connsiteX1063" fmla="*/ 1522306 w 3629475"/>
                <a:gd name="connsiteY1063" fmla="*/ 162560 h 2353425"/>
                <a:gd name="connsiteX1064" fmla="*/ 1515148 w 3629475"/>
                <a:gd name="connsiteY1064" fmla="*/ 170642 h 2353425"/>
                <a:gd name="connsiteX1065" fmla="*/ 1508221 w 3629475"/>
                <a:gd name="connsiteY1065" fmla="*/ 179878 h 2353425"/>
                <a:gd name="connsiteX1066" fmla="*/ 1504758 w 3629475"/>
                <a:gd name="connsiteY1066" fmla="*/ 185882 h 2353425"/>
                <a:gd name="connsiteX1067" fmla="*/ 1501987 w 3629475"/>
                <a:gd name="connsiteY1067" fmla="*/ 191424 h 2353425"/>
                <a:gd name="connsiteX1068" fmla="*/ 1499678 w 3629475"/>
                <a:gd name="connsiteY1068" fmla="*/ 197196 h 2353425"/>
                <a:gd name="connsiteX1069" fmla="*/ 1497600 w 3629475"/>
                <a:gd name="connsiteY1069" fmla="*/ 203200 h 2353425"/>
                <a:gd name="connsiteX1070" fmla="*/ 1495984 w 3629475"/>
                <a:gd name="connsiteY1070" fmla="*/ 208973 h 2353425"/>
                <a:gd name="connsiteX1071" fmla="*/ 1494599 w 3629475"/>
                <a:gd name="connsiteY1071" fmla="*/ 214976 h 2353425"/>
                <a:gd name="connsiteX1072" fmla="*/ 1493675 w 3629475"/>
                <a:gd name="connsiteY1072" fmla="*/ 220980 h 2353425"/>
                <a:gd name="connsiteX1073" fmla="*/ 1493213 w 3629475"/>
                <a:gd name="connsiteY1073" fmla="*/ 227215 h 2353425"/>
                <a:gd name="connsiteX1074" fmla="*/ 1492751 w 3629475"/>
                <a:gd name="connsiteY1074" fmla="*/ 233218 h 2353425"/>
                <a:gd name="connsiteX1075" fmla="*/ 1492751 w 3629475"/>
                <a:gd name="connsiteY1075" fmla="*/ 239222 h 2353425"/>
                <a:gd name="connsiteX1076" fmla="*/ 1492982 w 3629475"/>
                <a:gd name="connsiteY1076" fmla="*/ 245456 h 2353425"/>
                <a:gd name="connsiteX1077" fmla="*/ 1493444 w 3629475"/>
                <a:gd name="connsiteY1077" fmla="*/ 251460 h 2353425"/>
                <a:gd name="connsiteX1078" fmla="*/ 1493906 w 3629475"/>
                <a:gd name="connsiteY1078" fmla="*/ 257695 h 2353425"/>
                <a:gd name="connsiteX1079" fmla="*/ 1494599 w 3629475"/>
                <a:gd name="connsiteY1079" fmla="*/ 263698 h 2353425"/>
                <a:gd name="connsiteX1080" fmla="*/ 1495522 w 3629475"/>
                <a:gd name="connsiteY1080" fmla="*/ 269933 h 2353425"/>
                <a:gd name="connsiteX1081" fmla="*/ 1497369 w 3629475"/>
                <a:gd name="connsiteY1081" fmla="*/ 279862 h 2353425"/>
                <a:gd name="connsiteX1082" fmla="*/ 1505451 w 3629475"/>
                <a:gd name="connsiteY1082" fmla="*/ 287482 h 2353425"/>
                <a:gd name="connsiteX1083" fmla="*/ 1511685 w 3629475"/>
                <a:gd name="connsiteY1083" fmla="*/ 291407 h 2353425"/>
                <a:gd name="connsiteX1084" fmla="*/ 1514456 w 3629475"/>
                <a:gd name="connsiteY1084" fmla="*/ 292793 h 2353425"/>
                <a:gd name="connsiteX1085" fmla="*/ 1511916 w 3629475"/>
                <a:gd name="connsiteY1085" fmla="*/ 297180 h 2353425"/>
                <a:gd name="connsiteX1086" fmla="*/ 1510530 w 3629475"/>
                <a:gd name="connsiteY1086" fmla="*/ 305724 h 2353425"/>
                <a:gd name="connsiteX1087" fmla="*/ 1511685 w 3629475"/>
                <a:gd name="connsiteY1087" fmla="*/ 313113 h 2353425"/>
                <a:gd name="connsiteX1088" fmla="*/ 1512839 w 3629475"/>
                <a:gd name="connsiteY1088" fmla="*/ 317038 h 2353425"/>
                <a:gd name="connsiteX1089" fmla="*/ 1514225 w 3629475"/>
                <a:gd name="connsiteY1089" fmla="*/ 321195 h 2353425"/>
                <a:gd name="connsiteX1090" fmla="*/ 1516534 w 3629475"/>
                <a:gd name="connsiteY1090" fmla="*/ 325582 h 2353425"/>
                <a:gd name="connsiteX1091" fmla="*/ 1519535 w 3629475"/>
                <a:gd name="connsiteY1091" fmla="*/ 329738 h 2353425"/>
                <a:gd name="connsiteX1092" fmla="*/ 1523461 w 3629475"/>
                <a:gd name="connsiteY1092" fmla="*/ 333664 h 2353425"/>
                <a:gd name="connsiteX1093" fmla="*/ 1528310 w 3629475"/>
                <a:gd name="connsiteY1093" fmla="*/ 337127 h 2353425"/>
                <a:gd name="connsiteX1094" fmla="*/ 1533851 w 3629475"/>
                <a:gd name="connsiteY1094" fmla="*/ 340360 h 2353425"/>
                <a:gd name="connsiteX1095" fmla="*/ 1535236 w 3629475"/>
                <a:gd name="connsiteY1095" fmla="*/ 340822 h 2353425"/>
                <a:gd name="connsiteX1096" fmla="*/ 1535006 w 3629475"/>
                <a:gd name="connsiteY1096" fmla="*/ 341976 h 2353425"/>
                <a:gd name="connsiteX1097" fmla="*/ 1534775 w 3629475"/>
                <a:gd name="connsiteY1097" fmla="*/ 347056 h 2353425"/>
                <a:gd name="connsiteX1098" fmla="*/ 1535698 w 3629475"/>
                <a:gd name="connsiteY1098" fmla="*/ 351905 h 2353425"/>
                <a:gd name="connsiteX1099" fmla="*/ 1537315 w 3629475"/>
                <a:gd name="connsiteY1099" fmla="*/ 356755 h 2353425"/>
                <a:gd name="connsiteX1100" fmla="*/ 1539623 w 3629475"/>
                <a:gd name="connsiteY1100" fmla="*/ 361373 h 2353425"/>
                <a:gd name="connsiteX1101" fmla="*/ 1542856 w 3629475"/>
                <a:gd name="connsiteY1101" fmla="*/ 365529 h 2353425"/>
                <a:gd name="connsiteX1102" fmla="*/ 1546550 w 3629475"/>
                <a:gd name="connsiteY1102" fmla="*/ 368993 h 2353425"/>
                <a:gd name="connsiteX1103" fmla="*/ 1550707 w 3629475"/>
                <a:gd name="connsiteY1103" fmla="*/ 371764 h 2353425"/>
                <a:gd name="connsiteX1104" fmla="*/ 1555094 w 3629475"/>
                <a:gd name="connsiteY1104" fmla="*/ 373842 h 2353425"/>
                <a:gd name="connsiteX1105" fmla="*/ 1560173 w 3629475"/>
                <a:gd name="connsiteY1105" fmla="*/ 375227 h 2353425"/>
                <a:gd name="connsiteX1106" fmla="*/ 1563175 w 3629475"/>
                <a:gd name="connsiteY1106" fmla="*/ 375227 h 2353425"/>
                <a:gd name="connsiteX1107" fmla="*/ 1560404 w 3629475"/>
                <a:gd name="connsiteY1107" fmla="*/ 381462 h 2353425"/>
                <a:gd name="connsiteX1108" fmla="*/ 1559250 w 3629475"/>
                <a:gd name="connsiteY1108" fmla="*/ 386311 h 2353425"/>
                <a:gd name="connsiteX1109" fmla="*/ 1559019 w 3629475"/>
                <a:gd name="connsiteY1109" fmla="*/ 391622 h 2353425"/>
                <a:gd name="connsiteX1110" fmla="*/ 1560173 w 3629475"/>
                <a:gd name="connsiteY1110" fmla="*/ 397164 h 2353425"/>
                <a:gd name="connsiteX1111" fmla="*/ 1562251 w 3629475"/>
                <a:gd name="connsiteY1111" fmla="*/ 402705 h 2353425"/>
                <a:gd name="connsiteX1112" fmla="*/ 1565484 w 3629475"/>
                <a:gd name="connsiteY1112" fmla="*/ 408247 h 2353425"/>
                <a:gd name="connsiteX1113" fmla="*/ 1569871 w 3629475"/>
                <a:gd name="connsiteY1113" fmla="*/ 414020 h 2353425"/>
                <a:gd name="connsiteX1114" fmla="*/ 1571256 w 3629475"/>
                <a:gd name="connsiteY1114" fmla="*/ 415636 h 2353425"/>
                <a:gd name="connsiteX1115" fmla="*/ 1568947 w 3629475"/>
                <a:gd name="connsiteY1115" fmla="*/ 418869 h 2353425"/>
                <a:gd name="connsiteX1116" fmla="*/ 1566638 w 3629475"/>
                <a:gd name="connsiteY1116" fmla="*/ 426489 h 2353425"/>
                <a:gd name="connsiteX1117" fmla="*/ 1566869 w 3629475"/>
                <a:gd name="connsiteY1117" fmla="*/ 434571 h 2353425"/>
                <a:gd name="connsiteX1118" fmla="*/ 1570102 w 3629475"/>
                <a:gd name="connsiteY1118" fmla="*/ 442653 h 2353425"/>
                <a:gd name="connsiteX1119" fmla="*/ 1572873 w 3629475"/>
                <a:gd name="connsiteY1119" fmla="*/ 445193 h 2353425"/>
                <a:gd name="connsiteX1120" fmla="*/ 1567331 w 3629475"/>
                <a:gd name="connsiteY1120" fmla="*/ 451427 h 2353425"/>
                <a:gd name="connsiteX1121" fmla="*/ 1562944 w 3629475"/>
                <a:gd name="connsiteY1121" fmla="*/ 461125 h 2353425"/>
                <a:gd name="connsiteX1122" fmla="*/ 1561559 w 3629475"/>
                <a:gd name="connsiteY1122" fmla="*/ 471978 h 2353425"/>
                <a:gd name="connsiteX1123" fmla="*/ 1563868 w 3629475"/>
                <a:gd name="connsiteY1123" fmla="*/ 483293 h 2353425"/>
                <a:gd name="connsiteX1124" fmla="*/ 1571026 w 3629475"/>
                <a:gd name="connsiteY1124" fmla="*/ 493453 h 2353425"/>
                <a:gd name="connsiteX1125" fmla="*/ 1582801 w 3629475"/>
                <a:gd name="connsiteY1125" fmla="*/ 500149 h 2353425"/>
                <a:gd name="connsiteX1126" fmla="*/ 1586727 w 3629475"/>
                <a:gd name="connsiteY1126" fmla="*/ 500380 h 2353425"/>
                <a:gd name="connsiteX1127" fmla="*/ 1586265 w 3629475"/>
                <a:gd name="connsiteY1127" fmla="*/ 519776 h 2353425"/>
                <a:gd name="connsiteX1128" fmla="*/ 1586265 w 3629475"/>
                <a:gd name="connsiteY1128" fmla="*/ 522316 h 2353425"/>
                <a:gd name="connsiteX1129" fmla="*/ 1589266 w 3629475"/>
                <a:gd name="connsiteY1129" fmla="*/ 530167 h 2353425"/>
                <a:gd name="connsiteX1130" fmla="*/ 1594346 w 3629475"/>
                <a:gd name="connsiteY1130" fmla="*/ 536402 h 2353425"/>
                <a:gd name="connsiteX1131" fmla="*/ 1601504 w 3629475"/>
                <a:gd name="connsiteY1131" fmla="*/ 540789 h 2353425"/>
                <a:gd name="connsiteX1132" fmla="*/ 1610509 w 3629475"/>
                <a:gd name="connsiteY1132" fmla="*/ 543560 h 2353425"/>
                <a:gd name="connsiteX1133" fmla="*/ 1618359 w 3629475"/>
                <a:gd name="connsiteY1133" fmla="*/ 545638 h 2353425"/>
                <a:gd name="connsiteX1134" fmla="*/ 1626210 w 3629475"/>
                <a:gd name="connsiteY1134" fmla="*/ 547716 h 2353425"/>
                <a:gd name="connsiteX1135" fmla="*/ 1634291 w 3629475"/>
                <a:gd name="connsiteY1135" fmla="*/ 549564 h 2353425"/>
                <a:gd name="connsiteX1136" fmla="*/ 1642373 w 3629475"/>
                <a:gd name="connsiteY1136" fmla="*/ 551411 h 2353425"/>
                <a:gd name="connsiteX1137" fmla="*/ 1650685 w 3629475"/>
                <a:gd name="connsiteY1137" fmla="*/ 553258 h 2353425"/>
                <a:gd name="connsiteX1138" fmla="*/ 1659228 w 3629475"/>
                <a:gd name="connsiteY1138" fmla="*/ 554875 h 2353425"/>
                <a:gd name="connsiteX1139" fmla="*/ 1667772 w 3629475"/>
                <a:gd name="connsiteY1139" fmla="*/ 556722 h 2353425"/>
                <a:gd name="connsiteX1140" fmla="*/ 1676546 w 3629475"/>
                <a:gd name="connsiteY1140" fmla="*/ 558338 h 2353425"/>
                <a:gd name="connsiteX1141" fmla="*/ 1685320 w 3629475"/>
                <a:gd name="connsiteY1141" fmla="*/ 559724 h 2353425"/>
                <a:gd name="connsiteX1142" fmla="*/ 1694325 w 3629475"/>
                <a:gd name="connsiteY1142" fmla="*/ 561340 h 2353425"/>
                <a:gd name="connsiteX1143" fmla="*/ 1703561 w 3629475"/>
                <a:gd name="connsiteY1143" fmla="*/ 562956 h 2353425"/>
                <a:gd name="connsiteX1144" fmla="*/ 1712566 w 3629475"/>
                <a:gd name="connsiteY1144" fmla="*/ 564342 h 2353425"/>
                <a:gd name="connsiteX1145" fmla="*/ 1722032 w 3629475"/>
                <a:gd name="connsiteY1145" fmla="*/ 565727 h 2353425"/>
                <a:gd name="connsiteX1146" fmla="*/ 1722032 w 3629475"/>
                <a:gd name="connsiteY1146" fmla="*/ 565727 h 2353425"/>
                <a:gd name="connsiteX1147" fmla="*/ 1721801 w 3629475"/>
                <a:gd name="connsiteY1147" fmla="*/ 578889 h 2353425"/>
                <a:gd name="connsiteX1148" fmla="*/ 1720647 w 3629475"/>
                <a:gd name="connsiteY1148" fmla="*/ 603135 h 2353425"/>
                <a:gd name="connsiteX1149" fmla="*/ 1719031 w 3629475"/>
                <a:gd name="connsiteY1149" fmla="*/ 626918 h 2353425"/>
                <a:gd name="connsiteX1150" fmla="*/ 1716953 w 3629475"/>
                <a:gd name="connsiteY1150" fmla="*/ 650009 h 2353425"/>
                <a:gd name="connsiteX1151" fmla="*/ 1713951 w 3629475"/>
                <a:gd name="connsiteY1151" fmla="*/ 672176 h 2353425"/>
                <a:gd name="connsiteX1152" fmla="*/ 1710718 w 3629475"/>
                <a:gd name="connsiteY1152" fmla="*/ 693882 h 2353425"/>
                <a:gd name="connsiteX1153" fmla="*/ 1706793 w 3629475"/>
                <a:gd name="connsiteY1153" fmla="*/ 714895 h 2353425"/>
                <a:gd name="connsiteX1154" fmla="*/ 1702175 w 3629475"/>
                <a:gd name="connsiteY1154" fmla="*/ 735215 h 2353425"/>
                <a:gd name="connsiteX1155" fmla="*/ 1697095 w 3629475"/>
                <a:gd name="connsiteY1155" fmla="*/ 754842 h 2353425"/>
                <a:gd name="connsiteX1156" fmla="*/ 1695248 w 3629475"/>
                <a:gd name="connsiteY1156" fmla="*/ 760384 h 2353425"/>
                <a:gd name="connsiteX1157" fmla="*/ 1692247 w 3629475"/>
                <a:gd name="connsiteY1157" fmla="*/ 755765 h 2353425"/>
                <a:gd name="connsiteX1158" fmla="*/ 1688090 w 3629475"/>
                <a:gd name="connsiteY1158" fmla="*/ 749993 h 2353425"/>
                <a:gd name="connsiteX1159" fmla="*/ 1683473 w 3629475"/>
                <a:gd name="connsiteY1159" fmla="*/ 744220 h 2353425"/>
                <a:gd name="connsiteX1160" fmla="*/ 1678855 w 3629475"/>
                <a:gd name="connsiteY1160" fmla="*/ 738678 h 2353425"/>
                <a:gd name="connsiteX1161" fmla="*/ 1673775 w 3629475"/>
                <a:gd name="connsiteY1161" fmla="*/ 733136 h 2353425"/>
                <a:gd name="connsiteX1162" fmla="*/ 1668233 w 3629475"/>
                <a:gd name="connsiteY1162" fmla="*/ 727595 h 2353425"/>
                <a:gd name="connsiteX1163" fmla="*/ 1662461 w 3629475"/>
                <a:gd name="connsiteY1163" fmla="*/ 722284 h 2353425"/>
                <a:gd name="connsiteX1164" fmla="*/ 1656458 w 3629475"/>
                <a:gd name="connsiteY1164" fmla="*/ 717204 h 2353425"/>
                <a:gd name="connsiteX1165" fmla="*/ 1649992 w 3629475"/>
                <a:gd name="connsiteY1165" fmla="*/ 712124 h 2353425"/>
                <a:gd name="connsiteX1166" fmla="*/ 1643065 w 3629475"/>
                <a:gd name="connsiteY1166" fmla="*/ 707044 h 2353425"/>
                <a:gd name="connsiteX1167" fmla="*/ 1635908 w 3629475"/>
                <a:gd name="connsiteY1167" fmla="*/ 702425 h 2353425"/>
                <a:gd name="connsiteX1168" fmla="*/ 1628519 w 3629475"/>
                <a:gd name="connsiteY1168" fmla="*/ 697576 h 2353425"/>
                <a:gd name="connsiteX1169" fmla="*/ 1620438 w 3629475"/>
                <a:gd name="connsiteY1169" fmla="*/ 693189 h 2353425"/>
                <a:gd name="connsiteX1170" fmla="*/ 1615589 w 3629475"/>
                <a:gd name="connsiteY1170" fmla="*/ 690649 h 2353425"/>
                <a:gd name="connsiteX1171" fmla="*/ 1628519 w 3629475"/>
                <a:gd name="connsiteY1171" fmla="*/ 686955 h 2353425"/>
                <a:gd name="connsiteX1172" fmla="*/ 1597348 w 3629475"/>
                <a:gd name="connsiteY1172" fmla="*/ 670560 h 2353425"/>
                <a:gd name="connsiteX1173" fmla="*/ 1592730 w 3629475"/>
                <a:gd name="connsiteY1173" fmla="*/ 668020 h 2353425"/>
                <a:gd name="connsiteX1174" fmla="*/ 1588343 w 3629475"/>
                <a:gd name="connsiteY1174" fmla="*/ 665711 h 2353425"/>
                <a:gd name="connsiteX1175" fmla="*/ 1583725 w 3629475"/>
                <a:gd name="connsiteY1175" fmla="*/ 663171 h 2353425"/>
                <a:gd name="connsiteX1176" fmla="*/ 1579107 w 3629475"/>
                <a:gd name="connsiteY1176" fmla="*/ 660862 h 2353425"/>
                <a:gd name="connsiteX1177" fmla="*/ 1578183 w 3629475"/>
                <a:gd name="connsiteY1177" fmla="*/ 660400 h 2353425"/>
                <a:gd name="connsiteX1178" fmla="*/ 1560866 w 3629475"/>
                <a:gd name="connsiteY1178" fmla="*/ 651164 h 2353425"/>
                <a:gd name="connsiteX1179" fmla="*/ 1556248 w 3629475"/>
                <a:gd name="connsiteY1179" fmla="*/ 648624 h 2353425"/>
                <a:gd name="connsiteX1180" fmla="*/ 1551630 w 3629475"/>
                <a:gd name="connsiteY1180" fmla="*/ 646315 h 2353425"/>
                <a:gd name="connsiteX1181" fmla="*/ 1547012 w 3629475"/>
                <a:gd name="connsiteY1181" fmla="*/ 643775 h 2353425"/>
                <a:gd name="connsiteX1182" fmla="*/ 1542394 w 3629475"/>
                <a:gd name="connsiteY1182" fmla="*/ 641465 h 2353425"/>
                <a:gd name="connsiteX1183" fmla="*/ 1540085 w 3629475"/>
                <a:gd name="connsiteY1183" fmla="*/ 640080 h 2353425"/>
                <a:gd name="connsiteX1184" fmla="*/ 1541471 w 3629475"/>
                <a:gd name="connsiteY1184" fmla="*/ 638925 h 2353425"/>
                <a:gd name="connsiteX1185" fmla="*/ 1544703 w 3629475"/>
                <a:gd name="connsiteY1185" fmla="*/ 634769 h 2353425"/>
                <a:gd name="connsiteX1186" fmla="*/ 1547243 w 3629475"/>
                <a:gd name="connsiteY1186" fmla="*/ 630382 h 2353425"/>
                <a:gd name="connsiteX1187" fmla="*/ 1553708 w 3629475"/>
                <a:gd name="connsiteY1187" fmla="*/ 613295 h 2353425"/>
                <a:gd name="connsiteX1188" fmla="*/ 1532927 w 3629475"/>
                <a:gd name="connsiteY1188" fmla="*/ 608445 h 2353425"/>
                <a:gd name="connsiteX1189" fmla="*/ 1518150 w 3629475"/>
                <a:gd name="connsiteY1189" fmla="*/ 604982 h 2353425"/>
                <a:gd name="connsiteX1190" fmla="*/ 1510761 w 3629475"/>
                <a:gd name="connsiteY1190" fmla="*/ 603365 h 2353425"/>
                <a:gd name="connsiteX1191" fmla="*/ 1503373 w 3629475"/>
                <a:gd name="connsiteY1191" fmla="*/ 601518 h 2353425"/>
                <a:gd name="connsiteX1192" fmla="*/ 1495984 w 3629475"/>
                <a:gd name="connsiteY1192" fmla="*/ 599902 h 2353425"/>
                <a:gd name="connsiteX1193" fmla="*/ 1488595 w 3629475"/>
                <a:gd name="connsiteY1193" fmla="*/ 598055 h 2353425"/>
                <a:gd name="connsiteX1194" fmla="*/ 1480976 w 3629475"/>
                <a:gd name="connsiteY1194" fmla="*/ 596207 h 2353425"/>
                <a:gd name="connsiteX1195" fmla="*/ 1473587 w 3629475"/>
                <a:gd name="connsiteY1195" fmla="*/ 594591 h 2353425"/>
                <a:gd name="connsiteX1196" fmla="*/ 1458809 w 3629475"/>
                <a:gd name="connsiteY1196" fmla="*/ 591127 h 2353425"/>
                <a:gd name="connsiteX1197" fmla="*/ 1451421 w 3629475"/>
                <a:gd name="connsiteY1197" fmla="*/ 589280 h 2353425"/>
                <a:gd name="connsiteX1198" fmla="*/ 1444032 w 3629475"/>
                <a:gd name="connsiteY1198" fmla="*/ 587664 h 2353425"/>
                <a:gd name="connsiteX1199" fmla="*/ 1436643 w 3629475"/>
                <a:gd name="connsiteY1199" fmla="*/ 585816 h 2353425"/>
                <a:gd name="connsiteX1200" fmla="*/ 1429255 w 3629475"/>
                <a:gd name="connsiteY1200" fmla="*/ 584200 h 2353425"/>
                <a:gd name="connsiteX1201" fmla="*/ 1422328 w 3629475"/>
                <a:gd name="connsiteY1201" fmla="*/ 582353 h 2353425"/>
                <a:gd name="connsiteX1202" fmla="*/ 1408243 w 3629475"/>
                <a:gd name="connsiteY1202" fmla="*/ 578196 h 2353425"/>
                <a:gd name="connsiteX1203" fmla="*/ 1401316 w 3629475"/>
                <a:gd name="connsiteY1203" fmla="*/ 575887 h 2353425"/>
                <a:gd name="connsiteX1204" fmla="*/ 1394620 w 3629475"/>
                <a:gd name="connsiteY1204" fmla="*/ 573809 h 2353425"/>
                <a:gd name="connsiteX1205" fmla="*/ 1387924 w 3629475"/>
                <a:gd name="connsiteY1205" fmla="*/ 571731 h 2353425"/>
                <a:gd name="connsiteX1206" fmla="*/ 1368529 w 3629475"/>
                <a:gd name="connsiteY1206" fmla="*/ 565727 h 2353425"/>
                <a:gd name="connsiteX1207" fmla="*/ 1362063 w 3629475"/>
                <a:gd name="connsiteY1207" fmla="*/ 563649 h 2353425"/>
                <a:gd name="connsiteX1208" fmla="*/ 1355598 w 3629475"/>
                <a:gd name="connsiteY1208" fmla="*/ 561802 h 2353425"/>
                <a:gd name="connsiteX1209" fmla="*/ 1349133 w 3629475"/>
                <a:gd name="connsiteY1209" fmla="*/ 559724 h 2353425"/>
                <a:gd name="connsiteX1210" fmla="*/ 1342437 w 3629475"/>
                <a:gd name="connsiteY1210" fmla="*/ 557645 h 2353425"/>
                <a:gd name="connsiteX1211" fmla="*/ 1335741 w 3629475"/>
                <a:gd name="connsiteY1211" fmla="*/ 555567 h 2353425"/>
                <a:gd name="connsiteX1212" fmla="*/ 1328814 w 3629475"/>
                <a:gd name="connsiteY1212" fmla="*/ 553489 h 2353425"/>
                <a:gd name="connsiteX1213" fmla="*/ 1321656 w 3629475"/>
                <a:gd name="connsiteY1213" fmla="*/ 551180 h 2353425"/>
                <a:gd name="connsiteX1214" fmla="*/ 1313806 w 3629475"/>
                <a:gd name="connsiteY1214" fmla="*/ 548871 h 2353425"/>
                <a:gd name="connsiteX1215" fmla="*/ 1306648 w 3629475"/>
                <a:gd name="connsiteY1215" fmla="*/ 547255 h 2353425"/>
                <a:gd name="connsiteX1216" fmla="*/ 1299721 w 3629475"/>
                <a:gd name="connsiteY1216" fmla="*/ 546100 h 2353425"/>
                <a:gd name="connsiteX1217" fmla="*/ 1292794 w 3629475"/>
                <a:gd name="connsiteY1217" fmla="*/ 545407 h 2353425"/>
                <a:gd name="connsiteX1218" fmla="*/ 1286098 w 3629475"/>
                <a:gd name="connsiteY1218" fmla="*/ 544945 h 2353425"/>
                <a:gd name="connsiteX1219" fmla="*/ 1279402 w 3629475"/>
                <a:gd name="connsiteY1219" fmla="*/ 545176 h 2353425"/>
                <a:gd name="connsiteX1220" fmla="*/ 1272937 w 3629475"/>
                <a:gd name="connsiteY1220" fmla="*/ 545407 h 2353425"/>
                <a:gd name="connsiteX1221" fmla="*/ 1266703 w 3629475"/>
                <a:gd name="connsiteY1221" fmla="*/ 546331 h 2353425"/>
                <a:gd name="connsiteX1222" fmla="*/ 1260469 w 3629475"/>
                <a:gd name="connsiteY1222" fmla="*/ 547716 h 2353425"/>
                <a:gd name="connsiteX1223" fmla="*/ 1254696 w 3629475"/>
                <a:gd name="connsiteY1223" fmla="*/ 549564 h 2353425"/>
                <a:gd name="connsiteX1224" fmla="*/ 1249386 w 3629475"/>
                <a:gd name="connsiteY1224" fmla="*/ 552104 h 2353425"/>
                <a:gd name="connsiteX1225" fmla="*/ 1244306 w 3629475"/>
                <a:gd name="connsiteY1225" fmla="*/ 555105 h 2353425"/>
                <a:gd name="connsiteX1226" fmla="*/ 1239688 w 3629475"/>
                <a:gd name="connsiteY1226" fmla="*/ 559262 h 2353425"/>
                <a:gd name="connsiteX1227" fmla="*/ 1235763 w 3629475"/>
                <a:gd name="connsiteY1227" fmla="*/ 564111 h 2353425"/>
                <a:gd name="connsiteX1228" fmla="*/ 1232761 w 3629475"/>
                <a:gd name="connsiteY1228" fmla="*/ 569884 h 2353425"/>
                <a:gd name="connsiteX1229" fmla="*/ 1231376 w 3629475"/>
                <a:gd name="connsiteY1229" fmla="*/ 575195 h 2353425"/>
                <a:gd name="connsiteX1230" fmla="*/ 1224910 w 3629475"/>
                <a:gd name="connsiteY1230" fmla="*/ 575425 h 2353425"/>
                <a:gd name="connsiteX1231" fmla="*/ 1217983 w 3629475"/>
                <a:gd name="connsiteY1231" fmla="*/ 578196 h 2353425"/>
                <a:gd name="connsiteX1232" fmla="*/ 1212442 w 3629475"/>
                <a:gd name="connsiteY1232" fmla="*/ 582584 h 2353425"/>
                <a:gd name="connsiteX1233" fmla="*/ 1208978 w 3629475"/>
                <a:gd name="connsiteY1233" fmla="*/ 587433 h 2353425"/>
                <a:gd name="connsiteX1234" fmla="*/ 1205515 w 3629475"/>
                <a:gd name="connsiteY1234" fmla="*/ 585124 h 2353425"/>
                <a:gd name="connsiteX1235" fmla="*/ 1193970 w 3629475"/>
                <a:gd name="connsiteY1235" fmla="*/ 587433 h 2353425"/>
                <a:gd name="connsiteX1236" fmla="*/ 1186812 w 3629475"/>
                <a:gd name="connsiteY1236" fmla="*/ 589511 h 2353425"/>
                <a:gd name="connsiteX1237" fmla="*/ 1180347 w 3629475"/>
                <a:gd name="connsiteY1237" fmla="*/ 592282 h 2353425"/>
                <a:gd name="connsiteX1238" fmla="*/ 1174113 w 3629475"/>
                <a:gd name="connsiteY1238" fmla="*/ 595745 h 2353425"/>
                <a:gd name="connsiteX1239" fmla="*/ 1168571 w 3629475"/>
                <a:gd name="connsiteY1239" fmla="*/ 600133 h 2353425"/>
                <a:gd name="connsiteX1240" fmla="*/ 1163723 w 3629475"/>
                <a:gd name="connsiteY1240" fmla="*/ 605213 h 2353425"/>
                <a:gd name="connsiteX1241" fmla="*/ 1159566 w 3629475"/>
                <a:gd name="connsiteY1241" fmla="*/ 610985 h 2353425"/>
                <a:gd name="connsiteX1242" fmla="*/ 1156103 w 3629475"/>
                <a:gd name="connsiteY1242" fmla="*/ 617220 h 2353425"/>
                <a:gd name="connsiteX1243" fmla="*/ 1153563 w 3629475"/>
                <a:gd name="connsiteY1243" fmla="*/ 623916 h 2353425"/>
                <a:gd name="connsiteX1244" fmla="*/ 1151485 w 3629475"/>
                <a:gd name="connsiteY1244" fmla="*/ 631075 h 2353425"/>
                <a:gd name="connsiteX1245" fmla="*/ 1150331 w 3629475"/>
                <a:gd name="connsiteY1245" fmla="*/ 638695 h 2353425"/>
                <a:gd name="connsiteX1246" fmla="*/ 1149638 w 3629475"/>
                <a:gd name="connsiteY1246" fmla="*/ 646545 h 2353425"/>
                <a:gd name="connsiteX1247" fmla="*/ 1149638 w 3629475"/>
                <a:gd name="connsiteY1247" fmla="*/ 655089 h 2353425"/>
                <a:gd name="connsiteX1248" fmla="*/ 1150100 w 3629475"/>
                <a:gd name="connsiteY1248" fmla="*/ 663864 h 2353425"/>
                <a:gd name="connsiteX1249" fmla="*/ 1151254 w 3629475"/>
                <a:gd name="connsiteY1249" fmla="*/ 673100 h 2353425"/>
                <a:gd name="connsiteX1250" fmla="*/ 1156796 w 3629475"/>
                <a:gd name="connsiteY1250" fmla="*/ 706120 h 2353425"/>
                <a:gd name="connsiteX1251" fmla="*/ 1178269 w 3629475"/>
                <a:gd name="connsiteY1251" fmla="*/ 683953 h 2353425"/>
                <a:gd name="connsiteX1252" fmla="*/ 1182656 w 3629475"/>
                <a:gd name="connsiteY1252" fmla="*/ 679796 h 2353425"/>
                <a:gd name="connsiteX1253" fmla="*/ 1186812 w 3629475"/>
                <a:gd name="connsiteY1253" fmla="*/ 676564 h 2353425"/>
                <a:gd name="connsiteX1254" fmla="*/ 1190507 w 3629475"/>
                <a:gd name="connsiteY1254" fmla="*/ 674485 h 2353425"/>
                <a:gd name="connsiteX1255" fmla="*/ 1193508 w 3629475"/>
                <a:gd name="connsiteY1255" fmla="*/ 673100 h 2353425"/>
                <a:gd name="connsiteX1256" fmla="*/ 1196279 w 3629475"/>
                <a:gd name="connsiteY1256" fmla="*/ 672869 h 2353425"/>
                <a:gd name="connsiteX1257" fmla="*/ 1198819 w 3629475"/>
                <a:gd name="connsiteY1257" fmla="*/ 673100 h 2353425"/>
                <a:gd name="connsiteX1258" fmla="*/ 1200897 w 3629475"/>
                <a:gd name="connsiteY1258" fmla="*/ 673793 h 2353425"/>
                <a:gd name="connsiteX1259" fmla="*/ 1201821 w 3629475"/>
                <a:gd name="connsiteY1259" fmla="*/ 674716 h 2353425"/>
                <a:gd name="connsiteX1260" fmla="*/ 1205977 w 3629475"/>
                <a:gd name="connsiteY1260" fmla="*/ 677949 h 2353425"/>
                <a:gd name="connsiteX1261" fmla="*/ 1210595 w 3629475"/>
                <a:gd name="connsiteY1261" fmla="*/ 680951 h 2353425"/>
                <a:gd name="connsiteX1262" fmla="*/ 1215675 w 3629475"/>
                <a:gd name="connsiteY1262" fmla="*/ 683491 h 2353425"/>
                <a:gd name="connsiteX1263" fmla="*/ 1221447 w 3629475"/>
                <a:gd name="connsiteY1263" fmla="*/ 686031 h 2353425"/>
                <a:gd name="connsiteX1264" fmla="*/ 1227912 w 3629475"/>
                <a:gd name="connsiteY1264" fmla="*/ 688571 h 2353425"/>
                <a:gd name="connsiteX1265" fmla="*/ 1234839 w 3629475"/>
                <a:gd name="connsiteY1265" fmla="*/ 690880 h 2353425"/>
                <a:gd name="connsiteX1266" fmla="*/ 1237148 w 3629475"/>
                <a:gd name="connsiteY1266" fmla="*/ 691573 h 2353425"/>
                <a:gd name="connsiteX1267" fmla="*/ 1237379 w 3629475"/>
                <a:gd name="connsiteY1267" fmla="*/ 692265 h 2353425"/>
                <a:gd name="connsiteX1268" fmla="*/ 1241304 w 3629475"/>
                <a:gd name="connsiteY1268" fmla="*/ 698269 h 2353425"/>
                <a:gd name="connsiteX1269" fmla="*/ 1245691 w 3629475"/>
                <a:gd name="connsiteY1269" fmla="*/ 704042 h 2353425"/>
                <a:gd name="connsiteX1270" fmla="*/ 1251002 w 3629475"/>
                <a:gd name="connsiteY1270" fmla="*/ 709353 h 2353425"/>
                <a:gd name="connsiteX1271" fmla="*/ 1255158 w 3629475"/>
                <a:gd name="connsiteY1271" fmla="*/ 712816 h 2353425"/>
                <a:gd name="connsiteX1272" fmla="*/ 1253542 w 3629475"/>
                <a:gd name="connsiteY1272" fmla="*/ 712816 h 2353425"/>
                <a:gd name="connsiteX1273" fmla="*/ 1245460 w 3629475"/>
                <a:gd name="connsiteY1273" fmla="*/ 713509 h 2353425"/>
                <a:gd name="connsiteX1274" fmla="*/ 1237379 w 3629475"/>
                <a:gd name="connsiteY1274" fmla="*/ 714664 h 2353425"/>
                <a:gd name="connsiteX1275" fmla="*/ 1229067 w 3629475"/>
                <a:gd name="connsiteY1275" fmla="*/ 716280 h 2353425"/>
                <a:gd name="connsiteX1276" fmla="*/ 1220754 w 3629475"/>
                <a:gd name="connsiteY1276" fmla="*/ 718358 h 2353425"/>
                <a:gd name="connsiteX1277" fmla="*/ 1180809 w 3629475"/>
                <a:gd name="connsiteY1277" fmla="*/ 730827 h 2353425"/>
                <a:gd name="connsiteX1278" fmla="*/ 1218445 w 3629475"/>
                <a:gd name="connsiteY1278" fmla="*/ 746760 h 2353425"/>
                <a:gd name="connsiteX1279" fmla="*/ 1225372 w 3629475"/>
                <a:gd name="connsiteY1279" fmla="*/ 749531 h 2353425"/>
                <a:gd name="connsiteX1280" fmla="*/ 1232068 w 3629475"/>
                <a:gd name="connsiteY1280" fmla="*/ 752533 h 2353425"/>
                <a:gd name="connsiteX1281" fmla="*/ 1238302 w 3629475"/>
                <a:gd name="connsiteY1281" fmla="*/ 755535 h 2353425"/>
                <a:gd name="connsiteX1282" fmla="*/ 1244306 w 3629475"/>
                <a:gd name="connsiteY1282" fmla="*/ 758536 h 2353425"/>
                <a:gd name="connsiteX1283" fmla="*/ 1249616 w 3629475"/>
                <a:gd name="connsiteY1283" fmla="*/ 761769 h 2353425"/>
                <a:gd name="connsiteX1284" fmla="*/ 1254234 w 3629475"/>
                <a:gd name="connsiteY1284" fmla="*/ 765002 h 2353425"/>
                <a:gd name="connsiteX1285" fmla="*/ 1262316 w 3629475"/>
                <a:gd name="connsiteY1285" fmla="*/ 771467 h 2353425"/>
                <a:gd name="connsiteX1286" fmla="*/ 1271783 w 3629475"/>
                <a:gd name="connsiteY1286" fmla="*/ 771236 h 2353425"/>
                <a:gd name="connsiteX1287" fmla="*/ 1281711 w 3629475"/>
                <a:gd name="connsiteY1287" fmla="*/ 770775 h 2353425"/>
                <a:gd name="connsiteX1288" fmla="*/ 1286791 w 3629475"/>
                <a:gd name="connsiteY1288" fmla="*/ 770775 h 2353425"/>
                <a:gd name="connsiteX1289" fmla="*/ 1291871 w 3629475"/>
                <a:gd name="connsiteY1289" fmla="*/ 770544 h 2353425"/>
                <a:gd name="connsiteX1290" fmla="*/ 1301799 w 3629475"/>
                <a:gd name="connsiteY1290" fmla="*/ 770313 h 2353425"/>
                <a:gd name="connsiteX1291" fmla="*/ 1306879 w 3629475"/>
                <a:gd name="connsiteY1291" fmla="*/ 770082 h 2353425"/>
                <a:gd name="connsiteX1292" fmla="*/ 1311959 w 3629475"/>
                <a:gd name="connsiteY1292" fmla="*/ 770082 h 2353425"/>
                <a:gd name="connsiteX1293" fmla="*/ 1321887 w 3629475"/>
                <a:gd name="connsiteY1293" fmla="*/ 769620 h 2353425"/>
                <a:gd name="connsiteX1294" fmla="*/ 1326967 w 3629475"/>
                <a:gd name="connsiteY1294" fmla="*/ 769620 h 2353425"/>
                <a:gd name="connsiteX1295" fmla="*/ 1331816 w 3629475"/>
                <a:gd name="connsiteY1295" fmla="*/ 769389 h 2353425"/>
                <a:gd name="connsiteX1296" fmla="*/ 1336896 w 3629475"/>
                <a:gd name="connsiteY1296" fmla="*/ 769158 h 2353425"/>
                <a:gd name="connsiteX1297" fmla="*/ 1341975 w 3629475"/>
                <a:gd name="connsiteY1297" fmla="*/ 769158 h 2353425"/>
                <a:gd name="connsiteX1298" fmla="*/ 1346362 w 3629475"/>
                <a:gd name="connsiteY1298" fmla="*/ 768927 h 2353425"/>
                <a:gd name="connsiteX1299" fmla="*/ 1354906 w 3629475"/>
                <a:gd name="connsiteY1299" fmla="*/ 769389 h 2353425"/>
                <a:gd name="connsiteX1300" fmla="*/ 1354675 w 3629475"/>
                <a:gd name="connsiteY1300" fmla="*/ 770313 h 2353425"/>
                <a:gd name="connsiteX1301" fmla="*/ 1371992 w 3629475"/>
                <a:gd name="connsiteY1301" fmla="*/ 776085 h 2353425"/>
                <a:gd name="connsiteX1302" fmla="*/ 1378457 w 3629475"/>
                <a:gd name="connsiteY1302" fmla="*/ 779087 h 2353425"/>
                <a:gd name="connsiteX1303" fmla="*/ 1385153 w 3629475"/>
                <a:gd name="connsiteY1303" fmla="*/ 783013 h 2353425"/>
                <a:gd name="connsiteX1304" fmla="*/ 1392080 w 3629475"/>
                <a:gd name="connsiteY1304" fmla="*/ 787400 h 2353425"/>
                <a:gd name="connsiteX1305" fmla="*/ 1399238 w 3629475"/>
                <a:gd name="connsiteY1305" fmla="*/ 792711 h 2353425"/>
                <a:gd name="connsiteX1306" fmla="*/ 1406165 w 3629475"/>
                <a:gd name="connsiteY1306" fmla="*/ 798484 h 2353425"/>
                <a:gd name="connsiteX1307" fmla="*/ 1413554 w 3629475"/>
                <a:gd name="connsiteY1307" fmla="*/ 804949 h 2353425"/>
                <a:gd name="connsiteX1308" fmla="*/ 1442416 w 3629475"/>
                <a:gd name="connsiteY1308" fmla="*/ 831965 h 2353425"/>
                <a:gd name="connsiteX1309" fmla="*/ 1442185 w 3629475"/>
                <a:gd name="connsiteY1309" fmla="*/ 827116 h 2353425"/>
                <a:gd name="connsiteX1310" fmla="*/ 1444725 w 3629475"/>
                <a:gd name="connsiteY1310" fmla="*/ 829656 h 2353425"/>
                <a:gd name="connsiteX1311" fmla="*/ 1448188 w 3629475"/>
                <a:gd name="connsiteY1311" fmla="*/ 834275 h 2353425"/>
                <a:gd name="connsiteX1312" fmla="*/ 1451652 w 3629475"/>
                <a:gd name="connsiteY1312" fmla="*/ 838662 h 2353425"/>
                <a:gd name="connsiteX1313" fmla="*/ 1454653 w 3629475"/>
                <a:gd name="connsiteY1313" fmla="*/ 843049 h 2353425"/>
                <a:gd name="connsiteX1314" fmla="*/ 1457655 w 3629475"/>
                <a:gd name="connsiteY1314" fmla="*/ 847667 h 2353425"/>
                <a:gd name="connsiteX1315" fmla="*/ 1460426 w 3629475"/>
                <a:gd name="connsiteY1315" fmla="*/ 852055 h 2353425"/>
                <a:gd name="connsiteX1316" fmla="*/ 1463196 w 3629475"/>
                <a:gd name="connsiteY1316" fmla="*/ 856673 h 2353425"/>
                <a:gd name="connsiteX1317" fmla="*/ 1465736 w 3629475"/>
                <a:gd name="connsiteY1317" fmla="*/ 861291 h 2353425"/>
                <a:gd name="connsiteX1318" fmla="*/ 1468045 w 3629475"/>
                <a:gd name="connsiteY1318" fmla="*/ 865909 h 2353425"/>
                <a:gd name="connsiteX1319" fmla="*/ 1470585 w 3629475"/>
                <a:gd name="connsiteY1319" fmla="*/ 870527 h 2353425"/>
                <a:gd name="connsiteX1320" fmla="*/ 1472894 w 3629475"/>
                <a:gd name="connsiteY1320" fmla="*/ 875376 h 2353425"/>
                <a:gd name="connsiteX1321" fmla="*/ 1475434 w 3629475"/>
                <a:gd name="connsiteY1321" fmla="*/ 879995 h 2353425"/>
                <a:gd name="connsiteX1322" fmla="*/ 1477743 w 3629475"/>
                <a:gd name="connsiteY1322" fmla="*/ 884844 h 2353425"/>
                <a:gd name="connsiteX1323" fmla="*/ 1492290 w 3629475"/>
                <a:gd name="connsiteY1323" fmla="*/ 913707 h 2353425"/>
                <a:gd name="connsiteX1324" fmla="*/ 1494829 w 3629475"/>
                <a:gd name="connsiteY1324" fmla="*/ 907011 h 2353425"/>
                <a:gd name="connsiteX1325" fmla="*/ 1495522 w 3629475"/>
                <a:gd name="connsiteY1325" fmla="*/ 908858 h 2353425"/>
                <a:gd name="connsiteX1326" fmla="*/ 1497369 w 3629475"/>
                <a:gd name="connsiteY1326" fmla="*/ 914862 h 2353425"/>
                <a:gd name="connsiteX1327" fmla="*/ 1498986 w 3629475"/>
                <a:gd name="connsiteY1327" fmla="*/ 920865 h 2353425"/>
                <a:gd name="connsiteX1328" fmla="*/ 1500371 w 3629475"/>
                <a:gd name="connsiteY1328" fmla="*/ 926869 h 2353425"/>
                <a:gd name="connsiteX1329" fmla="*/ 1501756 w 3629475"/>
                <a:gd name="connsiteY1329" fmla="*/ 932873 h 2353425"/>
                <a:gd name="connsiteX1330" fmla="*/ 1502680 w 3629475"/>
                <a:gd name="connsiteY1330" fmla="*/ 938876 h 2353425"/>
                <a:gd name="connsiteX1331" fmla="*/ 1503603 w 3629475"/>
                <a:gd name="connsiteY1331" fmla="*/ 944880 h 2353425"/>
                <a:gd name="connsiteX1332" fmla="*/ 1504527 w 3629475"/>
                <a:gd name="connsiteY1332" fmla="*/ 950884 h 2353425"/>
                <a:gd name="connsiteX1333" fmla="*/ 1505220 w 3629475"/>
                <a:gd name="connsiteY1333" fmla="*/ 957118 h 2353425"/>
                <a:gd name="connsiteX1334" fmla="*/ 1505682 w 3629475"/>
                <a:gd name="connsiteY1334" fmla="*/ 963122 h 2353425"/>
                <a:gd name="connsiteX1335" fmla="*/ 1505912 w 3629475"/>
                <a:gd name="connsiteY1335" fmla="*/ 969125 h 2353425"/>
                <a:gd name="connsiteX1336" fmla="*/ 1506374 w 3629475"/>
                <a:gd name="connsiteY1336" fmla="*/ 975360 h 2353425"/>
                <a:gd name="connsiteX1337" fmla="*/ 1506374 w 3629475"/>
                <a:gd name="connsiteY1337" fmla="*/ 981595 h 2353425"/>
                <a:gd name="connsiteX1338" fmla="*/ 1506605 w 3629475"/>
                <a:gd name="connsiteY1338" fmla="*/ 987598 h 2353425"/>
                <a:gd name="connsiteX1339" fmla="*/ 1506605 w 3629475"/>
                <a:gd name="connsiteY1339" fmla="*/ 993140 h 2353425"/>
                <a:gd name="connsiteX1340" fmla="*/ 1490904 w 3629475"/>
                <a:gd name="connsiteY1340" fmla="*/ 1000067 h 2353425"/>
                <a:gd name="connsiteX1341" fmla="*/ 1466660 w 3629475"/>
                <a:gd name="connsiteY1341" fmla="*/ 1009304 h 2353425"/>
                <a:gd name="connsiteX1342" fmla="*/ 1465044 w 3629475"/>
                <a:gd name="connsiteY1342" fmla="*/ 1043709 h 2353425"/>
                <a:gd name="connsiteX1343" fmla="*/ 1464351 w 3629475"/>
                <a:gd name="connsiteY1343" fmla="*/ 1070033 h 2353425"/>
                <a:gd name="connsiteX1344" fmla="*/ 1464351 w 3629475"/>
                <a:gd name="connsiteY1344" fmla="*/ 1083426 h 2353425"/>
                <a:gd name="connsiteX1345" fmla="*/ 1457655 w 3629475"/>
                <a:gd name="connsiteY1345" fmla="*/ 1084349 h 2353425"/>
                <a:gd name="connsiteX1346" fmla="*/ 1446572 w 3629475"/>
                <a:gd name="connsiteY1346" fmla="*/ 1085504 h 2353425"/>
                <a:gd name="connsiteX1347" fmla="*/ 1435258 w 3629475"/>
                <a:gd name="connsiteY1347" fmla="*/ 1086196 h 2353425"/>
                <a:gd name="connsiteX1348" fmla="*/ 1423713 w 3629475"/>
                <a:gd name="connsiteY1348" fmla="*/ 1086889 h 2353425"/>
                <a:gd name="connsiteX1349" fmla="*/ 1412168 w 3629475"/>
                <a:gd name="connsiteY1349" fmla="*/ 1087351 h 2353425"/>
                <a:gd name="connsiteX1350" fmla="*/ 1400392 w 3629475"/>
                <a:gd name="connsiteY1350" fmla="*/ 1087813 h 2353425"/>
                <a:gd name="connsiteX1351" fmla="*/ 1376841 w 3629475"/>
                <a:gd name="connsiteY1351" fmla="*/ 1088506 h 2353425"/>
                <a:gd name="connsiteX1352" fmla="*/ 1365065 w 3629475"/>
                <a:gd name="connsiteY1352" fmla="*/ 1088967 h 2353425"/>
                <a:gd name="connsiteX1353" fmla="*/ 1353058 w 3629475"/>
                <a:gd name="connsiteY1353" fmla="*/ 1089429 h 2353425"/>
                <a:gd name="connsiteX1354" fmla="*/ 1341283 w 3629475"/>
                <a:gd name="connsiteY1354" fmla="*/ 1090122 h 2353425"/>
                <a:gd name="connsiteX1355" fmla="*/ 1329507 w 3629475"/>
                <a:gd name="connsiteY1355" fmla="*/ 1091276 h 2353425"/>
                <a:gd name="connsiteX1356" fmla="*/ 1317962 w 3629475"/>
                <a:gd name="connsiteY1356" fmla="*/ 1092431 h 2353425"/>
                <a:gd name="connsiteX1357" fmla="*/ 1306186 w 3629475"/>
                <a:gd name="connsiteY1357" fmla="*/ 1094278 h 2353425"/>
                <a:gd name="connsiteX1358" fmla="*/ 1294872 w 3629475"/>
                <a:gd name="connsiteY1358" fmla="*/ 1096587 h 2353425"/>
                <a:gd name="connsiteX1359" fmla="*/ 1284251 w 3629475"/>
                <a:gd name="connsiteY1359" fmla="*/ 1099127 h 2353425"/>
                <a:gd name="connsiteX1360" fmla="*/ 1272013 w 3629475"/>
                <a:gd name="connsiteY1360" fmla="*/ 1100975 h 2353425"/>
                <a:gd name="connsiteX1361" fmla="*/ 1261392 w 3629475"/>
                <a:gd name="connsiteY1361" fmla="*/ 1101898 h 2353425"/>
                <a:gd name="connsiteX1362" fmla="*/ 1251925 w 3629475"/>
                <a:gd name="connsiteY1362" fmla="*/ 1101898 h 2353425"/>
                <a:gd name="connsiteX1363" fmla="*/ 1244075 w 3629475"/>
                <a:gd name="connsiteY1363" fmla="*/ 1101206 h 2353425"/>
                <a:gd name="connsiteX1364" fmla="*/ 1237610 w 3629475"/>
                <a:gd name="connsiteY1364" fmla="*/ 1099820 h 2353425"/>
                <a:gd name="connsiteX1365" fmla="*/ 1232299 w 3629475"/>
                <a:gd name="connsiteY1365" fmla="*/ 1097973 h 2353425"/>
                <a:gd name="connsiteX1366" fmla="*/ 1228143 w 3629475"/>
                <a:gd name="connsiteY1366" fmla="*/ 1095664 h 2353425"/>
                <a:gd name="connsiteX1367" fmla="*/ 1224910 w 3629475"/>
                <a:gd name="connsiteY1367" fmla="*/ 1093355 h 2353425"/>
                <a:gd name="connsiteX1368" fmla="*/ 1222371 w 3629475"/>
                <a:gd name="connsiteY1368" fmla="*/ 1090584 h 2353425"/>
                <a:gd name="connsiteX1369" fmla="*/ 1220523 w 3629475"/>
                <a:gd name="connsiteY1369" fmla="*/ 1087813 h 2353425"/>
                <a:gd name="connsiteX1370" fmla="*/ 1218907 w 3629475"/>
                <a:gd name="connsiteY1370" fmla="*/ 1084811 h 2353425"/>
                <a:gd name="connsiteX1371" fmla="*/ 1217983 w 3629475"/>
                <a:gd name="connsiteY1371" fmla="*/ 1081578 h 2353425"/>
                <a:gd name="connsiteX1372" fmla="*/ 1217522 w 3629475"/>
                <a:gd name="connsiteY1372" fmla="*/ 1078115 h 2353425"/>
                <a:gd name="connsiteX1373" fmla="*/ 1217291 w 3629475"/>
                <a:gd name="connsiteY1373" fmla="*/ 1074651 h 2353425"/>
                <a:gd name="connsiteX1374" fmla="*/ 1217522 w 3629475"/>
                <a:gd name="connsiteY1374" fmla="*/ 1071418 h 2353425"/>
                <a:gd name="connsiteX1375" fmla="*/ 1223294 w 3629475"/>
                <a:gd name="connsiteY1375" fmla="*/ 1067262 h 2353425"/>
                <a:gd name="connsiteX1376" fmla="*/ 1232530 w 3629475"/>
                <a:gd name="connsiteY1376" fmla="*/ 1059873 h 2353425"/>
                <a:gd name="connsiteX1377" fmla="*/ 1241304 w 3629475"/>
                <a:gd name="connsiteY1377" fmla="*/ 1052253 h 2353425"/>
                <a:gd name="connsiteX1378" fmla="*/ 1249616 w 3629475"/>
                <a:gd name="connsiteY1378" fmla="*/ 1044402 h 2353425"/>
                <a:gd name="connsiteX1379" fmla="*/ 1257005 w 3629475"/>
                <a:gd name="connsiteY1379" fmla="*/ 1036320 h 2353425"/>
                <a:gd name="connsiteX1380" fmla="*/ 1263932 w 3629475"/>
                <a:gd name="connsiteY1380" fmla="*/ 1027776 h 2353425"/>
                <a:gd name="connsiteX1381" fmla="*/ 1270166 w 3629475"/>
                <a:gd name="connsiteY1381" fmla="*/ 1018771 h 2353425"/>
                <a:gd name="connsiteX1382" fmla="*/ 1275246 w 3629475"/>
                <a:gd name="connsiteY1382" fmla="*/ 1009304 h 2353425"/>
                <a:gd name="connsiteX1383" fmla="*/ 1279633 w 3629475"/>
                <a:gd name="connsiteY1383" fmla="*/ 999375 h 2353425"/>
                <a:gd name="connsiteX1384" fmla="*/ 1282866 w 3629475"/>
                <a:gd name="connsiteY1384" fmla="*/ 988753 h 2353425"/>
                <a:gd name="connsiteX1385" fmla="*/ 1284944 w 3629475"/>
                <a:gd name="connsiteY1385" fmla="*/ 977900 h 2353425"/>
                <a:gd name="connsiteX1386" fmla="*/ 1285867 w 3629475"/>
                <a:gd name="connsiteY1386" fmla="*/ 966585 h 2353425"/>
                <a:gd name="connsiteX1387" fmla="*/ 1285406 w 3629475"/>
                <a:gd name="connsiteY1387" fmla="*/ 954809 h 2353425"/>
                <a:gd name="connsiteX1388" fmla="*/ 1283789 w 3629475"/>
                <a:gd name="connsiteY1388" fmla="*/ 942571 h 2353425"/>
                <a:gd name="connsiteX1389" fmla="*/ 1281018 w 3629475"/>
                <a:gd name="connsiteY1389" fmla="*/ 930102 h 2353425"/>
                <a:gd name="connsiteX1390" fmla="*/ 1276170 w 3629475"/>
                <a:gd name="connsiteY1390" fmla="*/ 915324 h 2353425"/>
                <a:gd name="connsiteX1391" fmla="*/ 1268550 w 3629475"/>
                <a:gd name="connsiteY1391" fmla="*/ 906087 h 2353425"/>
                <a:gd name="connsiteX1392" fmla="*/ 1262085 w 3629475"/>
                <a:gd name="connsiteY1392" fmla="*/ 898698 h 2353425"/>
                <a:gd name="connsiteX1393" fmla="*/ 1255620 w 3629475"/>
                <a:gd name="connsiteY1393" fmla="*/ 892002 h 2353425"/>
                <a:gd name="connsiteX1394" fmla="*/ 1249155 w 3629475"/>
                <a:gd name="connsiteY1394" fmla="*/ 885767 h 2353425"/>
                <a:gd name="connsiteX1395" fmla="*/ 1242459 w 3629475"/>
                <a:gd name="connsiteY1395" fmla="*/ 879995 h 2353425"/>
                <a:gd name="connsiteX1396" fmla="*/ 1235532 w 3629475"/>
                <a:gd name="connsiteY1396" fmla="*/ 874453 h 2353425"/>
                <a:gd name="connsiteX1397" fmla="*/ 1228605 w 3629475"/>
                <a:gd name="connsiteY1397" fmla="*/ 869604 h 2353425"/>
                <a:gd name="connsiteX1398" fmla="*/ 1221678 w 3629475"/>
                <a:gd name="connsiteY1398" fmla="*/ 864985 h 2353425"/>
                <a:gd name="connsiteX1399" fmla="*/ 1214751 w 3629475"/>
                <a:gd name="connsiteY1399" fmla="*/ 860829 h 2353425"/>
                <a:gd name="connsiteX1400" fmla="*/ 1207593 w 3629475"/>
                <a:gd name="connsiteY1400" fmla="*/ 857365 h 2353425"/>
                <a:gd name="connsiteX1401" fmla="*/ 1200204 w 3629475"/>
                <a:gd name="connsiteY1401" fmla="*/ 853902 h 2353425"/>
                <a:gd name="connsiteX1402" fmla="*/ 1193047 w 3629475"/>
                <a:gd name="connsiteY1402" fmla="*/ 851131 h 2353425"/>
                <a:gd name="connsiteX1403" fmla="*/ 1185658 w 3629475"/>
                <a:gd name="connsiteY1403" fmla="*/ 848591 h 2353425"/>
                <a:gd name="connsiteX1404" fmla="*/ 1178269 w 3629475"/>
                <a:gd name="connsiteY1404" fmla="*/ 846513 h 2353425"/>
                <a:gd name="connsiteX1405" fmla="*/ 1170650 w 3629475"/>
                <a:gd name="connsiteY1405" fmla="*/ 844896 h 2353425"/>
                <a:gd name="connsiteX1406" fmla="*/ 1163261 w 3629475"/>
                <a:gd name="connsiteY1406" fmla="*/ 843742 h 2353425"/>
                <a:gd name="connsiteX1407" fmla="*/ 1155641 w 3629475"/>
                <a:gd name="connsiteY1407" fmla="*/ 842818 h 2353425"/>
                <a:gd name="connsiteX1408" fmla="*/ 1148022 w 3629475"/>
                <a:gd name="connsiteY1408" fmla="*/ 842125 h 2353425"/>
                <a:gd name="connsiteX1409" fmla="*/ 1140402 w 3629475"/>
                <a:gd name="connsiteY1409" fmla="*/ 842125 h 2353425"/>
                <a:gd name="connsiteX1410" fmla="*/ 1132551 w 3629475"/>
                <a:gd name="connsiteY1410" fmla="*/ 842125 h 2353425"/>
                <a:gd name="connsiteX1411" fmla="*/ 1124932 w 3629475"/>
                <a:gd name="connsiteY1411" fmla="*/ 842587 h 2353425"/>
                <a:gd name="connsiteX1412" fmla="*/ 1117312 w 3629475"/>
                <a:gd name="connsiteY1412" fmla="*/ 843511 h 2353425"/>
                <a:gd name="connsiteX1413" fmla="*/ 1109462 w 3629475"/>
                <a:gd name="connsiteY1413" fmla="*/ 844665 h 2353425"/>
                <a:gd name="connsiteX1414" fmla="*/ 1101611 w 3629475"/>
                <a:gd name="connsiteY1414" fmla="*/ 846051 h 2353425"/>
                <a:gd name="connsiteX1415" fmla="*/ 1093992 w 3629475"/>
                <a:gd name="connsiteY1415" fmla="*/ 847667 h 2353425"/>
                <a:gd name="connsiteX1416" fmla="*/ 1086141 w 3629475"/>
                <a:gd name="connsiteY1416" fmla="*/ 849745 h 2353425"/>
                <a:gd name="connsiteX1417" fmla="*/ 1078291 w 3629475"/>
                <a:gd name="connsiteY1417" fmla="*/ 851824 h 2353425"/>
                <a:gd name="connsiteX1418" fmla="*/ 1070440 w 3629475"/>
                <a:gd name="connsiteY1418" fmla="*/ 854364 h 2353425"/>
                <a:gd name="connsiteX1419" fmla="*/ 1062590 w 3629475"/>
                <a:gd name="connsiteY1419" fmla="*/ 857135 h 2353425"/>
                <a:gd name="connsiteX1420" fmla="*/ 1054739 w 3629475"/>
                <a:gd name="connsiteY1420" fmla="*/ 860136 h 2353425"/>
                <a:gd name="connsiteX1421" fmla="*/ 1046889 w 3629475"/>
                <a:gd name="connsiteY1421" fmla="*/ 863369 h 2353425"/>
                <a:gd name="connsiteX1422" fmla="*/ 1039500 w 3629475"/>
                <a:gd name="connsiteY1422" fmla="*/ 866602 h 2353425"/>
                <a:gd name="connsiteX1423" fmla="*/ 1028417 w 3629475"/>
                <a:gd name="connsiteY1423" fmla="*/ 870527 h 2353425"/>
                <a:gd name="connsiteX1424" fmla="*/ 1016872 w 3629475"/>
                <a:gd name="connsiteY1424" fmla="*/ 874684 h 2353425"/>
                <a:gd name="connsiteX1425" fmla="*/ 1005789 w 3629475"/>
                <a:gd name="connsiteY1425" fmla="*/ 879302 h 2353425"/>
                <a:gd name="connsiteX1426" fmla="*/ 994706 w 3629475"/>
                <a:gd name="connsiteY1426" fmla="*/ 883689 h 2353425"/>
                <a:gd name="connsiteX1427" fmla="*/ 984084 w 3629475"/>
                <a:gd name="connsiteY1427" fmla="*/ 888538 h 2353425"/>
                <a:gd name="connsiteX1428" fmla="*/ 973694 w 3629475"/>
                <a:gd name="connsiteY1428" fmla="*/ 893387 h 2353425"/>
                <a:gd name="connsiteX1429" fmla="*/ 963766 w 3629475"/>
                <a:gd name="connsiteY1429" fmla="*/ 898467 h 2353425"/>
                <a:gd name="connsiteX1430" fmla="*/ 953837 w 3629475"/>
                <a:gd name="connsiteY1430" fmla="*/ 903778 h 2353425"/>
                <a:gd name="connsiteX1431" fmla="*/ 943908 w 3629475"/>
                <a:gd name="connsiteY1431" fmla="*/ 908858 h 2353425"/>
                <a:gd name="connsiteX1432" fmla="*/ 934442 w 3629475"/>
                <a:gd name="connsiteY1432" fmla="*/ 914400 h 2353425"/>
                <a:gd name="connsiteX1433" fmla="*/ 924975 w 3629475"/>
                <a:gd name="connsiteY1433" fmla="*/ 919711 h 2353425"/>
                <a:gd name="connsiteX1434" fmla="*/ 915739 w 3629475"/>
                <a:gd name="connsiteY1434" fmla="*/ 925253 h 2353425"/>
                <a:gd name="connsiteX1435" fmla="*/ 906734 w 3629475"/>
                <a:gd name="connsiteY1435" fmla="*/ 930795 h 2353425"/>
                <a:gd name="connsiteX1436" fmla="*/ 897729 w 3629475"/>
                <a:gd name="connsiteY1436" fmla="*/ 936336 h 2353425"/>
                <a:gd name="connsiteX1437" fmla="*/ 888724 w 3629475"/>
                <a:gd name="connsiteY1437" fmla="*/ 942109 h 2353425"/>
                <a:gd name="connsiteX1438" fmla="*/ 887800 w 3629475"/>
                <a:gd name="connsiteY1438" fmla="*/ 942571 h 2353425"/>
                <a:gd name="connsiteX1439" fmla="*/ 884337 w 3629475"/>
                <a:gd name="connsiteY1439" fmla="*/ 932642 h 2353425"/>
                <a:gd name="connsiteX1440" fmla="*/ 877179 w 3629475"/>
                <a:gd name="connsiteY1440" fmla="*/ 922251 h 2353425"/>
                <a:gd name="connsiteX1441" fmla="*/ 870945 w 3629475"/>
                <a:gd name="connsiteY1441" fmla="*/ 913476 h 2353425"/>
                <a:gd name="connsiteX1442" fmla="*/ 864711 w 3629475"/>
                <a:gd name="connsiteY1442" fmla="*/ 904471 h 2353425"/>
                <a:gd name="connsiteX1443" fmla="*/ 858476 w 3629475"/>
                <a:gd name="connsiteY1443" fmla="*/ 895465 h 2353425"/>
                <a:gd name="connsiteX1444" fmla="*/ 852242 w 3629475"/>
                <a:gd name="connsiteY1444" fmla="*/ 886691 h 2353425"/>
                <a:gd name="connsiteX1445" fmla="*/ 846008 w 3629475"/>
                <a:gd name="connsiteY1445" fmla="*/ 877685 h 2353425"/>
                <a:gd name="connsiteX1446" fmla="*/ 839774 w 3629475"/>
                <a:gd name="connsiteY1446" fmla="*/ 868680 h 2353425"/>
                <a:gd name="connsiteX1447" fmla="*/ 833309 w 3629475"/>
                <a:gd name="connsiteY1447" fmla="*/ 859675 h 2353425"/>
                <a:gd name="connsiteX1448" fmla="*/ 827074 w 3629475"/>
                <a:gd name="connsiteY1448" fmla="*/ 850900 h 2353425"/>
                <a:gd name="connsiteX1449" fmla="*/ 820840 w 3629475"/>
                <a:gd name="connsiteY1449" fmla="*/ 841895 h 2353425"/>
                <a:gd name="connsiteX1450" fmla="*/ 814606 w 3629475"/>
                <a:gd name="connsiteY1450" fmla="*/ 833120 h 2353425"/>
                <a:gd name="connsiteX1451" fmla="*/ 808372 w 3629475"/>
                <a:gd name="connsiteY1451" fmla="*/ 824115 h 2353425"/>
                <a:gd name="connsiteX1452" fmla="*/ 802137 w 3629475"/>
                <a:gd name="connsiteY1452" fmla="*/ 815109 h 2353425"/>
                <a:gd name="connsiteX1453" fmla="*/ 795903 w 3629475"/>
                <a:gd name="connsiteY1453" fmla="*/ 806335 h 2353425"/>
                <a:gd name="connsiteX1454" fmla="*/ 789669 w 3629475"/>
                <a:gd name="connsiteY1454" fmla="*/ 797329 h 2353425"/>
                <a:gd name="connsiteX1455" fmla="*/ 754573 w 3629475"/>
                <a:gd name="connsiteY1455" fmla="*/ 747222 h 2353425"/>
                <a:gd name="connsiteX1456" fmla="*/ 762885 w 3629475"/>
                <a:gd name="connsiteY1456" fmla="*/ 807258 h 2353425"/>
                <a:gd name="connsiteX1457" fmla="*/ 764270 w 3629475"/>
                <a:gd name="connsiteY1457" fmla="*/ 817649 h 2353425"/>
                <a:gd name="connsiteX1458" fmla="*/ 765656 w 3629475"/>
                <a:gd name="connsiteY1458" fmla="*/ 828040 h 2353425"/>
                <a:gd name="connsiteX1459" fmla="*/ 767272 w 3629475"/>
                <a:gd name="connsiteY1459" fmla="*/ 838431 h 2353425"/>
                <a:gd name="connsiteX1460" fmla="*/ 768657 w 3629475"/>
                <a:gd name="connsiteY1460" fmla="*/ 848822 h 2353425"/>
                <a:gd name="connsiteX1461" fmla="*/ 770043 w 3629475"/>
                <a:gd name="connsiteY1461" fmla="*/ 859213 h 2353425"/>
                <a:gd name="connsiteX1462" fmla="*/ 771428 w 3629475"/>
                <a:gd name="connsiteY1462" fmla="*/ 869373 h 2353425"/>
                <a:gd name="connsiteX1463" fmla="*/ 772813 w 3629475"/>
                <a:gd name="connsiteY1463" fmla="*/ 879764 h 2353425"/>
                <a:gd name="connsiteX1464" fmla="*/ 774199 w 3629475"/>
                <a:gd name="connsiteY1464" fmla="*/ 890155 h 2353425"/>
                <a:gd name="connsiteX1465" fmla="*/ 775815 w 3629475"/>
                <a:gd name="connsiteY1465" fmla="*/ 900545 h 2353425"/>
                <a:gd name="connsiteX1466" fmla="*/ 777200 w 3629475"/>
                <a:gd name="connsiteY1466" fmla="*/ 910936 h 2353425"/>
                <a:gd name="connsiteX1467" fmla="*/ 778586 w 3629475"/>
                <a:gd name="connsiteY1467" fmla="*/ 921327 h 2353425"/>
                <a:gd name="connsiteX1468" fmla="*/ 779971 w 3629475"/>
                <a:gd name="connsiteY1468" fmla="*/ 931718 h 2353425"/>
                <a:gd name="connsiteX1469" fmla="*/ 781357 w 3629475"/>
                <a:gd name="connsiteY1469" fmla="*/ 941878 h 2353425"/>
                <a:gd name="connsiteX1470" fmla="*/ 782973 w 3629475"/>
                <a:gd name="connsiteY1470" fmla="*/ 952269 h 2353425"/>
                <a:gd name="connsiteX1471" fmla="*/ 784358 w 3629475"/>
                <a:gd name="connsiteY1471" fmla="*/ 963584 h 2353425"/>
                <a:gd name="connsiteX1472" fmla="*/ 792671 w 3629475"/>
                <a:gd name="connsiteY1472" fmla="*/ 989907 h 2353425"/>
                <a:gd name="connsiteX1473" fmla="*/ 797981 w 3629475"/>
                <a:gd name="connsiteY1473" fmla="*/ 1006995 h 2353425"/>
                <a:gd name="connsiteX1474" fmla="*/ 791285 w 3629475"/>
                <a:gd name="connsiteY1474" fmla="*/ 1011151 h 2353425"/>
                <a:gd name="connsiteX1475" fmla="*/ 781588 w 3629475"/>
                <a:gd name="connsiteY1475" fmla="*/ 1017616 h 2353425"/>
                <a:gd name="connsiteX1476" fmla="*/ 771890 w 3629475"/>
                <a:gd name="connsiteY1476" fmla="*/ 1024544 h 2353425"/>
                <a:gd name="connsiteX1477" fmla="*/ 762192 w 3629475"/>
                <a:gd name="connsiteY1477" fmla="*/ 1031933 h 2353425"/>
                <a:gd name="connsiteX1478" fmla="*/ 752264 w 3629475"/>
                <a:gd name="connsiteY1478" fmla="*/ 1039553 h 2353425"/>
                <a:gd name="connsiteX1479" fmla="*/ 742335 w 3629475"/>
                <a:gd name="connsiteY1479" fmla="*/ 1047404 h 2353425"/>
                <a:gd name="connsiteX1480" fmla="*/ 732637 w 3629475"/>
                <a:gd name="connsiteY1480" fmla="*/ 1055486 h 2353425"/>
                <a:gd name="connsiteX1481" fmla="*/ 722940 w 3629475"/>
                <a:gd name="connsiteY1481" fmla="*/ 1064029 h 2353425"/>
                <a:gd name="connsiteX1482" fmla="*/ 713473 w 3629475"/>
                <a:gd name="connsiteY1482" fmla="*/ 1072573 h 2353425"/>
                <a:gd name="connsiteX1483" fmla="*/ 704237 w 3629475"/>
                <a:gd name="connsiteY1483" fmla="*/ 1081347 h 2353425"/>
                <a:gd name="connsiteX1484" fmla="*/ 695463 w 3629475"/>
                <a:gd name="connsiteY1484" fmla="*/ 1090353 h 2353425"/>
                <a:gd name="connsiteX1485" fmla="*/ 686920 w 3629475"/>
                <a:gd name="connsiteY1485" fmla="*/ 1099358 h 2353425"/>
                <a:gd name="connsiteX1486" fmla="*/ 678607 w 3629475"/>
                <a:gd name="connsiteY1486" fmla="*/ 1108364 h 2353425"/>
                <a:gd name="connsiteX1487" fmla="*/ 670988 w 3629475"/>
                <a:gd name="connsiteY1487" fmla="*/ 1117369 h 2353425"/>
                <a:gd name="connsiteX1488" fmla="*/ 663599 w 3629475"/>
                <a:gd name="connsiteY1488" fmla="*/ 1126375 h 2353425"/>
                <a:gd name="connsiteX1489" fmla="*/ 657134 w 3629475"/>
                <a:gd name="connsiteY1489" fmla="*/ 1135380 h 2353425"/>
                <a:gd name="connsiteX1490" fmla="*/ 652285 w 3629475"/>
                <a:gd name="connsiteY1490" fmla="*/ 1141846 h 2353425"/>
                <a:gd name="connsiteX1491" fmla="*/ 646974 w 3629475"/>
                <a:gd name="connsiteY1491" fmla="*/ 1147618 h 2353425"/>
                <a:gd name="connsiteX1492" fmla="*/ 640740 w 3629475"/>
                <a:gd name="connsiteY1492" fmla="*/ 1153391 h 2353425"/>
                <a:gd name="connsiteX1493" fmla="*/ 634044 w 3629475"/>
                <a:gd name="connsiteY1493" fmla="*/ 1158933 h 2353425"/>
                <a:gd name="connsiteX1494" fmla="*/ 626655 w 3629475"/>
                <a:gd name="connsiteY1494" fmla="*/ 1164475 h 2353425"/>
                <a:gd name="connsiteX1495" fmla="*/ 619267 w 3629475"/>
                <a:gd name="connsiteY1495" fmla="*/ 1169555 h 2353425"/>
                <a:gd name="connsiteX1496" fmla="*/ 611878 w 3629475"/>
                <a:gd name="connsiteY1496" fmla="*/ 1174635 h 2353425"/>
                <a:gd name="connsiteX1497" fmla="*/ 604720 w 3629475"/>
                <a:gd name="connsiteY1497" fmla="*/ 1179484 h 2353425"/>
                <a:gd name="connsiteX1498" fmla="*/ 598024 w 3629475"/>
                <a:gd name="connsiteY1498" fmla="*/ 1184102 h 2353425"/>
                <a:gd name="connsiteX1499" fmla="*/ 591790 w 3629475"/>
                <a:gd name="connsiteY1499" fmla="*/ 1188489 h 2353425"/>
                <a:gd name="connsiteX1500" fmla="*/ 586479 w 3629475"/>
                <a:gd name="connsiteY1500" fmla="*/ 1193338 h 2353425"/>
                <a:gd name="connsiteX1501" fmla="*/ 581630 w 3629475"/>
                <a:gd name="connsiteY1501" fmla="*/ 1198649 h 2353425"/>
                <a:gd name="connsiteX1502" fmla="*/ 577705 w 3629475"/>
                <a:gd name="connsiteY1502" fmla="*/ 1206269 h 2353425"/>
                <a:gd name="connsiteX1503" fmla="*/ 578398 w 3629475"/>
                <a:gd name="connsiteY1503" fmla="*/ 1216198 h 2353425"/>
                <a:gd name="connsiteX1504" fmla="*/ 584170 w 3629475"/>
                <a:gd name="connsiteY1504" fmla="*/ 1224049 h 2353425"/>
                <a:gd name="connsiteX1505" fmla="*/ 588557 w 3629475"/>
                <a:gd name="connsiteY1505" fmla="*/ 1226589 h 2353425"/>
                <a:gd name="connsiteX1506" fmla="*/ 580245 w 3629475"/>
                <a:gd name="connsiteY1506" fmla="*/ 1233055 h 2353425"/>
                <a:gd name="connsiteX1507" fmla="*/ 561081 w 3629475"/>
                <a:gd name="connsiteY1507" fmla="*/ 1247833 h 2353425"/>
                <a:gd name="connsiteX1508" fmla="*/ 541916 w 3629475"/>
                <a:gd name="connsiteY1508" fmla="*/ 1262149 h 2353425"/>
                <a:gd name="connsiteX1509" fmla="*/ 522982 w 3629475"/>
                <a:gd name="connsiteY1509" fmla="*/ 1276466 h 2353425"/>
                <a:gd name="connsiteX1510" fmla="*/ 504049 w 3629475"/>
                <a:gd name="connsiteY1510" fmla="*/ 1290551 h 2353425"/>
                <a:gd name="connsiteX1511" fmla="*/ 485346 w 3629475"/>
                <a:gd name="connsiteY1511" fmla="*/ 1304406 h 2353425"/>
                <a:gd name="connsiteX1512" fmla="*/ 466644 w 3629475"/>
                <a:gd name="connsiteY1512" fmla="*/ 1318029 h 2353425"/>
                <a:gd name="connsiteX1513" fmla="*/ 448172 w 3629475"/>
                <a:gd name="connsiteY1513" fmla="*/ 1331653 h 2353425"/>
                <a:gd name="connsiteX1514" fmla="*/ 429700 w 3629475"/>
                <a:gd name="connsiteY1514" fmla="*/ 1345046 h 2353425"/>
                <a:gd name="connsiteX1515" fmla="*/ 411459 w 3629475"/>
                <a:gd name="connsiteY1515" fmla="*/ 1358207 h 2353425"/>
                <a:gd name="connsiteX1516" fmla="*/ 393218 w 3629475"/>
                <a:gd name="connsiteY1516" fmla="*/ 1371138 h 2353425"/>
                <a:gd name="connsiteX1517" fmla="*/ 375208 w 3629475"/>
                <a:gd name="connsiteY1517" fmla="*/ 1384069 h 2353425"/>
                <a:gd name="connsiteX1518" fmla="*/ 357198 w 3629475"/>
                <a:gd name="connsiteY1518" fmla="*/ 1396538 h 2353425"/>
                <a:gd name="connsiteX1519" fmla="*/ 339419 w 3629475"/>
                <a:gd name="connsiteY1519" fmla="*/ 1409007 h 2353425"/>
                <a:gd name="connsiteX1520" fmla="*/ 321640 w 3629475"/>
                <a:gd name="connsiteY1520" fmla="*/ 1421476 h 2353425"/>
                <a:gd name="connsiteX1521" fmla="*/ 303861 w 3629475"/>
                <a:gd name="connsiteY1521" fmla="*/ 1433715 h 2353425"/>
                <a:gd name="connsiteX1522" fmla="*/ 286313 w 3629475"/>
                <a:gd name="connsiteY1522" fmla="*/ 1445722 h 2353425"/>
                <a:gd name="connsiteX1523" fmla="*/ 268765 w 3629475"/>
                <a:gd name="connsiteY1523" fmla="*/ 1457498 h 2353425"/>
                <a:gd name="connsiteX1524" fmla="*/ 251447 w 3629475"/>
                <a:gd name="connsiteY1524" fmla="*/ 1469275 h 2353425"/>
                <a:gd name="connsiteX1525" fmla="*/ 234130 w 3629475"/>
                <a:gd name="connsiteY1525" fmla="*/ 1480820 h 2353425"/>
                <a:gd name="connsiteX1526" fmla="*/ 217044 w 3629475"/>
                <a:gd name="connsiteY1526" fmla="*/ 1492366 h 2353425"/>
                <a:gd name="connsiteX1527" fmla="*/ 199957 w 3629475"/>
                <a:gd name="connsiteY1527" fmla="*/ 1503680 h 2353425"/>
                <a:gd name="connsiteX1528" fmla="*/ 182871 w 3629475"/>
                <a:gd name="connsiteY1528" fmla="*/ 1514764 h 2353425"/>
                <a:gd name="connsiteX1529" fmla="*/ 165784 w 3629475"/>
                <a:gd name="connsiteY1529" fmla="*/ 1525847 h 2353425"/>
                <a:gd name="connsiteX1530" fmla="*/ 148929 w 3629475"/>
                <a:gd name="connsiteY1530" fmla="*/ 1536700 h 2353425"/>
                <a:gd name="connsiteX1531" fmla="*/ 132304 w 3629475"/>
                <a:gd name="connsiteY1531" fmla="*/ 1547553 h 2353425"/>
                <a:gd name="connsiteX1532" fmla="*/ 115449 w 3629475"/>
                <a:gd name="connsiteY1532" fmla="*/ 1558175 h 2353425"/>
                <a:gd name="connsiteX1533" fmla="*/ 98824 w 3629475"/>
                <a:gd name="connsiteY1533" fmla="*/ 1568796 h 2353425"/>
                <a:gd name="connsiteX1534" fmla="*/ 82430 w 3629475"/>
                <a:gd name="connsiteY1534" fmla="*/ 1579187 h 2353425"/>
                <a:gd name="connsiteX1535" fmla="*/ 65806 w 3629475"/>
                <a:gd name="connsiteY1535" fmla="*/ 1589578 h 2353425"/>
                <a:gd name="connsiteX1536" fmla="*/ 49412 w 3629475"/>
                <a:gd name="connsiteY1536" fmla="*/ 1599738 h 2353425"/>
                <a:gd name="connsiteX1537" fmla="*/ 0 w 3629475"/>
                <a:gd name="connsiteY1537" fmla="*/ 1630218 h 2353425"/>
                <a:gd name="connsiteX1538" fmla="*/ 52183 w 3629475"/>
                <a:gd name="connsiteY1538" fmla="*/ 1632989 h 2353425"/>
                <a:gd name="connsiteX1539" fmla="*/ 66037 w 3629475"/>
                <a:gd name="connsiteY1539" fmla="*/ 1633220 h 2353425"/>
                <a:gd name="connsiteX1540" fmla="*/ 80583 w 3629475"/>
                <a:gd name="connsiteY1540" fmla="*/ 1632989 h 2353425"/>
                <a:gd name="connsiteX1541" fmla="*/ 95361 w 3629475"/>
                <a:gd name="connsiteY1541" fmla="*/ 1632296 h 2353425"/>
                <a:gd name="connsiteX1542" fmla="*/ 110600 w 3629475"/>
                <a:gd name="connsiteY1542" fmla="*/ 1630911 h 2353425"/>
                <a:gd name="connsiteX1543" fmla="*/ 126301 w 3629475"/>
                <a:gd name="connsiteY1543" fmla="*/ 1629064 h 2353425"/>
                <a:gd name="connsiteX1544" fmla="*/ 142464 w 3629475"/>
                <a:gd name="connsiteY1544" fmla="*/ 1626524 h 2353425"/>
                <a:gd name="connsiteX1545" fmla="*/ 159088 w 3629475"/>
                <a:gd name="connsiteY1545" fmla="*/ 1623291 h 2353425"/>
                <a:gd name="connsiteX1546" fmla="*/ 176406 w 3629475"/>
                <a:gd name="connsiteY1546" fmla="*/ 1619366 h 2353425"/>
                <a:gd name="connsiteX1547" fmla="*/ 194185 w 3629475"/>
                <a:gd name="connsiteY1547" fmla="*/ 1614978 h 2353425"/>
                <a:gd name="connsiteX1548" fmla="*/ 205499 w 3629475"/>
                <a:gd name="connsiteY1548" fmla="*/ 1611515 h 2353425"/>
                <a:gd name="connsiteX1549" fmla="*/ 198110 w 3629475"/>
                <a:gd name="connsiteY1549" fmla="*/ 1615902 h 2353425"/>
                <a:gd name="connsiteX1550" fmla="*/ 189336 w 3629475"/>
                <a:gd name="connsiteY1550" fmla="*/ 1622367 h 2353425"/>
                <a:gd name="connsiteX1551" fmla="*/ 181947 w 3629475"/>
                <a:gd name="connsiteY1551" fmla="*/ 1629526 h 2353425"/>
                <a:gd name="connsiteX1552" fmla="*/ 175944 w 3629475"/>
                <a:gd name="connsiteY1552" fmla="*/ 1637376 h 2353425"/>
                <a:gd name="connsiteX1553" fmla="*/ 172249 w 3629475"/>
                <a:gd name="connsiteY1553" fmla="*/ 1646382 h 2353425"/>
                <a:gd name="connsiteX1554" fmla="*/ 170402 w 3629475"/>
                <a:gd name="connsiteY1554" fmla="*/ 1670166 h 2353425"/>
                <a:gd name="connsiteX1555" fmla="*/ 212195 w 3629475"/>
                <a:gd name="connsiteY1555" fmla="*/ 1662315 h 2353425"/>
                <a:gd name="connsiteX1556" fmla="*/ 238286 w 3629475"/>
                <a:gd name="connsiteY1556" fmla="*/ 1656773 h 2353425"/>
                <a:gd name="connsiteX1557" fmla="*/ 264147 w 3629475"/>
                <a:gd name="connsiteY1557" fmla="*/ 1650769 h 2353425"/>
                <a:gd name="connsiteX1558" fmla="*/ 290007 w 3629475"/>
                <a:gd name="connsiteY1558" fmla="*/ 1644304 h 2353425"/>
                <a:gd name="connsiteX1559" fmla="*/ 315637 w 3629475"/>
                <a:gd name="connsiteY1559" fmla="*/ 1637376 h 2353425"/>
                <a:gd name="connsiteX1560" fmla="*/ 341266 w 3629475"/>
                <a:gd name="connsiteY1560" fmla="*/ 1629987 h 2353425"/>
                <a:gd name="connsiteX1561" fmla="*/ 348655 w 3629475"/>
                <a:gd name="connsiteY1561" fmla="*/ 1627678 h 2353425"/>
                <a:gd name="connsiteX1562" fmla="*/ 343575 w 3629475"/>
                <a:gd name="connsiteY1562" fmla="*/ 1631373 h 2353425"/>
                <a:gd name="connsiteX1563" fmla="*/ 310326 w 3629475"/>
                <a:gd name="connsiteY1563" fmla="*/ 1655849 h 2353425"/>
                <a:gd name="connsiteX1564" fmla="*/ 353504 w 3629475"/>
                <a:gd name="connsiteY1564" fmla="*/ 1657927 h 2353425"/>
                <a:gd name="connsiteX1565" fmla="*/ 363202 w 3629475"/>
                <a:gd name="connsiteY1565" fmla="*/ 1658389 h 2353425"/>
                <a:gd name="connsiteX1566" fmla="*/ 372899 w 3629475"/>
                <a:gd name="connsiteY1566" fmla="*/ 1658389 h 2353425"/>
                <a:gd name="connsiteX1567" fmla="*/ 382597 w 3629475"/>
                <a:gd name="connsiteY1567" fmla="*/ 1658389 h 2353425"/>
                <a:gd name="connsiteX1568" fmla="*/ 392756 w 3629475"/>
                <a:gd name="connsiteY1568" fmla="*/ 1657927 h 2353425"/>
                <a:gd name="connsiteX1569" fmla="*/ 402916 w 3629475"/>
                <a:gd name="connsiteY1569" fmla="*/ 1657235 h 2353425"/>
                <a:gd name="connsiteX1570" fmla="*/ 413306 w 3629475"/>
                <a:gd name="connsiteY1570" fmla="*/ 1656080 h 2353425"/>
                <a:gd name="connsiteX1571" fmla="*/ 423697 w 3629475"/>
                <a:gd name="connsiteY1571" fmla="*/ 1654695 h 2353425"/>
                <a:gd name="connsiteX1572" fmla="*/ 434549 w 3629475"/>
                <a:gd name="connsiteY1572" fmla="*/ 1652616 h 2353425"/>
                <a:gd name="connsiteX1573" fmla="*/ 445401 w 3629475"/>
                <a:gd name="connsiteY1573" fmla="*/ 1650076 h 2353425"/>
                <a:gd name="connsiteX1574" fmla="*/ 456484 w 3629475"/>
                <a:gd name="connsiteY1574" fmla="*/ 1647075 h 2353425"/>
                <a:gd name="connsiteX1575" fmla="*/ 467798 w 3629475"/>
                <a:gd name="connsiteY1575" fmla="*/ 1643611 h 2353425"/>
                <a:gd name="connsiteX1576" fmla="*/ 477957 w 3629475"/>
                <a:gd name="connsiteY1576" fmla="*/ 1639916 h 2353425"/>
                <a:gd name="connsiteX1577" fmla="*/ 477496 w 3629475"/>
                <a:gd name="connsiteY1577" fmla="*/ 1643842 h 2353425"/>
                <a:gd name="connsiteX1578" fmla="*/ 480497 w 3629475"/>
                <a:gd name="connsiteY1578" fmla="*/ 1658851 h 2353425"/>
                <a:gd name="connsiteX1579" fmla="*/ 500816 w 3629475"/>
                <a:gd name="connsiteY1579" fmla="*/ 1659082 h 2353425"/>
                <a:gd name="connsiteX1580" fmla="*/ 511438 w 3629475"/>
                <a:gd name="connsiteY1580" fmla="*/ 1659082 h 2353425"/>
                <a:gd name="connsiteX1581" fmla="*/ 522521 w 3629475"/>
                <a:gd name="connsiteY1581" fmla="*/ 1658620 h 2353425"/>
                <a:gd name="connsiteX1582" fmla="*/ 533835 w 3629475"/>
                <a:gd name="connsiteY1582" fmla="*/ 1658158 h 2353425"/>
                <a:gd name="connsiteX1583" fmla="*/ 545149 w 3629475"/>
                <a:gd name="connsiteY1583" fmla="*/ 1657235 h 2353425"/>
                <a:gd name="connsiteX1584" fmla="*/ 556924 w 3629475"/>
                <a:gd name="connsiteY1584" fmla="*/ 1656080 h 2353425"/>
                <a:gd name="connsiteX1585" fmla="*/ 568700 w 3629475"/>
                <a:gd name="connsiteY1585" fmla="*/ 1654464 h 2353425"/>
                <a:gd name="connsiteX1586" fmla="*/ 580938 w 3629475"/>
                <a:gd name="connsiteY1586" fmla="*/ 1652847 h 2353425"/>
                <a:gd name="connsiteX1587" fmla="*/ 593406 w 3629475"/>
                <a:gd name="connsiteY1587" fmla="*/ 1650769 h 2353425"/>
                <a:gd name="connsiteX1588" fmla="*/ 606106 w 3629475"/>
                <a:gd name="connsiteY1588" fmla="*/ 1648460 h 2353425"/>
                <a:gd name="connsiteX1589" fmla="*/ 619036 w 3629475"/>
                <a:gd name="connsiteY1589" fmla="*/ 1645689 h 2353425"/>
                <a:gd name="connsiteX1590" fmla="*/ 632197 w 3629475"/>
                <a:gd name="connsiteY1590" fmla="*/ 1642687 h 2353425"/>
                <a:gd name="connsiteX1591" fmla="*/ 645589 w 3629475"/>
                <a:gd name="connsiteY1591" fmla="*/ 1639455 h 2353425"/>
                <a:gd name="connsiteX1592" fmla="*/ 659443 w 3629475"/>
                <a:gd name="connsiteY1592" fmla="*/ 1635760 h 2353425"/>
                <a:gd name="connsiteX1593" fmla="*/ 673297 w 3629475"/>
                <a:gd name="connsiteY1593" fmla="*/ 1631604 h 2353425"/>
                <a:gd name="connsiteX1594" fmla="*/ 687612 w 3629475"/>
                <a:gd name="connsiteY1594" fmla="*/ 1627447 h 2353425"/>
                <a:gd name="connsiteX1595" fmla="*/ 702390 w 3629475"/>
                <a:gd name="connsiteY1595" fmla="*/ 1622598 h 2353425"/>
                <a:gd name="connsiteX1596" fmla="*/ 702621 w 3629475"/>
                <a:gd name="connsiteY1596" fmla="*/ 1622598 h 2353425"/>
                <a:gd name="connsiteX1597" fmla="*/ 708393 w 3629475"/>
                <a:gd name="connsiteY1597" fmla="*/ 1625831 h 2353425"/>
                <a:gd name="connsiteX1598" fmla="*/ 682533 w 3629475"/>
                <a:gd name="connsiteY1598" fmla="*/ 1639686 h 2353425"/>
                <a:gd name="connsiteX1599" fmla="*/ 713473 w 3629475"/>
                <a:gd name="connsiteY1599" fmla="*/ 1628833 h 2353425"/>
                <a:gd name="connsiteX1600" fmla="*/ 715782 w 3629475"/>
                <a:gd name="connsiteY1600" fmla="*/ 1629987 h 2353425"/>
                <a:gd name="connsiteX1601" fmla="*/ 720169 w 3629475"/>
                <a:gd name="connsiteY1601" fmla="*/ 1632066 h 2353425"/>
                <a:gd name="connsiteX1602" fmla="*/ 725018 w 3629475"/>
                <a:gd name="connsiteY1602" fmla="*/ 1633913 h 2353425"/>
                <a:gd name="connsiteX1603" fmla="*/ 729867 w 3629475"/>
                <a:gd name="connsiteY1603" fmla="*/ 1635298 h 2353425"/>
                <a:gd name="connsiteX1604" fmla="*/ 735177 w 3629475"/>
                <a:gd name="connsiteY1604" fmla="*/ 1636453 h 2353425"/>
                <a:gd name="connsiteX1605" fmla="*/ 740488 w 3629475"/>
                <a:gd name="connsiteY1605" fmla="*/ 1637376 h 2353425"/>
                <a:gd name="connsiteX1606" fmla="*/ 746260 w 3629475"/>
                <a:gd name="connsiteY1606" fmla="*/ 1638069 h 2353425"/>
                <a:gd name="connsiteX1607" fmla="*/ 752264 w 3629475"/>
                <a:gd name="connsiteY1607" fmla="*/ 1638300 h 2353425"/>
                <a:gd name="connsiteX1608" fmla="*/ 758498 w 3629475"/>
                <a:gd name="connsiteY1608" fmla="*/ 1638531 h 2353425"/>
                <a:gd name="connsiteX1609" fmla="*/ 764963 w 3629475"/>
                <a:gd name="connsiteY1609" fmla="*/ 1638531 h 2353425"/>
                <a:gd name="connsiteX1610" fmla="*/ 771890 w 3629475"/>
                <a:gd name="connsiteY1610" fmla="*/ 1638300 h 2353425"/>
                <a:gd name="connsiteX1611" fmla="*/ 779048 w 3629475"/>
                <a:gd name="connsiteY1611" fmla="*/ 1637607 h 2353425"/>
                <a:gd name="connsiteX1612" fmla="*/ 786436 w 3629475"/>
                <a:gd name="connsiteY1612" fmla="*/ 1636915 h 2353425"/>
                <a:gd name="connsiteX1613" fmla="*/ 794056 w 3629475"/>
                <a:gd name="connsiteY1613" fmla="*/ 1635991 h 2353425"/>
                <a:gd name="connsiteX1614" fmla="*/ 801906 w 3629475"/>
                <a:gd name="connsiteY1614" fmla="*/ 1634836 h 2353425"/>
                <a:gd name="connsiteX1615" fmla="*/ 810219 w 3629475"/>
                <a:gd name="connsiteY1615" fmla="*/ 1633451 h 2353425"/>
                <a:gd name="connsiteX1616" fmla="*/ 818762 w 3629475"/>
                <a:gd name="connsiteY1616" fmla="*/ 1632066 h 2353425"/>
                <a:gd name="connsiteX1617" fmla="*/ 827767 w 3629475"/>
                <a:gd name="connsiteY1617" fmla="*/ 1630218 h 2353425"/>
                <a:gd name="connsiteX1618" fmla="*/ 837003 w 3629475"/>
                <a:gd name="connsiteY1618" fmla="*/ 1628140 h 2353425"/>
                <a:gd name="connsiteX1619" fmla="*/ 846470 w 3629475"/>
                <a:gd name="connsiteY1619" fmla="*/ 1626062 h 2353425"/>
                <a:gd name="connsiteX1620" fmla="*/ 856167 w 3629475"/>
                <a:gd name="connsiteY1620" fmla="*/ 1623522 h 2353425"/>
                <a:gd name="connsiteX1621" fmla="*/ 866327 w 3629475"/>
                <a:gd name="connsiteY1621" fmla="*/ 1620982 h 2353425"/>
                <a:gd name="connsiteX1622" fmla="*/ 876717 w 3629475"/>
                <a:gd name="connsiteY1622" fmla="*/ 1618211 h 2353425"/>
                <a:gd name="connsiteX1623" fmla="*/ 887569 w 3629475"/>
                <a:gd name="connsiteY1623" fmla="*/ 1615209 h 2353425"/>
                <a:gd name="connsiteX1624" fmla="*/ 898422 w 3629475"/>
                <a:gd name="connsiteY1624" fmla="*/ 1611746 h 2353425"/>
                <a:gd name="connsiteX1625" fmla="*/ 909966 w 3629475"/>
                <a:gd name="connsiteY1625" fmla="*/ 1608282 h 2353425"/>
                <a:gd name="connsiteX1626" fmla="*/ 921511 w 3629475"/>
                <a:gd name="connsiteY1626" fmla="*/ 1604587 h 2353425"/>
                <a:gd name="connsiteX1627" fmla="*/ 933518 w 3629475"/>
                <a:gd name="connsiteY1627" fmla="*/ 1600893 h 2353425"/>
                <a:gd name="connsiteX1628" fmla="*/ 945756 w 3629475"/>
                <a:gd name="connsiteY1628" fmla="*/ 1596736 h 2353425"/>
                <a:gd name="connsiteX1629" fmla="*/ 958455 w 3629475"/>
                <a:gd name="connsiteY1629" fmla="*/ 1592349 h 2353425"/>
                <a:gd name="connsiteX1630" fmla="*/ 971385 w 3629475"/>
                <a:gd name="connsiteY1630" fmla="*/ 1587962 h 2353425"/>
                <a:gd name="connsiteX1631" fmla="*/ 978543 w 3629475"/>
                <a:gd name="connsiteY1631" fmla="*/ 1585422 h 2353425"/>
                <a:gd name="connsiteX1632" fmla="*/ 981083 w 3629475"/>
                <a:gd name="connsiteY1632" fmla="*/ 1594196 h 2353425"/>
                <a:gd name="connsiteX1633" fmla="*/ 988933 w 3629475"/>
                <a:gd name="connsiteY1633" fmla="*/ 1619366 h 2353425"/>
                <a:gd name="connsiteX1634" fmla="*/ 996784 w 3629475"/>
                <a:gd name="connsiteY1634" fmla="*/ 1644535 h 2353425"/>
                <a:gd name="connsiteX1635" fmla="*/ 1004634 w 3629475"/>
                <a:gd name="connsiteY1635" fmla="*/ 1669704 h 2353425"/>
                <a:gd name="connsiteX1636" fmla="*/ 1012485 w 3629475"/>
                <a:gd name="connsiteY1636" fmla="*/ 1694873 h 2353425"/>
                <a:gd name="connsiteX1637" fmla="*/ 1028417 w 3629475"/>
                <a:gd name="connsiteY1637" fmla="*/ 1745211 h 2353425"/>
                <a:gd name="connsiteX1638" fmla="*/ 1033958 w 3629475"/>
                <a:gd name="connsiteY1638" fmla="*/ 1763453 h 2353425"/>
                <a:gd name="connsiteX1639" fmla="*/ 1033496 w 3629475"/>
                <a:gd name="connsiteY1639" fmla="*/ 1763684 h 2353425"/>
                <a:gd name="connsiteX1640" fmla="*/ 1024261 w 3629475"/>
                <a:gd name="connsiteY1640" fmla="*/ 1765069 h 2353425"/>
                <a:gd name="connsiteX1641" fmla="*/ 1014794 w 3629475"/>
                <a:gd name="connsiteY1641" fmla="*/ 1766224 h 2353425"/>
                <a:gd name="connsiteX1642" fmla="*/ 1005096 w 3629475"/>
                <a:gd name="connsiteY1642" fmla="*/ 1767147 h 2353425"/>
                <a:gd name="connsiteX1643" fmla="*/ 995398 w 3629475"/>
                <a:gd name="connsiteY1643" fmla="*/ 1768071 h 2353425"/>
                <a:gd name="connsiteX1644" fmla="*/ 985470 w 3629475"/>
                <a:gd name="connsiteY1644" fmla="*/ 1768764 h 2353425"/>
                <a:gd name="connsiteX1645" fmla="*/ 975541 w 3629475"/>
                <a:gd name="connsiteY1645" fmla="*/ 1769226 h 2353425"/>
                <a:gd name="connsiteX1646" fmla="*/ 965382 w 3629475"/>
                <a:gd name="connsiteY1646" fmla="*/ 1769687 h 2353425"/>
                <a:gd name="connsiteX1647" fmla="*/ 941830 w 3629475"/>
                <a:gd name="connsiteY1647" fmla="*/ 1770149 h 2353425"/>
                <a:gd name="connsiteX1648" fmla="*/ 943216 w 3629475"/>
                <a:gd name="connsiteY1648" fmla="*/ 1787236 h 2353425"/>
                <a:gd name="connsiteX1649" fmla="*/ 944370 w 3629475"/>
                <a:gd name="connsiteY1649" fmla="*/ 1799706 h 2353425"/>
                <a:gd name="connsiteX1650" fmla="*/ 944601 w 3629475"/>
                <a:gd name="connsiteY1650" fmla="*/ 1803862 h 2353425"/>
                <a:gd name="connsiteX1651" fmla="*/ 945294 w 3629475"/>
                <a:gd name="connsiteY1651" fmla="*/ 1812175 h 2353425"/>
                <a:gd name="connsiteX1652" fmla="*/ 946679 w 3629475"/>
                <a:gd name="connsiteY1652" fmla="*/ 1829031 h 2353425"/>
                <a:gd name="connsiteX1653" fmla="*/ 968614 w 3629475"/>
                <a:gd name="connsiteY1653" fmla="*/ 1826029 h 2353425"/>
                <a:gd name="connsiteX1654" fmla="*/ 978312 w 3629475"/>
                <a:gd name="connsiteY1654" fmla="*/ 1824875 h 2353425"/>
                <a:gd name="connsiteX1655" fmla="*/ 987779 w 3629475"/>
                <a:gd name="connsiteY1655" fmla="*/ 1823489 h 2353425"/>
                <a:gd name="connsiteX1656" fmla="*/ 997246 w 3629475"/>
                <a:gd name="connsiteY1656" fmla="*/ 1821873 h 2353425"/>
                <a:gd name="connsiteX1657" fmla="*/ 1006712 w 3629475"/>
                <a:gd name="connsiteY1657" fmla="*/ 1820256 h 2353425"/>
                <a:gd name="connsiteX1658" fmla="*/ 1016179 w 3629475"/>
                <a:gd name="connsiteY1658" fmla="*/ 1818640 h 2353425"/>
                <a:gd name="connsiteX1659" fmla="*/ 1025646 w 3629475"/>
                <a:gd name="connsiteY1659" fmla="*/ 1816793 h 2353425"/>
                <a:gd name="connsiteX1660" fmla="*/ 1035113 w 3629475"/>
                <a:gd name="connsiteY1660" fmla="*/ 1814946 h 2353425"/>
                <a:gd name="connsiteX1661" fmla="*/ 1044580 w 3629475"/>
                <a:gd name="connsiteY1661" fmla="*/ 1812867 h 2353425"/>
                <a:gd name="connsiteX1662" fmla="*/ 1054046 w 3629475"/>
                <a:gd name="connsiteY1662" fmla="*/ 1810789 h 2353425"/>
                <a:gd name="connsiteX1663" fmla="*/ 1054508 w 3629475"/>
                <a:gd name="connsiteY1663" fmla="*/ 1810789 h 2353425"/>
                <a:gd name="connsiteX1664" fmla="*/ 1051045 w 3629475"/>
                <a:gd name="connsiteY1664" fmla="*/ 1812175 h 2353425"/>
                <a:gd name="connsiteX1665" fmla="*/ 1044810 w 3629475"/>
                <a:gd name="connsiteY1665" fmla="*/ 1815176 h 2353425"/>
                <a:gd name="connsiteX1666" fmla="*/ 1038807 w 3629475"/>
                <a:gd name="connsiteY1666" fmla="*/ 1819795 h 2353425"/>
                <a:gd name="connsiteX1667" fmla="*/ 1033727 w 3629475"/>
                <a:gd name="connsiteY1667" fmla="*/ 1825798 h 2353425"/>
                <a:gd name="connsiteX1668" fmla="*/ 1030033 w 3629475"/>
                <a:gd name="connsiteY1668" fmla="*/ 1833187 h 2353425"/>
                <a:gd name="connsiteX1669" fmla="*/ 1028417 w 3629475"/>
                <a:gd name="connsiteY1669" fmla="*/ 1841731 h 2353425"/>
                <a:gd name="connsiteX1670" fmla="*/ 1029340 w 3629475"/>
                <a:gd name="connsiteY1670" fmla="*/ 1850736 h 2353425"/>
                <a:gd name="connsiteX1671" fmla="*/ 1032804 w 3629475"/>
                <a:gd name="connsiteY1671" fmla="*/ 1859511 h 2353425"/>
                <a:gd name="connsiteX1672" fmla="*/ 1041347 w 3629475"/>
                <a:gd name="connsiteY1672" fmla="*/ 1872211 h 2353425"/>
                <a:gd name="connsiteX1673" fmla="*/ 1053354 w 3629475"/>
                <a:gd name="connsiteY1673" fmla="*/ 1872904 h 2353425"/>
                <a:gd name="connsiteX1674" fmla="*/ 1050352 w 3629475"/>
                <a:gd name="connsiteY1674" fmla="*/ 1875444 h 2353425"/>
                <a:gd name="connsiteX1675" fmla="*/ 1046658 w 3629475"/>
                <a:gd name="connsiteY1675" fmla="*/ 1879369 h 2353425"/>
                <a:gd name="connsiteX1676" fmla="*/ 1043194 w 3629475"/>
                <a:gd name="connsiteY1676" fmla="*/ 1883987 h 2353425"/>
                <a:gd name="connsiteX1677" fmla="*/ 1040654 w 3629475"/>
                <a:gd name="connsiteY1677" fmla="*/ 1889529 h 2353425"/>
                <a:gd name="connsiteX1678" fmla="*/ 1039500 w 3629475"/>
                <a:gd name="connsiteY1678" fmla="*/ 1895764 h 2353425"/>
                <a:gd name="connsiteX1679" fmla="*/ 1039731 w 3629475"/>
                <a:gd name="connsiteY1679" fmla="*/ 1897611 h 2353425"/>
                <a:gd name="connsiteX1680" fmla="*/ 1039038 w 3629475"/>
                <a:gd name="connsiteY1680" fmla="*/ 1899227 h 2353425"/>
                <a:gd name="connsiteX1681" fmla="*/ 1037653 w 3629475"/>
                <a:gd name="connsiteY1681" fmla="*/ 1904538 h 2353425"/>
                <a:gd name="connsiteX1682" fmla="*/ 1037191 w 3629475"/>
                <a:gd name="connsiteY1682" fmla="*/ 1910542 h 2353425"/>
                <a:gd name="connsiteX1683" fmla="*/ 1038807 w 3629475"/>
                <a:gd name="connsiteY1683" fmla="*/ 1917700 h 2353425"/>
                <a:gd name="connsiteX1684" fmla="*/ 1043656 w 3629475"/>
                <a:gd name="connsiteY1684" fmla="*/ 1924166 h 2353425"/>
                <a:gd name="connsiteX1685" fmla="*/ 1050583 w 3629475"/>
                <a:gd name="connsiteY1685" fmla="*/ 1928091 h 2353425"/>
                <a:gd name="connsiteX1686" fmla="*/ 1057972 w 3629475"/>
                <a:gd name="connsiteY1686" fmla="*/ 1929476 h 2353425"/>
                <a:gd name="connsiteX1687" fmla="*/ 1068131 w 3629475"/>
                <a:gd name="connsiteY1687" fmla="*/ 1929707 h 2353425"/>
                <a:gd name="connsiteX1688" fmla="*/ 1075058 w 3629475"/>
                <a:gd name="connsiteY1688" fmla="*/ 1926244 h 2353425"/>
                <a:gd name="connsiteX1689" fmla="*/ 1076905 w 3629475"/>
                <a:gd name="connsiteY1689" fmla="*/ 1925551 h 2353425"/>
                <a:gd name="connsiteX1690" fmla="*/ 1075751 w 3629475"/>
                <a:gd name="connsiteY1690" fmla="*/ 1926706 h 2353425"/>
                <a:gd name="connsiteX1691" fmla="*/ 1072056 w 3629475"/>
                <a:gd name="connsiteY1691" fmla="*/ 1931555 h 2353425"/>
                <a:gd name="connsiteX1692" fmla="*/ 1068824 w 3629475"/>
                <a:gd name="connsiteY1692" fmla="*/ 1938020 h 2353425"/>
                <a:gd name="connsiteX1693" fmla="*/ 1067438 w 3629475"/>
                <a:gd name="connsiteY1693" fmla="*/ 1945178 h 2353425"/>
                <a:gd name="connsiteX1694" fmla="*/ 1067669 w 3629475"/>
                <a:gd name="connsiteY1694" fmla="*/ 1952567 h 2353425"/>
                <a:gd name="connsiteX1695" fmla="*/ 1070209 w 3629475"/>
                <a:gd name="connsiteY1695" fmla="*/ 1959726 h 2353425"/>
                <a:gd name="connsiteX1696" fmla="*/ 1075058 w 3629475"/>
                <a:gd name="connsiteY1696" fmla="*/ 1965960 h 2353425"/>
                <a:gd name="connsiteX1697" fmla="*/ 1081754 w 3629475"/>
                <a:gd name="connsiteY1697" fmla="*/ 1970578 h 2353425"/>
                <a:gd name="connsiteX1698" fmla="*/ 1089835 w 3629475"/>
                <a:gd name="connsiteY1698" fmla="*/ 1973580 h 2353425"/>
                <a:gd name="connsiteX1699" fmla="*/ 1097686 w 3629475"/>
                <a:gd name="connsiteY1699" fmla="*/ 1974273 h 2353425"/>
                <a:gd name="connsiteX1700" fmla="*/ 1104613 w 3629475"/>
                <a:gd name="connsiteY1700" fmla="*/ 1974042 h 2353425"/>
                <a:gd name="connsiteX1701" fmla="*/ 1111309 w 3629475"/>
                <a:gd name="connsiteY1701" fmla="*/ 1973349 h 2353425"/>
                <a:gd name="connsiteX1702" fmla="*/ 1118005 w 3629475"/>
                <a:gd name="connsiteY1702" fmla="*/ 1972195 h 2353425"/>
                <a:gd name="connsiteX1703" fmla="*/ 1124470 w 3629475"/>
                <a:gd name="connsiteY1703" fmla="*/ 1970578 h 2353425"/>
                <a:gd name="connsiteX1704" fmla="*/ 1130935 w 3629475"/>
                <a:gd name="connsiteY1704" fmla="*/ 1968731 h 2353425"/>
                <a:gd name="connsiteX1705" fmla="*/ 1130935 w 3629475"/>
                <a:gd name="connsiteY1705" fmla="*/ 1968731 h 2353425"/>
                <a:gd name="connsiteX1706" fmla="*/ 1131859 w 3629475"/>
                <a:gd name="connsiteY1706" fmla="*/ 1970809 h 2353425"/>
                <a:gd name="connsiteX1707" fmla="*/ 1133013 w 3629475"/>
                <a:gd name="connsiteY1707" fmla="*/ 1974504 h 2353425"/>
                <a:gd name="connsiteX1708" fmla="*/ 1134168 w 3629475"/>
                <a:gd name="connsiteY1708" fmla="*/ 1977967 h 2353425"/>
                <a:gd name="connsiteX1709" fmla="*/ 1135322 w 3629475"/>
                <a:gd name="connsiteY1709" fmla="*/ 1981431 h 2353425"/>
                <a:gd name="connsiteX1710" fmla="*/ 1136708 w 3629475"/>
                <a:gd name="connsiteY1710" fmla="*/ 1984895 h 2353425"/>
                <a:gd name="connsiteX1711" fmla="*/ 1137862 w 3629475"/>
                <a:gd name="connsiteY1711" fmla="*/ 1988358 h 2353425"/>
                <a:gd name="connsiteX1712" fmla="*/ 1139248 w 3629475"/>
                <a:gd name="connsiteY1712" fmla="*/ 1991822 h 2353425"/>
                <a:gd name="connsiteX1713" fmla="*/ 1141556 w 3629475"/>
                <a:gd name="connsiteY1713" fmla="*/ 1998056 h 2353425"/>
                <a:gd name="connsiteX1714" fmla="*/ 1144558 w 3629475"/>
                <a:gd name="connsiteY1714" fmla="*/ 2005907 h 2353425"/>
                <a:gd name="connsiteX1715" fmla="*/ 1147791 w 3629475"/>
                <a:gd name="connsiteY1715" fmla="*/ 2013758 h 2353425"/>
                <a:gd name="connsiteX1716" fmla="*/ 1151023 w 3629475"/>
                <a:gd name="connsiteY1716" fmla="*/ 2021609 h 2353425"/>
                <a:gd name="connsiteX1717" fmla="*/ 1154256 w 3629475"/>
                <a:gd name="connsiteY1717" fmla="*/ 2029460 h 2353425"/>
                <a:gd name="connsiteX1718" fmla="*/ 1157719 w 3629475"/>
                <a:gd name="connsiteY1718" fmla="*/ 2037311 h 2353425"/>
                <a:gd name="connsiteX1719" fmla="*/ 1161183 w 3629475"/>
                <a:gd name="connsiteY1719" fmla="*/ 2045162 h 2353425"/>
                <a:gd name="connsiteX1720" fmla="*/ 1163492 w 3629475"/>
                <a:gd name="connsiteY1720" fmla="*/ 2050011 h 2353425"/>
                <a:gd name="connsiteX1721" fmla="*/ 1162799 w 3629475"/>
                <a:gd name="connsiteY1721" fmla="*/ 2050242 h 2353425"/>
                <a:gd name="connsiteX1722" fmla="*/ 1158874 w 3629475"/>
                <a:gd name="connsiteY1722" fmla="*/ 2052782 h 2353425"/>
                <a:gd name="connsiteX1723" fmla="*/ 1154949 w 3629475"/>
                <a:gd name="connsiteY1723" fmla="*/ 2056015 h 2353425"/>
                <a:gd name="connsiteX1724" fmla="*/ 1149176 w 3629475"/>
                <a:gd name="connsiteY1724" fmla="*/ 2063635 h 2353425"/>
                <a:gd name="connsiteX1725" fmla="*/ 1151485 w 3629475"/>
                <a:gd name="connsiteY1725" fmla="*/ 2075873 h 2353425"/>
                <a:gd name="connsiteX1726" fmla="*/ 1153563 w 3629475"/>
                <a:gd name="connsiteY1726" fmla="*/ 2082800 h 2353425"/>
                <a:gd name="connsiteX1727" fmla="*/ 1156103 w 3629475"/>
                <a:gd name="connsiteY1727" fmla="*/ 2089266 h 2353425"/>
                <a:gd name="connsiteX1728" fmla="*/ 1159105 w 3629475"/>
                <a:gd name="connsiteY1728" fmla="*/ 2095500 h 2353425"/>
                <a:gd name="connsiteX1729" fmla="*/ 1162799 w 3629475"/>
                <a:gd name="connsiteY1729" fmla="*/ 2101042 h 2353425"/>
                <a:gd name="connsiteX1730" fmla="*/ 1167186 w 3629475"/>
                <a:gd name="connsiteY1730" fmla="*/ 2105891 h 2353425"/>
                <a:gd name="connsiteX1731" fmla="*/ 1172035 w 3629475"/>
                <a:gd name="connsiteY1731" fmla="*/ 2110509 h 2353425"/>
                <a:gd name="connsiteX1732" fmla="*/ 1177576 w 3629475"/>
                <a:gd name="connsiteY1732" fmla="*/ 2114204 h 2353425"/>
                <a:gd name="connsiteX1733" fmla="*/ 1183349 w 3629475"/>
                <a:gd name="connsiteY1733" fmla="*/ 2117436 h 2353425"/>
                <a:gd name="connsiteX1734" fmla="*/ 1189583 w 3629475"/>
                <a:gd name="connsiteY1734" fmla="*/ 2119746 h 2353425"/>
                <a:gd name="connsiteX1735" fmla="*/ 1196279 w 3629475"/>
                <a:gd name="connsiteY1735" fmla="*/ 2121593 h 2353425"/>
                <a:gd name="connsiteX1736" fmla="*/ 1203206 w 3629475"/>
                <a:gd name="connsiteY1736" fmla="*/ 2122978 h 2353425"/>
                <a:gd name="connsiteX1737" fmla="*/ 1210595 w 3629475"/>
                <a:gd name="connsiteY1737" fmla="*/ 2123902 h 2353425"/>
                <a:gd name="connsiteX1738" fmla="*/ 1218214 w 3629475"/>
                <a:gd name="connsiteY1738" fmla="*/ 2124133 h 2353425"/>
                <a:gd name="connsiteX1739" fmla="*/ 1226065 w 3629475"/>
                <a:gd name="connsiteY1739" fmla="*/ 2123902 h 2353425"/>
                <a:gd name="connsiteX1740" fmla="*/ 1236686 w 3629475"/>
                <a:gd name="connsiteY1740" fmla="*/ 2123209 h 2353425"/>
                <a:gd name="connsiteX1741" fmla="*/ 1245691 w 3629475"/>
                <a:gd name="connsiteY1741" fmla="*/ 2118360 h 2353425"/>
                <a:gd name="connsiteX1742" fmla="*/ 1252387 w 3629475"/>
                <a:gd name="connsiteY1742" fmla="*/ 2114204 h 2353425"/>
                <a:gd name="connsiteX1743" fmla="*/ 1258160 w 3629475"/>
                <a:gd name="connsiteY1743" fmla="*/ 2109586 h 2353425"/>
                <a:gd name="connsiteX1744" fmla="*/ 1263239 w 3629475"/>
                <a:gd name="connsiteY1744" fmla="*/ 2104506 h 2353425"/>
                <a:gd name="connsiteX1745" fmla="*/ 1267626 w 3629475"/>
                <a:gd name="connsiteY1745" fmla="*/ 2099195 h 2353425"/>
                <a:gd name="connsiteX1746" fmla="*/ 1271321 w 3629475"/>
                <a:gd name="connsiteY1746" fmla="*/ 2093422 h 2353425"/>
                <a:gd name="connsiteX1747" fmla="*/ 1274092 w 3629475"/>
                <a:gd name="connsiteY1747" fmla="*/ 2087418 h 2353425"/>
                <a:gd name="connsiteX1748" fmla="*/ 1276401 w 3629475"/>
                <a:gd name="connsiteY1748" fmla="*/ 2081184 h 2353425"/>
                <a:gd name="connsiteX1749" fmla="*/ 1277786 w 3629475"/>
                <a:gd name="connsiteY1749" fmla="*/ 2074949 h 2353425"/>
                <a:gd name="connsiteX1750" fmla="*/ 1278709 w 3629475"/>
                <a:gd name="connsiteY1750" fmla="*/ 2068484 h 2353425"/>
                <a:gd name="connsiteX1751" fmla="*/ 1278940 w 3629475"/>
                <a:gd name="connsiteY1751" fmla="*/ 2062018 h 2353425"/>
                <a:gd name="connsiteX1752" fmla="*/ 1278940 w 3629475"/>
                <a:gd name="connsiteY1752" fmla="*/ 2055553 h 2353425"/>
                <a:gd name="connsiteX1753" fmla="*/ 1278248 w 3629475"/>
                <a:gd name="connsiteY1753" fmla="*/ 2048856 h 2353425"/>
                <a:gd name="connsiteX1754" fmla="*/ 1277324 w 3629475"/>
                <a:gd name="connsiteY1754" fmla="*/ 2042160 h 2353425"/>
                <a:gd name="connsiteX1755" fmla="*/ 1276170 w 3629475"/>
                <a:gd name="connsiteY1755" fmla="*/ 2035464 h 2353425"/>
                <a:gd name="connsiteX1756" fmla="*/ 1273168 w 3629475"/>
                <a:gd name="connsiteY1756" fmla="*/ 2021840 h 2353425"/>
                <a:gd name="connsiteX1757" fmla="*/ 1262316 w 3629475"/>
                <a:gd name="connsiteY1757" fmla="*/ 2018607 h 2353425"/>
                <a:gd name="connsiteX1758" fmla="*/ 1257929 w 3629475"/>
                <a:gd name="connsiteY1758" fmla="*/ 2017915 h 2353425"/>
                <a:gd name="connsiteX1759" fmla="*/ 1253080 w 3629475"/>
                <a:gd name="connsiteY1759" fmla="*/ 2017915 h 2353425"/>
                <a:gd name="connsiteX1760" fmla="*/ 1248000 w 3629475"/>
                <a:gd name="connsiteY1760" fmla="*/ 2019069 h 2353425"/>
                <a:gd name="connsiteX1761" fmla="*/ 1245691 w 3629475"/>
                <a:gd name="connsiteY1761" fmla="*/ 2020224 h 2353425"/>
                <a:gd name="connsiteX1762" fmla="*/ 1237148 w 3629475"/>
                <a:gd name="connsiteY1762" fmla="*/ 1991129 h 2353425"/>
                <a:gd name="connsiteX1763" fmla="*/ 1237148 w 3629475"/>
                <a:gd name="connsiteY1763" fmla="*/ 1991129 h 2353425"/>
                <a:gd name="connsiteX1764" fmla="*/ 1228836 w 3629475"/>
                <a:gd name="connsiteY1764" fmla="*/ 1963189 h 2353425"/>
                <a:gd name="connsiteX1765" fmla="*/ 1229528 w 3629475"/>
                <a:gd name="connsiteY1765" fmla="*/ 1963189 h 2353425"/>
                <a:gd name="connsiteX1766" fmla="*/ 1243382 w 3629475"/>
                <a:gd name="connsiteY1766" fmla="*/ 1961111 h 2353425"/>
                <a:gd name="connsiteX1767" fmla="*/ 1250309 w 3629475"/>
                <a:gd name="connsiteY1767" fmla="*/ 1960187 h 2353425"/>
                <a:gd name="connsiteX1768" fmla="*/ 1257467 w 3629475"/>
                <a:gd name="connsiteY1768" fmla="*/ 1959264 h 2353425"/>
                <a:gd name="connsiteX1769" fmla="*/ 1271321 w 3629475"/>
                <a:gd name="connsiteY1769" fmla="*/ 1957186 h 2353425"/>
                <a:gd name="connsiteX1770" fmla="*/ 1275708 w 3629475"/>
                <a:gd name="connsiteY1770" fmla="*/ 1956493 h 2353425"/>
                <a:gd name="connsiteX1771" fmla="*/ 1285175 w 3629475"/>
                <a:gd name="connsiteY1771" fmla="*/ 1959264 h 2353425"/>
                <a:gd name="connsiteX1772" fmla="*/ 1297181 w 3629475"/>
                <a:gd name="connsiteY1772" fmla="*/ 1962496 h 2353425"/>
                <a:gd name="connsiteX1773" fmla="*/ 1309188 w 3629475"/>
                <a:gd name="connsiteY1773" fmla="*/ 1965729 h 2353425"/>
                <a:gd name="connsiteX1774" fmla="*/ 1321195 w 3629475"/>
                <a:gd name="connsiteY1774" fmla="*/ 1969193 h 2353425"/>
                <a:gd name="connsiteX1775" fmla="*/ 1333201 w 3629475"/>
                <a:gd name="connsiteY1775" fmla="*/ 1972426 h 2353425"/>
                <a:gd name="connsiteX1776" fmla="*/ 1344977 w 3629475"/>
                <a:gd name="connsiteY1776" fmla="*/ 1975889 h 2353425"/>
                <a:gd name="connsiteX1777" fmla="*/ 1356984 w 3629475"/>
                <a:gd name="connsiteY1777" fmla="*/ 1979122 h 2353425"/>
                <a:gd name="connsiteX1778" fmla="*/ 1368990 w 3629475"/>
                <a:gd name="connsiteY1778" fmla="*/ 1982355 h 2353425"/>
                <a:gd name="connsiteX1779" fmla="*/ 1380997 w 3629475"/>
                <a:gd name="connsiteY1779" fmla="*/ 1985818 h 2353425"/>
                <a:gd name="connsiteX1780" fmla="*/ 1392773 w 3629475"/>
                <a:gd name="connsiteY1780" fmla="*/ 1989051 h 2353425"/>
                <a:gd name="connsiteX1781" fmla="*/ 1404779 w 3629475"/>
                <a:gd name="connsiteY1781" fmla="*/ 1992284 h 2353425"/>
                <a:gd name="connsiteX1782" fmla="*/ 1416786 w 3629475"/>
                <a:gd name="connsiteY1782" fmla="*/ 1995747 h 2353425"/>
                <a:gd name="connsiteX1783" fmla="*/ 1428793 w 3629475"/>
                <a:gd name="connsiteY1783" fmla="*/ 1998980 h 2353425"/>
                <a:gd name="connsiteX1784" fmla="*/ 1440799 w 3629475"/>
                <a:gd name="connsiteY1784" fmla="*/ 2002444 h 2353425"/>
                <a:gd name="connsiteX1785" fmla="*/ 1452575 w 3629475"/>
                <a:gd name="connsiteY1785" fmla="*/ 2005676 h 2353425"/>
                <a:gd name="connsiteX1786" fmla="*/ 1462273 w 3629475"/>
                <a:gd name="connsiteY1786" fmla="*/ 2008216 h 2353425"/>
                <a:gd name="connsiteX1787" fmla="*/ 1462042 w 3629475"/>
                <a:gd name="connsiteY1787" fmla="*/ 2011218 h 2353425"/>
                <a:gd name="connsiteX1788" fmla="*/ 1462042 w 3629475"/>
                <a:gd name="connsiteY1788" fmla="*/ 2016298 h 2353425"/>
                <a:gd name="connsiteX1789" fmla="*/ 1461811 w 3629475"/>
                <a:gd name="connsiteY1789" fmla="*/ 2021147 h 2353425"/>
                <a:gd name="connsiteX1790" fmla="*/ 1461580 w 3629475"/>
                <a:gd name="connsiteY1790" fmla="*/ 2025766 h 2353425"/>
                <a:gd name="connsiteX1791" fmla="*/ 1461349 w 3629475"/>
                <a:gd name="connsiteY1791" fmla="*/ 2030615 h 2353425"/>
                <a:gd name="connsiteX1792" fmla="*/ 1460657 w 3629475"/>
                <a:gd name="connsiteY1792" fmla="*/ 2046778 h 2353425"/>
                <a:gd name="connsiteX1793" fmla="*/ 1475434 w 3629475"/>
                <a:gd name="connsiteY1793" fmla="*/ 2048626 h 2353425"/>
                <a:gd name="connsiteX1794" fmla="*/ 1479821 w 3629475"/>
                <a:gd name="connsiteY1794" fmla="*/ 2048856 h 2353425"/>
                <a:gd name="connsiteX1795" fmla="*/ 1484439 w 3629475"/>
                <a:gd name="connsiteY1795" fmla="*/ 2048164 h 2353425"/>
                <a:gd name="connsiteX1796" fmla="*/ 1489057 w 3629475"/>
                <a:gd name="connsiteY1796" fmla="*/ 2046778 h 2353425"/>
                <a:gd name="connsiteX1797" fmla="*/ 1493213 w 3629475"/>
                <a:gd name="connsiteY1797" fmla="*/ 2044700 h 2353425"/>
                <a:gd name="connsiteX1798" fmla="*/ 1497369 w 3629475"/>
                <a:gd name="connsiteY1798" fmla="*/ 2042160 h 2353425"/>
                <a:gd name="connsiteX1799" fmla="*/ 1501064 w 3629475"/>
                <a:gd name="connsiteY1799" fmla="*/ 2038927 h 2353425"/>
                <a:gd name="connsiteX1800" fmla="*/ 1504527 w 3629475"/>
                <a:gd name="connsiteY1800" fmla="*/ 2035464 h 2353425"/>
                <a:gd name="connsiteX1801" fmla="*/ 1507760 w 3629475"/>
                <a:gd name="connsiteY1801" fmla="*/ 2031307 h 2353425"/>
                <a:gd name="connsiteX1802" fmla="*/ 1510761 w 3629475"/>
                <a:gd name="connsiteY1802" fmla="*/ 2026689 h 2353425"/>
                <a:gd name="connsiteX1803" fmla="*/ 1513532 w 3629475"/>
                <a:gd name="connsiteY1803" fmla="*/ 2021609 h 2353425"/>
                <a:gd name="connsiteX1804" fmla="*/ 1516072 w 3629475"/>
                <a:gd name="connsiteY1804" fmla="*/ 2016067 h 2353425"/>
                <a:gd name="connsiteX1805" fmla="*/ 1518612 w 3629475"/>
                <a:gd name="connsiteY1805" fmla="*/ 2009833 h 2353425"/>
                <a:gd name="connsiteX1806" fmla="*/ 1520921 w 3629475"/>
                <a:gd name="connsiteY1806" fmla="*/ 2003136 h 2353425"/>
                <a:gd name="connsiteX1807" fmla="*/ 1523230 w 3629475"/>
                <a:gd name="connsiteY1807" fmla="*/ 1995978 h 2353425"/>
                <a:gd name="connsiteX1808" fmla="*/ 1523922 w 3629475"/>
                <a:gd name="connsiteY1808" fmla="*/ 1993438 h 2353425"/>
                <a:gd name="connsiteX1809" fmla="*/ 1526924 w 3629475"/>
                <a:gd name="connsiteY1809" fmla="*/ 1992515 h 2353425"/>
                <a:gd name="connsiteX1810" fmla="*/ 1531311 w 3629475"/>
                <a:gd name="connsiteY1810" fmla="*/ 1991129 h 2353425"/>
                <a:gd name="connsiteX1811" fmla="*/ 1535467 w 3629475"/>
                <a:gd name="connsiteY1811" fmla="*/ 1989513 h 2353425"/>
                <a:gd name="connsiteX1812" fmla="*/ 1539854 w 3629475"/>
                <a:gd name="connsiteY1812" fmla="*/ 1987435 h 2353425"/>
                <a:gd name="connsiteX1813" fmla="*/ 1544241 w 3629475"/>
                <a:gd name="connsiteY1813" fmla="*/ 1985126 h 2353425"/>
                <a:gd name="connsiteX1814" fmla="*/ 1548398 w 3629475"/>
                <a:gd name="connsiteY1814" fmla="*/ 1982586 h 2353425"/>
                <a:gd name="connsiteX1815" fmla="*/ 1552785 w 3629475"/>
                <a:gd name="connsiteY1815" fmla="*/ 1979815 h 2353425"/>
                <a:gd name="connsiteX1816" fmla="*/ 1556941 w 3629475"/>
                <a:gd name="connsiteY1816" fmla="*/ 1976582 h 2353425"/>
                <a:gd name="connsiteX1817" fmla="*/ 1561328 w 3629475"/>
                <a:gd name="connsiteY1817" fmla="*/ 1972887 h 2353425"/>
                <a:gd name="connsiteX1818" fmla="*/ 1565484 w 3629475"/>
                <a:gd name="connsiteY1818" fmla="*/ 1968962 h 2353425"/>
                <a:gd name="connsiteX1819" fmla="*/ 1566408 w 3629475"/>
                <a:gd name="connsiteY1819" fmla="*/ 1967807 h 2353425"/>
                <a:gd name="connsiteX1820" fmla="*/ 1566177 w 3629475"/>
                <a:gd name="connsiteY1820" fmla="*/ 1979353 h 2353425"/>
                <a:gd name="connsiteX1821" fmla="*/ 1566177 w 3629475"/>
                <a:gd name="connsiteY1821" fmla="*/ 1993207 h 2353425"/>
                <a:gd name="connsiteX1822" fmla="*/ 1566408 w 3629475"/>
                <a:gd name="connsiteY1822" fmla="*/ 2007062 h 2353425"/>
                <a:gd name="connsiteX1823" fmla="*/ 1567331 w 3629475"/>
                <a:gd name="connsiteY1823" fmla="*/ 2020916 h 2353425"/>
                <a:gd name="connsiteX1824" fmla="*/ 1568486 w 3629475"/>
                <a:gd name="connsiteY1824" fmla="*/ 2034540 h 2353425"/>
                <a:gd name="connsiteX1825" fmla="*/ 1570102 w 3629475"/>
                <a:gd name="connsiteY1825" fmla="*/ 2047702 h 2353425"/>
                <a:gd name="connsiteX1826" fmla="*/ 1572642 w 3629475"/>
                <a:gd name="connsiteY1826" fmla="*/ 2061095 h 2353425"/>
                <a:gd name="connsiteX1827" fmla="*/ 1575643 w 3629475"/>
                <a:gd name="connsiteY1827" fmla="*/ 2074026 h 2353425"/>
                <a:gd name="connsiteX1828" fmla="*/ 1579338 w 3629475"/>
                <a:gd name="connsiteY1828" fmla="*/ 2086726 h 2353425"/>
                <a:gd name="connsiteX1829" fmla="*/ 1583956 w 3629475"/>
                <a:gd name="connsiteY1829" fmla="*/ 2098964 h 2353425"/>
                <a:gd name="connsiteX1830" fmla="*/ 1589497 w 3629475"/>
                <a:gd name="connsiteY1830" fmla="*/ 2110971 h 2353425"/>
                <a:gd name="connsiteX1831" fmla="*/ 1596193 w 3629475"/>
                <a:gd name="connsiteY1831" fmla="*/ 2122747 h 2353425"/>
                <a:gd name="connsiteX1832" fmla="*/ 1603582 w 3629475"/>
                <a:gd name="connsiteY1832" fmla="*/ 2133831 h 2353425"/>
                <a:gd name="connsiteX1833" fmla="*/ 1612125 w 3629475"/>
                <a:gd name="connsiteY1833" fmla="*/ 2144684 h 2353425"/>
                <a:gd name="connsiteX1834" fmla="*/ 1618821 w 3629475"/>
                <a:gd name="connsiteY1834" fmla="*/ 2151380 h 2353425"/>
                <a:gd name="connsiteX1835" fmla="*/ 1619514 w 3629475"/>
                <a:gd name="connsiteY1835" fmla="*/ 2157384 h 2353425"/>
                <a:gd name="connsiteX1836" fmla="*/ 1621130 w 3629475"/>
                <a:gd name="connsiteY1836" fmla="*/ 2167082 h 2353425"/>
                <a:gd name="connsiteX1837" fmla="*/ 1623439 w 3629475"/>
                <a:gd name="connsiteY1837" fmla="*/ 2176318 h 2353425"/>
                <a:gd name="connsiteX1838" fmla="*/ 1626441 w 3629475"/>
                <a:gd name="connsiteY1838" fmla="*/ 2185093 h 2353425"/>
                <a:gd name="connsiteX1839" fmla="*/ 1629673 w 3629475"/>
                <a:gd name="connsiteY1839" fmla="*/ 2193406 h 2353425"/>
                <a:gd name="connsiteX1840" fmla="*/ 1633599 w 3629475"/>
                <a:gd name="connsiteY1840" fmla="*/ 2201026 h 2353425"/>
                <a:gd name="connsiteX1841" fmla="*/ 1637986 w 3629475"/>
                <a:gd name="connsiteY1841" fmla="*/ 2208184 h 2353425"/>
                <a:gd name="connsiteX1842" fmla="*/ 1642835 w 3629475"/>
                <a:gd name="connsiteY1842" fmla="*/ 2214880 h 2353425"/>
                <a:gd name="connsiteX1843" fmla="*/ 1647914 w 3629475"/>
                <a:gd name="connsiteY1843" fmla="*/ 2221115 h 2353425"/>
                <a:gd name="connsiteX1844" fmla="*/ 1653687 w 3629475"/>
                <a:gd name="connsiteY1844" fmla="*/ 2226656 h 2353425"/>
                <a:gd name="connsiteX1845" fmla="*/ 1659690 w 3629475"/>
                <a:gd name="connsiteY1845" fmla="*/ 2231967 h 2353425"/>
                <a:gd name="connsiteX1846" fmla="*/ 1665924 w 3629475"/>
                <a:gd name="connsiteY1846" fmla="*/ 2236586 h 2353425"/>
                <a:gd name="connsiteX1847" fmla="*/ 1672389 w 3629475"/>
                <a:gd name="connsiteY1847" fmla="*/ 2240742 h 2353425"/>
                <a:gd name="connsiteX1848" fmla="*/ 1679316 w 3629475"/>
                <a:gd name="connsiteY1848" fmla="*/ 2244667 h 2353425"/>
                <a:gd name="connsiteX1849" fmla="*/ 1686243 w 3629475"/>
                <a:gd name="connsiteY1849" fmla="*/ 2248131 h 2353425"/>
                <a:gd name="connsiteX1850" fmla="*/ 1697788 w 3629475"/>
                <a:gd name="connsiteY1850" fmla="*/ 2252980 h 2353425"/>
                <a:gd name="connsiteX1851" fmla="*/ 1699404 w 3629475"/>
                <a:gd name="connsiteY1851" fmla="*/ 2257598 h 2353425"/>
                <a:gd name="connsiteX1852" fmla="*/ 1703561 w 3629475"/>
                <a:gd name="connsiteY1852" fmla="*/ 2267527 h 2353425"/>
                <a:gd name="connsiteX1853" fmla="*/ 1708409 w 3629475"/>
                <a:gd name="connsiteY1853" fmla="*/ 2276764 h 2353425"/>
                <a:gd name="connsiteX1854" fmla="*/ 1713720 w 3629475"/>
                <a:gd name="connsiteY1854" fmla="*/ 2285307 h 2353425"/>
                <a:gd name="connsiteX1855" fmla="*/ 1719493 w 3629475"/>
                <a:gd name="connsiteY1855" fmla="*/ 2293158 h 2353425"/>
                <a:gd name="connsiteX1856" fmla="*/ 1725958 w 3629475"/>
                <a:gd name="connsiteY1856" fmla="*/ 2300316 h 2353425"/>
                <a:gd name="connsiteX1857" fmla="*/ 1732885 w 3629475"/>
                <a:gd name="connsiteY1857" fmla="*/ 2306782 h 2353425"/>
                <a:gd name="connsiteX1858" fmla="*/ 1740273 w 3629475"/>
                <a:gd name="connsiteY1858" fmla="*/ 2312555 h 2353425"/>
                <a:gd name="connsiteX1859" fmla="*/ 1748355 w 3629475"/>
                <a:gd name="connsiteY1859" fmla="*/ 2317404 h 2353425"/>
                <a:gd name="connsiteX1860" fmla="*/ 1756898 w 3629475"/>
                <a:gd name="connsiteY1860" fmla="*/ 2321560 h 2353425"/>
                <a:gd name="connsiteX1861" fmla="*/ 1771214 w 3629475"/>
                <a:gd name="connsiteY1861" fmla="*/ 2327102 h 2353425"/>
                <a:gd name="connsiteX1862" fmla="*/ 1774446 w 3629475"/>
                <a:gd name="connsiteY1862" fmla="*/ 2332182 h 2353425"/>
                <a:gd name="connsiteX1863" fmla="*/ 1779526 w 3629475"/>
                <a:gd name="connsiteY1863" fmla="*/ 2338647 h 2353425"/>
                <a:gd name="connsiteX1864" fmla="*/ 1785298 w 3629475"/>
                <a:gd name="connsiteY1864" fmla="*/ 2344189 h 2353425"/>
                <a:gd name="connsiteX1865" fmla="*/ 1791763 w 3629475"/>
                <a:gd name="connsiteY1865" fmla="*/ 2348576 h 2353425"/>
                <a:gd name="connsiteX1866" fmla="*/ 1799383 w 3629475"/>
                <a:gd name="connsiteY1866" fmla="*/ 2351809 h 2353425"/>
                <a:gd name="connsiteX1867" fmla="*/ 1807464 w 3629475"/>
                <a:gd name="connsiteY1867" fmla="*/ 2353426 h 2353425"/>
                <a:gd name="connsiteX1868" fmla="*/ 1814622 w 3629475"/>
                <a:gd name="connsiteY1868" fmla="*/ 2353426 h 2353425"/>
                <a:gd name="connsiteX1869" fmla="*/ 1822011 w 3629475"/>
                <a:gd name="connsiteY1869" fmla="*/ 2353426 h 2353425"/>
                <a:gd name="connsiteX1870" fmla="*/ 1830092 w 3629475"/>
                <a:gd name="connsiteY1870" fmla="*/ 2351809 h 2353425"/>
                <a:gd name="connsiteX1871" fmla="*/ 1837481 w 3629475"/>
                <a:gd name="connsiteY1871" fmla="*/ 2348576 h 2353425"/>
                <a:gd name="connsiteX1872" fmla="*/ 1844177 w 3629475"/>
                <a:gd name="connsiteY1872" fmla="*/ 2344189 h 2353425"/>
                <a:gd name="connsiteX1873" fmla="*/ 1849949 w 3629475"/>
                <a:gd name="connsiteY1873" fmla="*/ 2338647 h 2353425"/>
                <a:gd name="connsiteX1874" fmla="*/ 1855029 w 3629475"/>
                <a:gd name="connsiteY1874" fmla="*/ 2332182 h 2353425"/>
                <a:gd name="connsiteX1875" fmla="*/ 1858262 w 3629475"/>
                <a:gd name="connsiteY1875" fmla="*/ 2327102 h 2353425"/>
                <a:gd name="connsiteX1876" fmla="*/ 1872577 w 3629475"/>
                <a:gd name="connsiteY1876" fmla="*/ 2321560 h 2353425"/>
                <a:gd name="connsiteX1877" fmla="*/ 1881121 w 3629475"/>
                <a:gd name="connsiteY1877" fmla="*/ 2317404 h 2353425"/>
                <a:gd name="connsiteX1878" fmla="*/ 1889202 w 3629475"/>
                <a:gd name="connsiteY1878" fmla="*/ 2312555 h 2353425"/>
                <a:gd name="connsiteX1879" fmla="*/ 1896591 w 3629475"/>
                <a:gd name="connsiteY1879" fmla="*/ 2306782 h 2353425"/>
                <a:gd name="connsiteX1880" fmla="*/ 1903518 w 3629475"/>
                <a:gd name="connsiteY1880" fmla="*/ 2300316 h 2353425"/>
                <a:gd name="connsiteX1881" fmla="*/ 1909983 w 3629475"/>
                <a:gd name="connsiteY1881" fmla="*/ 2293158 h 2353425"/>
                <a:gd name="connsiteX1882" fmla="*/ 1915755 w 3629475"/>
                <a:gd name="connsiteY1882" fmla="*/ 2285307 h 2353425"/>
                <a:gd name="connsiteX1883" fmla="*/ 1921066 w 3629475"/>
                <a:gd name="connsiteY1883" fmla="*/ 2276764 h 2353425"/>
                <a:gd name="connsiteX1884" fmla="*/ 1925915 w 3629475"/>
                <a:gd name="connsiteY1884" fmla="*/ 2267527 h 2353425"/>
                <a:gd name="connsiteX1885" fmla="*/ 1930071 w 3629475"/>
                <a:gd name="connsiteY1885" fmla="*/ 2257598 h 2353425"/>
                <a:gd name="connsiteX1886" fmla="*/ 1931687 w 3629475"/>
                <a:gd name="connsiteY1886" fmla="*/ 2252980 h 2353425"/>
                <a:gd name="connsiteX1887" fmla="*/ 1943001 w 3629475"/>
                <a:gd name="connsiteY1887" fmla="*/ 2248131 h 2353425"/>
                <a:gd name="connsiteX1888" fmla="*/ 1950159 w 3629475"/>
                <a:gd name="connsiteY1888" fmla="*/ 2244667 h 2353425"/>
                <a:gd name="connsiteX1889" fmla="*/ 1957086 w 3629475"/>
                <a:gd name="connsiteY1889" fmla="*/ 2240742 h 2353425"/>
                <a:gd name="connsiteX1890" fmla="*/ 1963551 w 3629475"/>
                <a:gd name="connsiteY1890" fmla="*/ 2236586 h 2353425"/>
                <a:gd name="connsiteX1891" fmla="*/ 1969785 w 3629475"/>
                <a:gd name="connsiteY1891" fmla="*/ 2231967 h 2353425"/>
                <a:gd name="connsiteX1892" fmla="*/ 1975789 w 3629475"/>
                <a:gd name="connsiteY1892" fmla="*/ 2226656 h 2353425"/>
                <a:gd name="connsiteX1893" fmla="*/ 1981561 w 3629475"/>
                <a:gd name="connsiteY1893" fmla="*/ 2221115 h 2353425"/>
                <a:gd name="connsiteX1894" fmla="*/ 1986641 w 3629475"/>
                <a:gd name="connsiteY1894" fmla="*/ 2214880 h 2353425"/>
                <a:gd name="connsiteX1895" fmla="*/ 1991490 w 3629475"/>
                <a:gd name="connsiteY1895" fmla="*/ 2208184 h 2353425"/>
                <a:gd name="connsiteX1896" fmla="*/ 1995877 w 3629475"/>
                <a:gd name="connsiteY1896" fmla="*/ 2201026 h 2353425"/>
                <a:gd name="connsiteX1897" fmla="*/ 1999802 w 3629475"/>
                <a:gd name="connsiteY1897" fmla="*/ 2193406 h 2353425"/>
                <a:gd name="connsiteX1898" fmla="*/ 2003034 w 3629475"/>
                <a:gd name="connsiteY1898" fmla="*/ 2185093 h 2353425"/>
                <a:gd name="connsiteX1899" fmla="*/ 2005805 w 3629475"/>
                <a:gd name="connsiteY1899" fmla="*/ 2176318 h 2353425"/>
                <a:gd name="connsiteX1900" fmla="*/ 2008114 w 3629475"/>
                <a:gd name="connsiteY1900" fmla="*/ 2167082 h 2353425"/>
                <a:gd name="connsiteX1901" fmla="*/ 2009961 w 3629475"/>
                <a:gd name="connsiteY1901" fmla="*/ 2157384 h 2353425"/>
                <a:gd name="connsiteX1902" fmla="*/ 2010654 w 3629475"/>
                <a:gd name="connsiteY1902" fmla="*/ 2151380 h 2353425"/>
                <a:gd name="connsiteX1903" fmla="*/ 2017350 w 3629475"/>
                <a:gd name="connsiteY1903" fmla="*/ 2144684 h 2353425"/>
                <a:gd name="connsiteX1904" fmla="*/ 2025893 w 3629475"/>
                <a:gd name="connsiteY1904" fmla="*/ 2133831 h 2353425"/>
                <a:gd name="connsiteX1905" fmla="*/ 2033282 w 3629475"/>
                <a:gd name="connsiteY1905" fmla="*/ 2122747 h 2353425"/>
                <a:gd name="connsiteX1906" fmla="*/ 2039747 w 3629475"/>
                <a:gd name="connsiteY1906" fmla="*/ 2110971 h 2353425"/>
                <a:gd name="connsiteX1907" fmla="*/ 2045289 w 3629475"/>
                <a:gd name="connsiteY1907" fmla="*/ 2098964 h 2353425"/>
                <a:gd name="connsiteX1908" fmla="*/ 2050137 w 3629475"/>
                <a:gd name="connsiteY1908" fmla="*/ 2086726 h 2353425"/>
                <a:gd name="connsiteX1909" fmla="*/ 2053832 w 3629475"/>
                <a:gd name="connsiteY1909" fmla="*/ 2074026 h 2353425"/>
                <a:gd name="connsiteX1910" fmla="*/ 2056834 w 3629475"/>
                <a:gd name="connsiteY1910" fmla="*/ 2061095 h 2353425"/>
                <a:gd name="connsiteX1911" fmla="*/ 2059142 w 3629475"/>
                <a:gd name="connsiteY1911" fmla="*/ 2047933 h 2353425"/>
                <a:gd name="connsiteX1912" fmla="*/ 2060990 w 3629475"/>
                <a:gd name="connsiteY1912" fmla="*/ 2034540 h 2353425"/>
                <a:gd name="connsiteX1913" fmla="*/ 2062144 w 3629475"/>
                <a:gd name="connsiteY1913" fmla="*/ 2020916 h 2353425"/>
                <a:gd name="connsiteX1914" fmla="*/ 2062837 w 3629475"/>
                <a:gd name="connsiteY1914" fmla="*/ 2007062 h 2353425"/>
                <a:gd name="connsiteX1915" fmla="*/ 2063299 w 3629475"/>
                <a:gd name="connsiteY1915" fmla="*/ 1993207 h 2353425"/>
                <a:gd name="connsiteX1916" fmla="*/ 2063299 w 3629475"/>
                <a:gd name="connsiteY1916" fmla="*/ 1979353 h 2353425"/>
                <a:gd name="connsiteX1917" fmla="*/ 2063068 w 3629475"/>
                <a:gd name="connsiteY1917" fmla="*/ 1967807 h 2353425"/>
                <a:gd name="connsiteX1918" fmla="*/ 2063991 w 3629475"/>
                <a:gd name="connsiteY1918" fmla="*/ 1968962 h 2353425"/>
                <a:gd name="connsiteX1919" fmla="*/ 2068147 w 3629475"/>
                <a:gd name="connsiteY1919" fmla="*/ 1972887 h 2353425"/>
                <a:gd name="connsiteX1920" fmla="*/ 2072304 w 3629475"/>
                <a:gd name="connsiteY1920" fmla="*/ 1976582 h 2353425"/>
                <a:gd name="connsiteX1921" fmla="*/ 2076691 w 3629475"/>
                <a:gd name="connsiteY1921" fmla="*/ 1979815 h 2353425"/>
                <a:gd name="connsiteX1922" fmla="*/ 2080847 w 3629475"/>
                <a:gd name="connsiteY1922" fmla="*/ 1982586 h 2353425"/>
                <a:gd name="connsiteX1923" fmla="*/ 2085234 w 3629475"/>
                <a:gd name="connsiteY1923" fmla="*/ 1985126 h 2353425"/>
                <a:gd name="connsiteX1924" fmla="*/ 2089621 w 3629475"/>
                <a:gd name="connsiteY1924" fmla="*/ 1987435 h 2353425"/>
                <a:gd name="connsiteX1925" fmla="*/ 2094008 w 3629475"/>
                <a:gd name="connsiteY1925" fmla="*/ 1989513 h 2353425"/>
                <a:gd name="connsiteX1926" fmla="*/ 2098164 w 3629475"/>
                <a:gd name="connsiteY1926" fmla="*/ 1991129 h 2353425"/>
                <a:gd name="connsiteX1927" fmla="*/ 2102551 w 3629475"/>
                <a:gd name="connsiteY1927" fmla="*/ 1992515 h 2353425"/>
                <a:gd name="connsiteX1928" fmla="*/ 2105553 w 3629475"/>
                <a:gd name="connsiteY1928" fmla="*/ 1993438 h 2353425"/>
                <a:gd name="connsiteX1929" fmla="*/ 2106246 w 3629475"/>
                <a:gd name="connsiteY1929" fmla="*/ 1995978 h 2353425"/>
                <a:gd name="connsiteX1930" fmla="*/ 2108324 w 3629475"/>
                <a:gd name="connsiteY1930" fmla="*/ 2003136 h 2353425"/>
                <a:gd name="connsiteX1931" fmla="*/ 2110864 w 3629475"/>
                <a:gd name="connsiteY1931" fmla="*/ 2009833 h 2353425"/>
                <a:gd name="connsiteX1932" fmla="*/ 2113403 w 3629475"/>
                <a:gd name="connsiteY1932" fmla="*/ 2016067 h 2353425"/>
                <a:gd name="connsiteX1933" fmla="*/ 2115943 w 3629475"/>
                <a:gd name="connsiteY1933" fmla="*/ 2021609 h 2353425"/>
                <a:gd name="connsiteX1934" fmla="*/ 2118714 w 3629475"/>
                <a:gd name="connsiteY1934" fmla="*/ 2026689 h 2353425"/>
                <a:gd name="connsiteX1935" fmla="*/ 2121716 w 3629475"/>
                <a:gd name="connsiteY1935" fmla="*/ 2031307 h 2353425"/>
                <a:gd name="connsiteX1936" fmla="*/ 2124948 w 3629475"/>
                <a:gd name="connsiteY1936" fmla="*/ 2035464 h 2353425"/>
                <a:gd name="connsiteX1937" fmla="*/ 2128412 w 3629475"/>
                <a:gd name="connsiteY1937" fmla="*/ 2038927 h 2353425"/>
                <a:gd name="connsiteX1938" fmla="*/ 2132106 w 3629475"/>
                <a:gd name="connsiteY1938" fmla="*/ 2042160 h 2353425"/>
                <a:gd name="connsiteX1939" fmla="*/ 2136262 w 3629475"/>
                <a:gd name="connsiteY1939" fmla="*/ 2044700 h 2353425"/>
                <a:gd name="connsiteX1940" fmla="*/ 2140418 w 3629475"/>
                <a:gd name="connsiteY1940" fmla="*/ 2046778 h 2353425"/>
                <a:gd name="connsiteX1941" fmla="*/ 2145036 w 3629475"/>
                <a:gd name="connsiteY1941" fmla="*/ 2048164 h 2353425"/>
                <a:gd name="connsiteX1942" fmla="*/ 2149654 w 3629475"/>
                <a:gd name="connsiteY1942" fmla="*/ 2048856 h 2353425"/>
                <a:gd name="connsiteX1943" fmla="*/ 2154041 w 3629475"/>
                <a:gd name="connsiteY1943" fmla="*/ 2048626 h 2353425"/>
                <a:gd name="connsiteX1944" fmla="*/ 2168819 w 3629475"/>
                <a:gd name="connsiteY1944" fmla="*/ 2046778 h 2353425"/>
                <a:gd name="connsiteX1945" fmla="*/ 2167895 w 3629475"/>
                <a:gd name="connsiteY1945" fmla="*/ 2028306 h 2353425"/>
                <a:gd name="connsiteX1946" fmla="*/ 2167664 w 3629475"/>
                <a:gd name="connsiteY1946" fmla="*/ 2020916 h 2353425"/>
                <a:gd name="connsiteX1947" fmla="*/ 2167433 w 3629475"/>
                <a:gd name="connsiteY1947" fmla="*/ 2013758 h 2353425"/>
                <a:gd name="connsiteX1948" fmla="*/ 2167202 w 3629475"/>
                <a:gd name="connsiteY1948" fmla="*/ 2012142 h 2353425"/>
                <a:gd name="connsiteX1949" fmla="*/ 2171128 w 3629475"/>
                <a:gd name="connsiteY1949" fmla="*/ 2011680 h 2353425"/>
                <a:gd name="connsiteX1950" fmla="*/ 2177824 w 3629475"/>
                <a:gd name="connsiteY1950" fmla="*/ 2010526 h 2353425"/>
                <a:gd name="connsiteX1951" fmla="*/ 2184520 w 3629475"/>
                <a:gd name="connsiteY1951" fmla="*/ 2009371 h 2353425"/>
                <a:gd name="connsiteX1952" fmla="*/ 2191447 w 3629475"/>
                <a:gd name="connsiteY1952" fmla="*/ 2008216 h 2353425"/>
                <a:gd name="connsiteX1953" fmla="*/ 2198143 w 3629475"/>
                <a:gd name="connsiteY1953" fmla="*/ 2007062 h 2353425"/>
                <a:gd name="connsiteX1954" fmla="*/ 2205070 w 3629475"/>
                <a:gd name="connsiteY1954" fmla="*/ 2005676 h 2353425"/>
                <a:gd name="connsiteX1955" fmla="*/ 2211997 w 3629475"/>
                <a:gd name="connsiteY1955" fmla="*/ 2004291 h 2353425"/>
                <a:gd name="connsiteX1956" fmla="*/ 2218923 w 3629475"/>
                <a:gd name="connsiteY1956" fmla="*/ 2002906 h 2353425"/>
                <a:gd name="connsiteX1957" fmla="*/ 2225850 w 3629475"/>
                <a:gd name="connsiteY1957" fmla="*/ 2001289 h 2353425"/>
                <a:gd name="connsiteX1958" fmla="*/ 2233008 w 3629475"/>
                <a:gd name="connsiteY1958" fmla="*/ 1999673 h 2353425"/>
                <a:gd name="connsiteX1959" fmla="*/ 2239935 w 3629475"/>
                <a:gd name="connsiteY1959" fmla="*/ 1998056 h 2353425"/>
                <a:gd name="connsiteX1960" fmla="*/ 2247093 w 3629475"/>
                <a:gd name="connsiteY1960" fmla="*/ 1996440 h 2353425"/>
                <a:gd name="connsiteX1961" fmla="*/ 2254020 w 3629475"/>
                <a:gd name="connsiteY1961" fmla="*/ 1994593 h 2353425"/>
                <a:gd name="connsiteX1962" fmla="*/ 2261178 w 3629475"/>
                <a:gd name="connsiteY1962" fmla="*/ 1992746 h 2353425"/>
                <a:gd name="connsiteX1963" fmla="*/ 2268336 w 3629475"/>
                <a:gd name="connsiteY1963" fmla="*/ 1990898 h 2353425"/>
                <a:gd name="connsiteX1964" fmla="*/ 2275493 w 3629475"/>
                <a:gd name="connsiteY1964" fmla="*/ 1989051 h 2353425"/>
                <a:gd name="connsiteX1965" fmla="*/ 2282651 w 3629475"/>
                <a:gd name="connsiteY1965" fmla="*/ 1986973 h 2353425"/>
                <a:gd name="connsiteX1966" fmla="*/ 2289809 w 3629475"/>
                <a:gd name="connsiteY1966" fmla="*/ 1984895 h 2353425"/>
                <a:gd name="connsiteX1967" fmla="*/ 2296967 w 3629475"/>
                <a:gd name="connsiteY1967" fmla="*/ 1982816 h 2353425"/>
                <a:gd name="connsiteX1968" fmla="*/ 2304125 w 3629475"/>
                <a:gd name="connsiteY1968" fmla="*/ 1980507 h 2353425"/>
                <a:gd name="connsiteX1969" fmla="*/ 2311513 w 3629475"/>
                <a:gd name="connsiteY1969" fmla="*/ 1978429 h 2353425"/>
                <a:gd name="connsiteX1970" fmla="*/ 2318671 w 3629475"/>
                <a:gd name="connsiteY1970" fmla="*/ 1976120 h 2353425"/>
                <a:gd name="connsiteX1971" fmla="*/ 2325829 w 3629475"/>
                <a:gd name="connsiteY1971" fmla="*/ 1973580 h 2353425"/>
                <a:gd name="connsiteX1972" fmla="*/ 2332987 w 3629475"/>
                <a:gd name="connsiteY1972" fmla="*/ 1971271 h 2353425"/>
                <a:gd name="connsiteX1973" fmla="*/ 2340145 w 3629475"/>
                <a:gd name="connsiteY1973" fmla="*/ 1968731 h 2353425"/>
                <a:gd name="connsiteX1974" fmla="*/ 2347302 w 3629475"/>
                <a:gd name="connsiteY1974" fmla="*/ 1966191 h 2353425"/>
                <a:gd name="connsiteX1975" fmla="*/ 2354460 w 3629475"/>
                <a:gd name="connsiteY1975" fmla="*/ 1963651 h 2353425"/>
                <a:gd name="connsiteX1976" fmla="*/ 2355153 w 3629475"/>
                <a:gd name="connsiteY1976" fmla="*/ 1963420 h 2353425"/>
                <a:gd name="connsiteX1977" fmla="*/ 2329523 w 3629475"/>
                <a:gd name="connsiteY1977" fmla="*/ 1990436 h 2353425"/>
                <a:gd name="connsiteX1978" fmla="*/ 2373856 w 3629475"/>
                <a:gd name="connsiteY1978" fmla="*/ 1982586 h 2353425"/>
                <a:gd name="connsiteX1979" fmla="*/ 2382399 w 3629475"/>
                <a:gd name="connsiteY1979" fmla="*/ 1980507 h 2353425"/>
                <a:gd name="connsiteX1980" fmla="*/ 2391173 w 3629475"/>
                <a:gd name="connsiteY1980" fmla="*/ 1977275 h 2353425"/>
                <a:gd name="connsiteX1981" fmla="*/ 2398793 w 3629475"/>
                <a:gd name="connsiteY1981" fmla="*/ 1973811 h 2353425"/>
                <a:gd name="connsiteX1982" fmla="*/ 2408028 w 3629475"/>
                <a:gd name="connsiteY1982" fmla="*/ 1968962 h 2353425"/>
                <a:gd name="connsiteX1983" fmla="*/ 2416341 w 3629475"/>
                <a:gd name="connsiteY1983" fmla="*/ 1963420 h 2353425"/>
                <a:gd name="connsiteX1984" fmla="*/ 2424653 w 3629475"/>
                <a:gd name="connsiteY1984" fmla="*/ 1957186 h 2353425"/>
                <a:gd name="connsiteX1985" fmla="*/ 2433427 w 3629475"/>
                <a:gd name="connsiteY1985" fmla="*/ 1949566 h 2353425"/>
                <a:gd name="connsiteX1986" fmla="*/ 2436660 w 3629475"/>
                <a:gd name="connsiteY1986" fmla="*/ 1949796 h 2353425"/>
                <a:gd name="connsiteX1987" fmla="*/ 2440816 w 3629475"/>
                <a:gd name="connsiteY1987" fmla="*/ 1949566 h 2353425"/>
                <a:gd name="connsiteX1988" fmla="*/ 2438507 w 3629475"/>
                <a:gd name="connsiteY1988" fmla="*/ 1951875 h 2353425"/>
                <a:gd name="connsiteX1989" fmla="*/ 2433889 w 3629475"/>
                <a:gd name="connsiteY1989" fmla="*/ 1956262 h 2353425"/>
                <a:gd name="connsiteX1990" fmla="*/ 2428578 w 3629475"/>
                <a:gd name="connsiteY1990" fmla="*/ 1960649 h 2353425"/>
                <a:gd name="connsiteX1991" fmla="*/ 2422575 w 3629475"/>
                <a:gd name="connsiteY1991" fmla="*/ 1965267 h 2353425"/>
                <a:gd name="connsiteX1992" fmla="*/ 2384939 w 3629475"/>
                <a:gd name="connsiteY1992" fmla="*/ 1992284 h 2353425"/>
                <a:gd name="connsiteX1993" fmla="*/ 2301816 w 3629475"/>
                <a:gd name="connsiteY1993" fmla="*/ 1578495 h 2353425"/>
                <a:gd name="connsiteX1994" fmla="*/ 2302739 w 3629475"/>
                <a:gd name="connsiteY1994" fmla="*/ 1581266 h 2353425"/>
                <a:gd name="connsiteX1995" fmla="*/ 2302508 w 3629475"/>
                <a:gd name="connsiteY1995" fmla="*/ 1581496 h 2353425"/>
                <a:gd name="connsiteX1996" fmla="*/ 2301123 w 3629475"/>
                <a:gd name="connsiteY1996" fmla="*/ 1585191 h 2353425"/>
                <a:gd name="connsiteX1997" fmla="*/ 2300892 w 3629475"/>
                <a:gd name="connsiteY1997" fmla="*/ 1587731 h 2353425"/>
                <a:gd name="connsiteX1998" fmla="*/ 2297659 w 3629475"/>
                <a:gd name="connsiteY1998" fmla="*/ 1587962 h 2353425"/>
                <a:gd name="connsiteX1999" fmla="*/ 2294658 w 3629475"/>
                <a:gd name="connsiteY1999" fmla="*/ 1588886 h 2353425"/>
                <a:gd name="connsiteX2000" fmla="*/ 2292118 w 3629475"/>
                <a:gd name="connsiteY2000" fmla="*/ 1590040 h 2353425"/>
                <a:gd name="connsiteX2001" fmla="*/ 2289578 w 3629475"/>
                <a:gd name="connsiteY2001" fmla="*/ 1592118 h 2353425"/>
                <a:gd name="connsiteX2002" fmla="*/ 2287269 w 3629475"/>
                <a:gd name="connsiteY2002" fmla="*/ 1594658 h 2353425"/>
                <a:gd name="connsiteX2003" fmla="*/ 2285653 w 3629475"/>
                <a:gd name="connsiteY2003" fmla="*/ 1597660 h 2353425"/>
                <a:gd name="connsiteX2004" fmla="*/ 2284498 w 3629475"/>
                <a:gd name="connsiteY2004" fmla="*/ 1600893 h 2353425"/>
                <a:gd name="connsiteX2005" fmla="*/ 2284498 w 3629475"/>
                <a:gd name="connsiteY2005" fmla="*/ 1601355 h 2353425"/>
                <a:gd name="connsiteX2006" fmla="*/ 2283344 w 3629475"/>
                <a:gd name="connsiteY2006" fmla="*/ 1601816 h 2353425"/>
                <a:gd name="connsiteX2007" fmla="*/ 2280111 w 3629475"/>
                <a:gd name="connsiteY2007" fmla="*/ 1603895 h 2353425"/>
                <a:gd name="connsiteX2008" fmla="*/ 2277110 w 3629475"/>
                <a:gd name="connsiteY2008" fmla="*/ 1607358 h 2353425"/>
                <a:gd name="connsiteX2009" fmla="*/ 2275032 w 3629475"/>
                <a:gd name="connsiteY2009" fmla="*/ 1612438 h 2353425"/>
                <a:gd name="connsiteX2010" fmla="*/ 2275032 w 3629475"/>
                <a:gd name="connsiteY2010" fmla="*/ 1617518 h 2353425"/>
                <a:gd name="connsiteX2011" fmla="*/ 2275955 w 3629475"/>
                <a:gd name="connsiteY2011" fmla="*/ 1621213 h 2353425"/>
                <a:gd name="connsiteX2012" fmla="*/ 2269028 w 3629475"/>
                <a:gd name="connsiteY2012" fmla="*/ 1620982 h 2353425"/>
                <a:gd name="connsiteX2013" fmla="*/ 2264641 w 3629475"/>
                <a:gd name="connsiteY2013" fmla="*/ 1630449 h 2353425"/>
                <a:gd name="connsiteX2014" fmla="*/ 2263718 w 3629475"/>
                <a:gd name="connsiteY2014" fmla="*/ 1633682 h 2353425"/>
                <a:gd name="connsiteX2015" fmla="*/ 2263256 w 3629475"/>
                <a:gd name="connsiteY2015" fmla="*/ 1637376 h 2353425"/>
                <a:gd name="connsiteX2016" fmla="*/ 2263256 w 3629475"/>
                <a:gd name="connsiteY2016" fmla="*/ 1641071 h 2353425"/>
                <a:gd name="connsiteX2017" fmla="*/ 2264179 w 3629475"/>
                <a:gd name="connsiteY2017" fmla="*/ 1644766 h 2353425"/>
                <a:gd name="connsiteX2018" fmla="*/ 2264410 w 3629475"/>
                <a:gd name="connsiteY2018" fmla="*/ 1645458 h 2353425"/>
                <a:gd name="connsiteX2019" fmla="*/ 2263256 w 3629475"/>
                <a:gd name="connsiteY2019" fmla="*/ 1647536 h 2353425"/>
                <a:gd name="connsiteX2020" fmla="*/ 2258407 w 3629475"/>
                <a:gd name="connsiteY2020" fmla="*/ 1648922 h 2353425"/>
                <a:gd name="connsiteX2021" fmla="*/ 2254020 w 3629475"/>
                <a:gd name="connsiteY2021" fmla="*/ 1652155 h 2353425"/>
                <a:gd name="connsiteX2022" fmla="*/ 2251018 w 3629475"/>
                <a:gd name="connsiteY2022" fmla="*/ 1656542 h 2353425"/>
                <a:gd name="connsiteX2023" fmla="*/ 2249402 w 3629475"/>
                <a:gd name="connsiteY2023" fmla="*/ 1661391 h 2353425"/>
                <a:gd name="connsiteX2024" fmla="*/ 2249402 w 3629475"/>
                <a:gd name="connsiteY2024" fmla="*/ 1666471 h 2353425"/>
                <a:gd name="connsiteX2025" fmla="*/ 2250787 w 3629475"/>
                <a:gd name="connsiteY2025" fmla="*/ 1671320 h 2353425"/>
                <a:gd name="connsiteX2026" fmla="*/ 2251018 w 3629475"/>
                <a:gd name="connsiteY2026" fmla="*/ 1671782 h 2353425"/>
                <a:gd name="connsiteX2027" fmla="*/ 2250095 w 3629475"/>
                <a:gd name="connsiteY2027" fmla="*/ 1673398 h 2353425"/>
                <a:gd name="connsiteX2028" fmla="*/ 2248940 w 3629475"/>
                <a:gd name="connsiteY2028" fmla="*/ 1677786 h 2353425"/>
                <a:gd name="connsiteX2029" fmla="*/ 2249171 w 3629475"/>
                <a:gd name="connsiteY2029" fmla="*/ 1682635 h 2353425"/>
                <a:gd name="connsiteX2030" fmla="*/ 2250787 w 3629475"/>
                <a:gd name="connsiteY2030" fmla="*/ 1686791 h 2353425"/>
                <a:gd name="connsiteX2031" fmla="*/ 2253327 w 3629475"/>
                <a:gd name="connsiteY2031" fmla="*/ 1690024 h 2353425"/>
                <a:gd name="connsiteX2032" fmla="*/ 2254482 w 3629475"/>
                <a:gd name="connsiteY2032" fmla="*/ 1691178 h 2353425"/>
                <a:gd name="connsiteX2033" fmla="*/ 2254251 w 3629475"/>
                <a:gd name="connsiteY2033" fmla="*/ 1694411 h 2353425"/>
                <a:gd name="connsiteX2034" fmla="*/ 2255405 w 3629475"/>
                <a:gd name="connsiteY2034" fmla="*/ 1699029 h 2353425"/>
                <a:gd name="connsiteX2035" fmla="*/ 2257022 w 3629475"/>
                <a:gd name="connsiteY2035" fmla="*/ 1701569 h 2353425"/>
                <a:gd name="connsiteX2036" fmla="*/ 2255174 w 3629475"/>
                <a:gd name="connsiteY2036" fmla="*/ 1705033 h 2353425"/>
                <a:gd name="connsiteX2037" fmla="*/ 2254251 w 3629475"/>
                <a:gd name="connsiteY2037" fmla="*/ 1709420 h 2353425"/>
                <a:gd name="connsiteX2038" fmla="*/ 2254713 w 3629475"/>
                <a:gd name="connsiteY2038" fmla="*/ 1713346 h 2353425"/>
                <a:gd name="connsiteX2039" fmla="*/ 2255867 w 3629475"/>
                <a:gd name="connsiteY2039" fmla="*/ 1716809 h 2353425"/>
                <a:gd name="connsiteX2040" fmla="*/ 2257022 w 3629475"/>
                <a:gd name="connsiteY2040" fmla="*/ 1719118 h 2353425"/>
                <a:gd name="connsiteX2041" fmla="*/ 2256791 w 3629475"/>
                <a:gd name="connsiteY2041" fmla="*/ 1719349 h 2353425"/>
                <a:gd name="connsiteX2042" fmla="*/ 2258407 w 3629475"/>
                <a:gd name="connsiteY2042" fmla="*/ 1720966 h 2353425"/>
                <a:gd name="connsiteX2043" fmla="*/ 2258869 w 3629475"/>
                <a:gd name="connsiteY2043" fmla="*/ 1721889 h 2353425"/>
                <a:gd name="connsiteX2044" fmla="*/ 2260716 w 3629475"/>
                <a:gd name="connsiteY2044" fmla="*/ 1723967 h 2353425"/>
                <a:gd name="connsiteX2045" fmla="*/ 2261178 w 3629475"/>
                <a:gd name="connsiteY2045" fmla="*/ 1724429 h 2353425"/>
                <a:gd name="connsiteX2046" fmla="*/ 2259561 w 3629475"/>
                <a:gd name="connsiteY2046" fmla="*/ 1728355 h 2353425"/>
                <a:gd name="connsiteX2047" fmla="*/ 2258869 w 3629475"/>
                <a:gd name="connsiteY2047" fmla="*/ 1728816 h 2353425"/>
                <a:gd name="connsiteX2048" fmla="*/ 2256791 w 3629475"/>
                <a:gd name="connsiteY2048" fmla="*/ 1730664 h 2353425"/>
                <a:gd name="connsiteX2049" fmla="*/ 2254482 w 3629475"/>
                <a:gd name="connsiteY2049" fmla="*/ 1733666 h 2353425"/>
                <a:gd name="connsiteX2050" fmla="*/ 2252404 w 3629475"/>
                <a:gd name="connsiteY2050" fmla="*/ 1739207 h 2353425"/>
                <a:gd name="connsiteX2051" fmla="*/ 2253558 w 3629475"/>
                <a:gd name="connsiteY2051" fmla="*/ 1745673 h 2353425"/>
                <a:gd name="connsiteX2052" fmla="*/ 2256560 w 3629475"/>
                <a:gd name="connsiteY2052" fmla="*/ 1750291 h 2353425"/>
                <a:gd name="connsiteX2053" fmla="*/ 2258407 w 3629475"/>
                <a:gd name="connsiteY2053" fmla="*/ 1751676 h 2353425"/>
                <a:gd name="connsiteX2054" fmla="*/ 2258869 w 3629475"/>
                <a:gd name="connsiteY2054" fmla="*/ 1753755 h 2353425"/>
                <a:gd name="connsiteX2055" fmla="*/ 2259331 w 3629475"/>
                <a:gd name="connsiteY2055" fmla="*/ 1755833 h 2353425"/>
                <a:gd name="connsiteX2056" fmla="*/ 2260254 w 3629475"/>
                <a:gd name="connsiteY2056" fmla="*/ 1758142 h 2353425"/>
                <a:gd name="connsiteX2057" fmla="*/ 2261409 w 3629475"/>
                <a:gd name="connsiteY2057" fmla="*/ 1760682 h 2353425"/>
                <a:gd name="connsiteX2058" fmla="*/ 2263025 w 3629475"/>
                <a:gd name="connsiteY2058" fmla="*/ 1763222 h 2353425"/>
                <a:gd name="connsiteX2059" fmla="*/ 2263487 w 3629475"/>
                <a:gd name="connsiteY2059" fmla="*/ 1764146 h 2353425"/>
                <a:gd name="connsiteX2060" fmla="*/ 2263487 w 3629475"/>
                <a:gd name="connsiteY2060" fmla="*/ 1764607 h 2353425"/>
                <a:gd name="connsiteX2061" fmla="*/ 2263718 w 3629475"/>
                <a:gd name="connsiteY2061" fmla="*/ 1767840 h 2353425"/>
                <a:gd name="connsiteX2062" fmla="*/ 2264410 w 3629475"/>
                <a:gd name="connsiteY2062" fmla="*/ 1769918 h 2353425"/>
                <a:gd name="connsiteX2063" fmla="*/ 2263025 w 3629475"/>
                <a:gd name="connsiteY2063" fmla="*/ 1773613 h 2353425"/>
                <a:gd name="connsiteX2064" fmla="*/ 2262794 w 3629475"/>
                <a:gd name="connsiteY2064" fmla="*/ 1779155 h 2353425"/>
                <a:gd name="connsiteX2065" fmla="*/ 2264872 w 3629475"/>
                <a:gd name="connsiteY2065" fmla="*/ 1784466 h 2353425"/>
                <a:gd name="connsiteX2066" fmla="*/ 2268105 w 3629475"/>
                <a:gd name="connsiteY2066" fmla="*/ 1788160 h 2353425"/>
                <a:gd name="connsiteX2067" fmla="*/ 2270414 w 3629475"/>
                <a:gd name="connsiteY2067" fmla="*/ 1789546 h 2353425"/>
                <a:gd name="connsiteX2068" fmla="*/ 2270645 w 3629475"/>
                <a:gd name="connsiteY2068" fmla="*/ 1791393 h 2353425"/>
                <a:gd name="connsiteX2069" fmla="*/ 2271568 w 3629475"/>
                <a:gd name="connsiteY2069" fmla="*/ 1795087 h 2353425"/>
                <a:gd name="connsiteX2070" fmla="*/ 2273646 w 3629475"/>
                <a:gd name="connsiteY2070" fmla="*/ 1798782 h 2353425"/>
                <a:gd name="connsiteX2071" fmla="*/ 2277110 w 3629475"/>
                <a:gd name="connsiteY2071" fmla="*/ 1802015 h 2353425"/>
                <a:gd name="connsiteX2072" fmla="*/ 2281035 w 3629475"/>
                <a:gd name="connsiteY2072" fmla="*/ 1803862 h 2353425"/>
                <a:gd name="connsiteX2073" fmla="*/ 2284960 w 3629475"/>
                <a:gd name="connsiteY2073" fmla="*/ 1805016 h 2353425"/>
                <a:gd name="connsiteX2074" fmla="*/ 2285884 w 3629475"/>
                <a:gd name="connsiteY2074" fmla="*/ 1805016 h 2353425"/>
                <a:gd name="connsiteX2075" fmla="*/ 2286115 w 3629475"/>
                <a:gd name="connsiteY2075" fmla="*/ 1805247 h 2353425"/>
                <a:gd name="connsiteX2076" fmla="*/ 2287731 w 3629475"/>
                <a:gd name="connsiteY2076" fmla="*/ 1809173 h 2353425"/>
                <a:gd name="connsiteX2077" fmla="*/ 2290271 w 3629475"/>
                <a:gd name="connsiteY2077" fmla="*/ 1812867 h 2353425"/>
                <a:gd name="connsiteX2078" fmla="*/ 2293734 w 3629475"/>
                <a:gd name="connsiteY2078" fmla="*/ 1815869 h 2353425"/>
                <a:gd name="connsiteX2079" fmla="*/ 2296043 w 3629475"/>
                <a:gd name="connsiteY2079" fmla="*/ 1817255 h 2353425"/>
                <a:gd name="connsiteX2080" fmla="*/ 2294658 w 3629475"/>
                <a:gd name="connsiteY2080" fmla="*/ 1817716 h 2353425"/>
                <a:gd name="connsiteX2081" fmla="*/ 2281035 w 3629475"/>
                <a:gd name="connsiteY2081" fmla="*/ 1824644 h 2353425"/>
                <a:gd name="connsiteX2082" fmla="*/ 2288193 w 3629475"/>
                <a:gd name="connsiteY2082" fmla="*/ 1838036 h 2353425"/>
                <a:gd name="connsiteX2083" fmla="*/ 2290040 w 3629475"/>
                <a:gd name="connsiteY2083" fmla="*/ 1840807 h 2353425"/>
                <a:gd name="connsiteX2084" fmla="*/ 2292349 w 3629475"/>
                <a:gd name="connsiteY2084" fmla="*/ 1843578 h 2353425"/>
                <a:gd name="connsiteX2085" fmla="*/ 2295351 w 3629475"/>
                <a:gd name="connsiteY2085" fmla="*/ 1846118 h 2353425"/>
                <a:gd name="connsiteX2086" fmla="*/ 2297659 w 3629475"/>
                <a:gd name="connsiteY2086" fmla="*/ 1847504 h 2353425"/>
                <a:gd name="connsiteX2087" fmla="*/ 2299507 w 3629475"/>
                <a:gd name="connsiteY2087" fmla="*/ 1855355 h 2353425"/>
                <a:gd name="connsiteX2088" fmla="*/ 2299968 w 3629475"/>
                <a:gd name="connsiteY2088" fmla="*/ 1856509 h 2353425"/>
                <a:gd name="connsiteX2089" fmla="*/ 2301816 w 3629475"/>
                <a:gd name="connsiteY2089" fmla="*/ 1859973 h 2353425"/>
                <a:gd name="connsiteX2090" fmla="*/ 2302739 w 3629475"/>
                <a:gd name="connsiteY2090" fmla="*/ 1860896 h 2353425"/>
                <a:gd name="connsiteX2091" fmla="*/ 2302739 w 3629475"/>
                <a:gd name="connsiteY2091" fmla="*/ 1861589 h 2353425"/>
                <a:gd name="connsiteX2092" fmla="*/ 2302508 w 3629475"/>
                <a:gd name="connsiteY2092" fmla="*/ 1863436 h 2353425"/>
                <a:gd name="connsiteX2093" fmla="*/ 2302508 w 3629475"/>
                <a:gd name="connsiteY2093" fmla="*/ 1864129 h 2353425"/>
                <a:gd name="connsiteX2094" fmla="*/ 2295812 w 3629475"/>
                <a:gd name="connsiteY2094" fmla="*/ 1865746 h 2353425"/>
                <a:gd name="connsiteX2095" fmla="*/ 2286346 w 3629475"/>
                <a:gd name="connsiteY2095" fmla="*/ 1868286 h 2353425"/>
                <a:gd name="connsiteX2096" fmla="*/ 2276648 w 3629475"/>
                <a:gd name="connsiteY2096" fmla="*/ 1870595 h 2353425"/>
                <a:gd name="connsiteX2097" fmla="*/ 2267181 w 3629475"/>
                <a:gd name="connsiteY2097" fmla="*/ 1872904 h 2353425"/>
                <a:gd name="connsiteX2098" fmla="*/ 2257714 w 3629475"/>
                <a:gd name="connsiteY2098" fmla="*/ 1874751 h 2353425"/>
                <a:gd name="connsiteX2099" fmla="*/ 2254943 w 3629475"/>
                <a:gd name="connsiteY2099" fmla="*/ 1875444 h 2353425"/>
                <a:gd name="connsiteX2100" fmla="*/ 2254482 w 3629475"/>
                <a:gd name="connsiteY2100" fmla="*/ 1874982 h 2353425"/>
                <a:gd name="connsiteX2101" fmla="*/ 2254482 w 3629475"/>
                <a:gd name="connsiteY2101" fmla="*/ 1875444 h 2353425"/>
                <a:gd name="connsiteX2102" fmla="*/ 2248247 w 3629475"/>
                <a:gd name="connsiteY2102" fmla="*/ 1876598 h 2353425"/>
                <a:gd name="connsiteX2103" fmla="*/ 2238550 w 3629475"/>
                <a:gd name="connsiteY2103" fmla="*/ 1878215 h 2353425"/>
                <a:gd name="connsiteX2104" fmla="*/ 2229083 w 3629475"/>
                <a:gd name="connsiteY2104" fmla="*/ 1879831 h 2353425"/>
                <a:gd name="connsiteX2105" fmla="*/ 2219616 w 3629475"/>
                <a:gd name="connsiteY2105" fmla="*/ 1881216 h 2353425"/>
                <a:gd name="connsiteX2106" fmla="*/ 2207148 w 3629475"/>
                <a:gd name="connsiteY2106" fmla="*/ 1882833 h 2353425"/>
                <a:gd name="connsiteX2107" fmla="*/ 2196296 w 3629475"/>
                <a:gd name="connsiteY2107" fmla="*/ 1883987 h 2353425"/>
                <a:gd name="connsiteX2108" fmla="*/ 2191678 w 3629475"/>
                <a:gd name="connsiteY2108" fmla="*/ 1884218 h 2353425"/>
                <a:gd name="connsiteX2109" fmla="*/ 2188214 w 3629475"/>
                <a:gd name="connsiteY2109" fmla="*/ 1884680 h 2353425"/>
                <a:gd name="connsiteX2110" fmla="*/ 2184751 w 3629475"/>
                <a:gd name="connsiteY2110" fmla="*/ 1884911 h 2353425"/>
                <a:gd name="connsiteX2111" fmla="*/ 2181287 w 3629475"/>
                <a:gd name="connsiteY2111" fmla="*/ 1885142 h 2353425"/>
                <a:gd name="connsiteX2112" fmla="*/ 2177824 w 3629475"/>
                <a:gd name="connsiteY2112" fmla="*/ 1885373 h 2353425"/>
                <a:gd name="connsiteX2113" fmla="*/ 2174360 w 3629475"/>
                <a:gd name="connsiteY2113" fmla="*/ 1885604 h 2353425"/>
                <a:gd name="connsiteX2114" fmla="*/ 2171359 w 3629475"/>
                <a:gd name="connsiteY2114" fmla="*/ 1885835 h 2353425"/>
                <a:gd name="connsiteX2115" fmla="*/ 2171590 w 3629475"/>
                <a:gd name="connsiteY2115" fmla="*/ 1882140 h 2353425"/>
                <a:gd name="connsiteX2116" fmla="*/ 2172282 w 3629475"/>
                <a:gd name="connsiteY2116" fmla="*/ 1874982 h 2353425"/>
                <a:gd name="connsiteX2117" fmla="*/ 2172975 w 3629475"/>
                <a:gd name="connsiteY2117" fmla="*/ 1867593 h 2353425"/>
                <a:gd name="connsiteX2118" fmla="*/ 2173899 w 3629475"/>
                <a:gd name="connsiteY2118" fmla="*/ 1860204 h 2353425"/>
                <a:gd name="connsiteX2119" fmla="*/ 2174591 w 3629475"/>
                <a:gd name="connsiteY2119" fmla="*/ 1853046 h 2353425"/>
                <a:gd name="connsiteX2120" fmla="*/ 2175515 w 3629475"/>
                <a:gd name="connsiteY2120" fmla="*/ 1845656 h 2353425"/>
                <a:gd name="connsiteX2121" fmla="*/ 2176438 w 3629475"/>
                <a:gd name="connsiteY2121" fmla="*/ 1838267 h 2353425"/>
                <a:gd name="connsiteX2122" fmla="*/ 2177131 w 3629475"/>
                <a:gd name="connsiteY2122" fmla="*/ 1830878 h 2353425"/>
                <a:gd name="connsiteX2123" fmla="*/ 2178286 w 3629475"/>
                <a:gd name="connsiteY2123" fmla="*/ 1823720 h 2353425"/>
                <a:gd name="connsiteX2124" fmla="*/ 2179209 w 3629475"/>
                <a:gd name="connsiteY2124" fmla="*/ 1816331 h 2353425"/>
                <a:gd name="connsiteX2125" fmla="*/ 2180133 w 3629475"/>
                <a:gd name="connsiteY2125" fmla="*/ 1808942 h 2353425"/>
                <a:gd name="connsiteX2126" fmla="*/ 2181749 w 3629475"/>
                <a:gd name="connsiteY2126" fmla="*/ 1798089 h 2353425"/>
                <a:gd name="connsiteX2127" fmla="*/ 2193063 w 3629475"/>
                <a:gd name="connsiteY2127" fmla="*/ 1780078 h 2353425"/>
                <a:gd name="connsiteX2128" fmla="*/ 2196065 w 3629475"/>
                <a:gd name="connsiteY2128" fmla="*/ 1775460 h 2353425"/>
                <a:gd name="connsiteX2129" fmla="*/ 2198835 w 3629475"/>
                <a:gd name="connsiteY2129" fmla="*/ 1770842 h 2353425"/>
                <a:gd name="connsiteX2130" fmla="*/ 2201837 w 3629475"/>
                <a:gd name="connsiteY2130" fmla="*/ 1766224 h 2353425"/>
                <a:gd name="connsiteX2131" fmla="*/ 2204839 w 3629475"/>
                <a:gd name="connsiteY2131" fmla="*/ 1761606 h 2353425"/>
                <a:gd name="connsiteX2132" fmla="*/ 2207610 w 3629475"/>
                <a:gd name="connsiteY2132" fmla="*/ 1756987 h 2353425"/>
                <a:gd name="connsiteX2133" fmla="*/ 2210611 w 3629475"/>
                <a:gd name="connsiteY2133" fmla="*/ 1752369 h 2353425"/>
                <a:gd name="connsiteX2134" fmla="*/ 2213382 w 3629475"/>
                <a:gd name="connsiteY2134" fmla="*/ 1747982 h 2353425"/>
                <a:gd name="connsiteX2135" fmla="*/ 2216384 w 3629475"/>
                <a:gd name="connsiteY2135" fmla="*/ 1743364 h 2353425"/>
                <a:gd name="connsiteX2136" fmla="*/ 2219154 w 3629475"/>
                <a:gd name="connsiteY2136" fmla="*/ 1738746 h 2353425"/>
                <a:gd name="connsiteX2137" fmla="*/ 2222156 w 3629475"/>
                <a:gd name="connsiteY2137" fmla="*/ 1734127 h 2353425"/>
                <a:gd name="connsiteX2138" fmla="*/ 2224927 w 3629475"/>
                <a:gd name="connsiteY2138" fmla="*/ 1729509 h 2353425"/>
                <a:gd name="connsiteX2139" fmla="*/ 2227928 w 3629475"/>
                <a:gd name="connsiteY2139" fmla="*/ 1724891 h 2353425"/>
                <a:gd name="connsiteX2140" fmla="*/ 2230930 w 3629475"/>
                <a:gd name="connsiteY2140" fmla="*/ 1720273 h 2353425"/>
                <a:gd name="connsiteX2141" fmla="*/ 2233701 w 3629475"/>
                <a:gd name="connsiteY2141" fmla="*/ 1715655 h 2353425"/>
                <a:gd name="connsiteX2142" fmla="*/ 2237164 w 3629475"/>
                <a:gd name="connsiteY2142" fmla="*/ 1710113 h 2353425"/>
                <a:gd name="connsiteX2143" fmla="*/ 2240859 w 3629475"/>
                <a:gd name="connsiteY2143" fmla="*/ 1700184 h 2353425"/>
                <a:gd name="connsiteX2144" fmla="*/ 2243630 w 3629475"/>
                <a:gd name="connsiteY2144" fmla="*/ 1691178 h 2353425"/>
                <a:gd name="connsiteX2145" fmla="*/ 2245246 w 3629475"/>
                <a:gd name="connsiteY2145" fmla="*/ 1682173 h 2353425"/>
                <a:gd name="connsiteX2146" fmla="*/ 2246169 w 3629475"/>
                <a:gd name="connsiteY2146" fmla="*/ 1673398 h 2353425"/>
                <a:gd name="connsiteX2147" fmla="*/ 2246400 w 3629475"/>
                <a:gd name="connsiteY2147" fmla="*/ 1664624 h 2353425"/>
                <a:gd name="connsiteX2148" fmla="*/ 2245477 w 3629475"/>
                <a:gd name="connsiteY2148" fmla="*/ 1655849 h 2353425"/>
                <a:gd name="connsiteX2149" fmla="*/ 2243860 w 3629475"/>
                <a:gd name="connsiteY2149" fmla="*/ 1647306 h 2353425"/>
                <a:gd name="connsiteX2150" fmla="*/ 2241551 w 3629475"/>
                <a:gd name="connsiteY2150" fmla="*/ 1639455 h 2353425"/>
                <a:gd name="connsiteX2151" fmla="*/ 2239242 w 3629475"/>
                <a:gd name="connsiteY2151" fmla="*/ 1632758 h 2353425"/>
                <a:gd name="connsiteX2152" fmla="*/ 2236010 w 3629475"/>
                <a:gd name="connsiteY2152" fmla="*/ 1626062 h 2353425"/>
                <a:gd name="connsiteX2153" fmla="*/ 2231854 w 3629475"/>
                <a:gd name="connsiteY2153" fmla="*/ 1620058 h 2353425"/>
                <a:gd name="connsiteX2154" fmla="*/ 2227005 w 3629475"/>
                <a:gd name="connsiteY2154" fmla="*/ 1614978 h 2353425"/>
                <a:gd name="connsiteX2155" fmla="*/ 2229545 w 3629475"/>
                <a:gd name="connsiteY2155" fmla="*/ 1614286 h 2353425"/>
                <a:gd name="connsiteX2156" fmla="*/ 2240397 w 3629475"/>
                <a:gd name="connsiteY2156" fmla="*/ 1609667 h 2353425"/>
                <a:gd name="connsiteX2157" fmla="*/ 2250095 w 3629475"/>
                <a:gd name="connsiteY2157" fmla="*/ 1605280 h 2353425"/>
                <a:gd name="connsiteX2158" fmla="*/ 2259561 w 3629475"/>
                <a:gd name="connsiteY2158" fmla="*/ 1600662 h 2353425"/>
                <a:gd name="connsiteX2159" fmla="*/ 2268797 w 3629475"/>
                <a:gd name="connsiteY2159" fmla="*/ 1596275 h 2353425"/>
                <a:gd name="connsiteX2160" fmla="*/ 2277802 w 3629475"/>
                <a:gd name="connsiteY2160" fmla="*/ 1591656 h 2353425"/>
                <a:gd name="connsiteX2161" fmla="*/ 2286576 w 3629475"/>
                <a:gd name="connsiteY2161" fmla="*/ 1587038 h 2353425"/>
                <a:gd name="connsiteX2162" fmla="*/ 2295120 w 3629475"/>
                <a:gd name="connsiteY2162" fmla="*/ 1582420 h 2353425"/>
                <a:gd name="connsiteX2163" fmla="*/ 2301816 w 3629475"/>
                <a:gd name="connsiteY2163" fmla="*/ 1578495 h 2353425"/>
                <a:gd name="connsiteX2164" fmla="*/ 1458348 w 3629475"/>
                <a:gd name="connsiteY2164" fmla="*/ 1889529 h 2353425"/>
                <a:gd name="connsiteX2165" fmla="*/ 1453268 w 3629475"/>
                <a:gd name="connsiteY2165" fmla="*/ 1889067 h 2353425"/>
                <a:gd name="connsiteX2166" fmla="*/ 1445879 w 3629475"/>
                <a:gd name="connsiteY2166" fmla="*/ 1887913 h 2353425"/>
                <a:gd name="connsiteX2167" fmla="*/ 1437567 w 3629475"/>
                <a:gd name="connsiteY2167" fmla="*/ 1886527 h 2353425"/>
                <a:gd name="connsiteX2168" fmla="*/ 1428100 w 3629475"/>
                <a:gd name="connsiteY2168" fmla="*/ 1884911 h 2353425"/>
                <a:gd name="connsiteX2169" fmla="*/ 1417941 w 3629475"/>
                <a:gd name="connsiteY2169" fmla="*/ 1883295 h 2353425"/>
                <a:gd name="connsiteX2170" fmla="*/ 1407319 w 3629475"/>
                <a:gd name="connsiteY2170" fmla="*/ 1881216 h 2353425"/>
                <a:gd name="connsiteX2171" fmla="*/ 1396467 w 3629475"/>
                <a:gd name="connsiteY2171" fmla="*/ 1879369 h 2353425"/>
                <a:gd name="connsiteX2172" fmla="*/ 1385384 w 3629475"/>
                <a:gd name="connsiteY2172" fmla="*/ 1877291 h 2353425"/>
                <a:gd name="connsiteX2173" fmla="*/ 1374301 w 3629475"/>
                <a:gd name="connsiteY2173" fmla="*/ 1875213 h 2353425"/>
                <a:gd name="connsiteX2174" fmla="*/ 1363449 w 3629475"/>
                <a:gd name="connsiteY2174" fmla="*/ 1873366 h 2353425"/>
                <a:gd name="connsiteX2175" fmla="*/ 1353058 w 3629475"/>
                <a:gd name="connsiteY2175" fmla="*/ 1871518 h 2353425"/>
                <a:gd name="connsiteX2176" fmla="*/ 1343361 w 3629475"/>
                <a:gd name="connsiteY2176" fmla="*/ 1869902 h 2353425"/>
                <a:gd name="connsiteX2177" fmla="*/ 1334587 w 3629475"/>
                <a:gd name="connsiteY2177" fmla="*/ 1868516 h 2353425"/>
                <a:gd name="connsiteX2178" fmla="*/ 1329507 w 3629475"/>
                <a:gd name="connsiteY2178" fmla="*/ 1867362 h 2353425"/>
                <a:gd name="connsiteX2179" fmla="*/ 1325120 w 3629475"/>
                <a:gd name="connsiteY2179" fmla="*/ 1866438 h 2353425"/>
                <a:gd name="connsiteX2180" fmla="*/ 1321195 w 3629475"/>
                <a:gd name="connsiteY2180" fmla="*/ 1865053 h 2353425"/>
                <a:gd name="connsiteX2181" fmla="*/ 1318193 w 3629475"/>
                <a:gd name="connsiteY2181" fmla="*/ 1863667 h 2353425"/>
                <a:gd name="connsiteX2182" fmla="*/ 1315884 w 3629475"/>
                <a:gd name="connsiteY2182" fmla="*/ 1862282 h 2353425"/>
                <a:gd name="connsiteX2183" fmla="*/ 1314268 w 3629475"/>
                <a:gd name="connsiteY2183" fmla="*/ 1860666 h 2353425"/>
                <a:gd name="connsiteX2184" fmla="*/ 1313113 w 3629475"/>
                <a:gd name="connsiteY2184" fmla="*/ 1859049 h 2353425"/>
                <a:gd name="connsiteX2185" fmla="*/ 1311035 w 3629475"/>
                <a:gd name="connsiteY2185" fmla="*/ 1854431 h 2353425"/>
                <a:gd name="connsiteX2186" fmla="*/ 1293256 w 3629475"/>
                <a:gd name="connsiteY2186" fmla="*/ 1829955 h 2353425"/>
                <a:gd name="connsiteX2187" fmla="*/ 1287714 w 3629475"/>
                <a:gd name="connsiteY2187" fmla="*/ 1822104 h 2353425"/>
                <a:gd name="connsiteX2188" fmla="*/ 1270859 w 3629475"/>
                <a:gd name="connsiteY2188" fmla="*/ 1798782 h 2353425"/>
                <a:gd name="connsiteX2189" fmla="*/ 1265317 w 3629475"/>
                <a:gd name="connsiteY2189" fmla="*/ 1791162 h 2353425"/>
                <a:gd name="connsiteX2190" fmla="*/ 1261623 w 3629475"/>
                <a:gd name="connsiteY2190" fmla="*/ 1785620 h 2353425"/>
                <a:gd name="connsiteX2191" fmla="*/ 1257467 w 3629475"/>
                <a:gd name="connsiteY2191" fmla="*/ 1780309 h 2353425"/>
                <a:gd name="connsiteX2192" fmla="*/ 1253080 w 3629475"/>
                <a:gd name="connsiteY2192" fmla="*/ 1775691 h 2353425"/>
                <a:gd name="connsiteX2193" fmla="*/ 1248000 w 3629475"/>
                <a:gd name="connsiteY2193" fmla="*/ 1771996 h 2353425"/>
                <a:gd name="connsiteX2194" fmla="*/ 1242690 w 3629475"/>
                <a:gd name="connsiteY2194" fmla="*/ 1768995 h 2353425"/>
                <a:gd name="connsiteX2195" fmla="*/ 1236686 w 3629475"/>
                <a:gd name="connsiteY2195" fmla="*/ 1767147 h 2353425"/>
                <a:gd name="connsiteX2196" fmla="*/ 1230221 w 3629475"/>
                <a:gd name="connsiteY2196" fmla="*/ 1766686 h 2353425"/>
                <a:gd name="connsiteX2197" fmla="*/ 1226758 w 3629475"/>
                <a:gd name="connsiteY2197" fmla="*/ 1767147 h 2353425"/>
                <a:gd name="connsiteX2198" fmla="*/ 1223525 w 3629475"/>
                <a:gd name="connsiteY2198" fmla="*/ 1767147 h 2353425"/>
                <a:gd name="connsiteX2199" fmla="*/ 1214289 w 3629475"/>
                <a:gd name="connsiteY2199" fmla="*/ 1766455 h 2353425"/>
                <a:gd name="connsiteX2200" fmla="*/ 1209902 w 3629475"/>
                <a:gd name="connsiteY2200" fmla="*/ 1766224 h 2353425"/>
                <a:gd name="connsiteX2201" fmla="*/ 1196048 w 3629475"/>
                <a:gd name="connsiteY2201" fmla="*/ 1765531 h 2353425"/>
                <a:gd name="connsiteX2202" fmla="*/ 1192354 w 3629475"/>
                <a:gd name="connsiteY2202" fmla="*/ 1765300 h 2353425"/>
                <a:gd name="connsiteX2203" fmla="*/ 1195125 w 3629475"/>
                <a:gd name="connsiteY2203" fmla="*/ 1764146 h 2353425"/>
                <a:gd name="connsiteX2204" fmla="*/ 1204361 w 3629475"/>
                <a:gd name="connsiteY2204" fmla="*/ 1759989 h 2353425"/>
                <a:gd name="connsiteX2205" fmla="*/ 1213596 w 3629475"/>
                <a:gd name="connsiteY2205" fmla="*/ 1755602 h 2353425"/>
                <a:gd name="connsiteX2206" fmla="*/ 1222832 w 3629475"/>
                <a:gd name="connsiteY2206" fmla="*/ 1750984 h 2353425"/>
                <a:gd name="connsiteX2207" fmla="*/ 1232299 w 3629475"/>
                <a:gd name="connsiteY2207" fmla="*/ 1746366 h 2353425"/>
                <a:gd name="connsiteX2208" fmla="*/ 1241535 w 3629475"/>
                <a:gd name="connsiteY2208" fmla="*/ 1741516 h 2353425"/>
                <a:gd name="connsiteX2209" fmla="*/ 1250771 w 3629475"/>
                <a:gd name="connsiteY2209" fmla="*/ 1736667 h 2353425"/>
                <a:gd name="connsiteX2210" fmla="*/ 1267857 w 3629475"/>
                <a:gd name="connsiteY2210" fmla="*/ 1727200 h 2353425"/>
                <a:gd name="connsiteX2211" fmla="*/ 1264856 w 3629475"/>
                <a:gd name="connsiteY2211" fmla="*/ 1713807 h 2353425"/>
                <a:gd name="connsiteX2212" fmla="*/ 1263932 w 3629475"/>
                <a:gd name="connsiteY2212" fmla="*/ 1709420 h 2353425"/>
                <a:gd name="connsiteX2213" fmla="*/ 1262778 w 3629475"/>
                <a:gd name="connsiteY2213" fmla="*/ 1704802 h 2353425"/>
                <a:gd name="connsiteX2214" fmla="*/ 1261854 w 3629475"/>
                <a:gd name="connsiteY2214" fmla="*/ 1700415 h 2353425"/>
                <a:gd name="connsiteX2215" fmla="*/ 1260930 w 3629475"/>
                <a:gd name="connsiteY2215" fmla="*/ 1695796 h 2353425"/>
                <a:gd name="connsiteX2216" fmla="*/ 1253773 w 3629475"/>
                <a:gd name="connsiteY2216" fmla="*/ 1664855 h 2353425"/>
                <a:gd name="connsiteX2217" fmla="*/ 1230452 w 3629475"/>
                <a:gd name="connsiteY2217" fmla="*/ 1681249 h 2353425"/>
                <a:gd name="connsiteX2218" fmla="*/ 1221909 w 3629475"/>
                <a:gd name="connsiteY2218" fmla="*/ 1687022 h 2353425"/>
                <a:gd name="connsiteX2219" fmla="*/ 1213366 w 3629475"/>
                <a:gd name="connsiteY2219" fmla="*/ 1692564 h 2353425"/>
                <a:gd name="connsiteX2220" fmla="*/ 1204822 w 3629475"/>
                <a:gd name="connsiteY2220" fmla="*/ 1698106 h 2353425"/>
                <a:gd name="connsiteX2221" fmla="*/ 1196510 w 3629475"/>
                <a:gd name="connsiteY2221" fmla="*/ 1703186 h 2353425"/>
                <a:gd name="connsiteX2222" fmla="*/ 1188198 w 3629475"/>
                <a:gd name="connsiteY2222" fmla="*/ 1708035 h 2353425"/>
                <a:gd name="connsiteX2223" fmla="*/ 1179885 w 3629475"/>
                <a:gd name="connsiteY2223" fmla="*/ 1712884 h 2353425"/>
                <a:gd name="connsiteX2224" fmla="*/ 1171342 w 3629475"/>
                <a:gd name="connsiteY2224" fmla="*/ 1717502 h 2353425"/>
                <a:gd name="connsiteX2225" fmla="*/ 1163030 w 3629475"/>
                <a:gd name="connsiteY2225" fmla="*/ 1721658 h 2353425"/>
                <a:gd name="connsiteX2226" fmla="*/ 1154718 w 3629475"/>
                <a:gd name="connsiteY2226" fmla="*/ 1725815 h 2353425"/>
                <a:gd name="connsiteX2227" fmla="*/ 1150331 w 3629475"/>
                <a:gd name="connsiteY2227" fmla="*/ 1727893 h 2353425"/>
                <a:gd name="connsiteX2228" fmla="*/ 1148483 w 3629475"/>
                <a:gd name="connsiteY2228" fmla="*/ 1727662 h 2353425"/>
                <a:gd name="connsiteX2229" fmla="*/ 1139709 w 3629475"/>
                <a:gd name="connsiteY2229" fmla="*/ 1701107 h 2353425"/>
                <a:gd name="connsiteX2230" fmla="*/ 1123085 w 3629475"/>
                <a:gd name="connsiteY2230" fmla="*/ 1651693 h 2353425"/>
                <a:gd name="connsiteX2231" fmla="*/ 1115003 w 3629475"/>
                <a:gd name="connsiteY2231" fmla="*/ 1626755 h 2353425"/>
                <a:gd name="connsiteX2232" fmla="*/ 1106691 w 3629475"/>
                <a:gd name="connsiteY2232" fmla="*/ 1602047 h 2353425"/>
                <a:gd name="connsiteX2233" fmla="*/ 1098610 w 3629475"/>
                <a:gd name="connsiteY2233" fmla="*/ 1577340 h 2353425"/>
                <a:gd name="connsiteX2234" fmla="*/ 1090297 w 3629475"/>
                <a:gd name="connsiteY2234" fmla="*/ 1552633 h 2353425"/>
                <a:gd name="connsiteX2235" fmla="*/ 1087296 w 3629475"/>
                <a:gd name="connsiteY2235" fmla="*/ 1543858 h 2353425"/>
                <a:gd name="connsiteX2236" fmla="*/ 1090297 w 3629475"/>
                <a:gd name="connsiteY2236" fmla="*/ 1542704 h 2353425"/>
                <a:gd name="connsiteX2237" fmla="*/ 1097917 w 3629475"/>
                <a:gd name="connsiteY2237" fmla="*/ 1539471 h 2353425"/>
                <a:gd name="connsiteX2238" fmla="*/ 1105998 w 3629475"/>
                <a:gd name="connsiteY2238" fmla="*/ 1536238 h 2353425"/>
                <a:gd name="connsiteX2239" fmla="*/ 1113849 w 3629475"/>
                <a:gd name="connsiteY2239" fmla="*/ 1533006 h 2353425"/>
                <a:gd name="connsiteX2240" fmla="*/ 1121930 w 3629475"/>
                <a:gd name="connsiteY2240" fmla="*/ 1529773 h 2353425"/>
                <a:gd name="connsiteX2241" fmla="*/ 1130012 w 3629475"/>
                <a:gd name="connsiteY2241" fmla="*/ 1526309 h 2353425"/>
                <a:gd name="connsiteX2242" fmla="*/ 1138324 w 3629475"/>
                <a:gd name="connsiteY2242" fmla="*/ 1522846 h 2353425"/>
                <a:gd name="connsiteX2243" fmla="*/ 1146405 w 3629475"/>
                <a:gd name="connsiteY2243" fmla="*/ 1519382 h 2353425"/>
                <a:gd name="connsiteX2244" fmla="*/ 1154949 w 3629475"/>
                <a:gd name="connsiteY2244" fmla="*/ 1515918 h 2353425"/>
                <a:gd name="connsiteX2245" fmla="*/ 1163261 w 3629475"/>
                <a:gd name="connsiteY2245" fmla="*/ 1512224 h 2353425"/>
                <a:gd name="connsiteX2246" fmla="*/ 1171804 w 3629475"/>
                <a:gd name="connsiteY2246" fmla="*/ 1508760 h 2353425"/>
                <a:gd name="connsiteX2247" fmla="*/ 1180347 w 3629475"/>
                <a:gd name="connsiteY2247" fmla="*/ 1505066 h 2353425"/>
                <a:gd name="connsiteX2248" fmla="*/ 1189121 w 3629475"/>
                <a:gd name="connsiteY2248" fmla="*/ 1501371 h 2353425"/>
                <a:gd name="connsiteX2249" fmla="*/ 1197895 w 3629475"/>
                <a:gd name="connsiteY2249" fmla="*/ 1497446 h 2353425"/>
                <a:gd name="connsiteX2250" fmla="*/ 1206670 w 3629475"/>
                <a:gd name="connsiteY2250" fmla="*/ 1493751 h 2353425"/>
                <a:gd name="connsiteX2251" fmla="*/ 1218214 w 3629475"/>
                <a:gd name="connsiteY2251" fmla="*/ 1488671 h 2353425"/>
                <a:gd name="connsiteX2252" fmla="*/ 1222832 w 3629475"/>
                <a:gd name="connsiteY2252" fmla="*/ 1494444 h 2353425"/>
                <a:gd name="connsiteX2253" fmla="*/ 1229067 w 3629475"/>
                <a:gd name="connsiteY2253" fmla="*/ 1501371 h 2353425"/>
                <a:gd name="connsiteX2254" fmla="*/ 1235532 w 3629475"/>
                <a:gd name="connsiteY2254" fmla="*/ 1508529 h 2353425"/>
                <a:gd name="connsiteX2255" fmla="*/ 1242228 w 3629475"/>
                <a:gd name="connsiteY2255" fmla="*/ 1515226 h 2353425"/>
                <a:gd name="connsiteX2256" fmla="*/ 1249386 w 3629475"/>
                <a:gd name="connsiteY2256" fmla="*/ 1522153 h 2353425"/>
                <a:gd name="connsiteX2257" fmla="*/ 1256774 w 3629475"/>
                <a:gd name="connsiteY2257" fmla="*/ 1528849 h 2353425"/>
                <a:gd name="connsiteX2258" fmla="*/ 1264625 w 3629475"/>
                <a:gd name="connsiteY2258" fmla="*/ 1535546 h 2353425"/>
                <a:gd name="connsiteX2259" fmla="*/ 1272706 w 3629475"/>
                <a:gd name="connsiteY2259" fmla="*/ 1542011 h 2353425"/>
                <a:gd name="connsiteX2260" fmla="*/ 1281249 w 3629475"/>
                <a:gd name="connsiteY2260" fmla="*/ 1548476 h 2353425"/>
                <a:gd name="connsiteX2261" fmla="*/ 1290254 w 3629475"/>
                <a:gd name="connsiteY2261" fmla="*/ 1554942 h 2353425"/>
                <a:gd name="connsiteX2262" fmla="*/ 1299490 w 3629475"/>
                <a:gd name="connsiteY2262" fmla="*/ 1561176 h 2353425"/>
                <a:gd name="connsiteX2263" fmla="*/ 1308957 w 3629475"/>
                <a:gd name="connsiteY2263" fmla="*/ 1567411 h 2353425"/>
                <a:gd name="connsiteX2264" fmla="*/ 1318886 w 3629475"/>
                <a:gd name="connsiteY2264" fmla="*/ 1573415 h 2353425"/>
                <a:gd name="connsiteX2265" fmla="*/ 1329276 w 3629475"/>
                <a:gd name="connsiteY2265" fmla="*/ 1579649 h 2353425"/>
                <a:gd name="connsiteX2266" fmla="*/ 1339897 w 3629475"/>
                <a:gd name="connsiteY2266" fmla="*/ 1585422 h 2353425"/>
                <a:gd name="connsiteX2267" fmla="*/ 1350980 w 3629475"/>
                <a:gd name="connsiteY2267" fmla="*/ 1591426 h 2353425"/>
                <a:gd name="connsiteX2268" fmla="*/ 1362525 w 3629475"/>
                <a:gd name="connsiteY2268" fmla="*/ 1597198 h 2353425"/>
                <a:gd name="connsiteX2269" fmla="*/ 1374301 w 3629475"/>
                <a:gd name="connsiteY2269" fmla="*/ 1602740 h 2353425"/>
                <a:gd name="connsiteX2270" fmla="*/ 1386539 w 3629475"/>
                <a:gd name="connsiteY2270" fmla="*/ 1608513 h 2353425"/>
                <a:gd name="connsiteX2271" fmla="*/ 1399931 w 3629475"/>
                <a:gd name="connsiteY2271" fmla="*/ 1614286 h 2353425"/>
                <a:gd name="connsiteX2272" fmla="*/ 1402470 w 3629475"/>
                <a:gd name="connsiteY2272" fmla="*/ 1614978 h 2353425"/>
                <a:gd name="connsiteX2273" fmla="*/ 1397622 w 3629475"/>
                <a:gd name="connsiteY2273" fmla="*/ 1620058 h 2353425"/>
                <a:gd name="connsiteX2274" fmla="*/ 1393465 w 3629475"/>
                <a:gd name="connsiteY2274" fmla="*/ 1626062 h 2353425"/>
                <a:gd name="connsiteX2275" fmla="*/ 1390233 w 3629475"/>
                <a:gd name="connsiteY2275" fmla="*/ 1632758 h 2353425"/>
                <a:gd name="connsiteX2276" fmla="*/ 1387924 w 3629475"/>
                <a:gd name="connsiteY2276" fmla="*/ 1639455 h 2353425"/>
                <a:gd name="connsiteX2277" fmla="*/ 1385615 w 3629475"/>
                <a:gd name="connsiteY2277" fmla="*/ 1647536 h 2353425"/>
                <a:gd name="connsiteX2278" fmla="*/ 1383999 w 3629475"/>
                <a:gd name="connsiteY2278" fmla="*/ 1655849 h 2353425"/>
                <a:gd name="connsiteX2279" fmla="*/ 1383075 w 3629475"/>
                <a:gd name="connsiteY2279" fmla="*/ 1664624 h 2353425"/>
                <a:gd name="connsiteX2280" fmla="*/ 1383306 w 3629475"/>
                <a:gd name="connsiteY2280" fmla="*/ 1673398 h 2353425"/>
                <a:gd name="connsiteX2281" fmla="*/ 1384230 w 3629475"/>
                <a:gd name="connsiteY2281" fmla="*/ 1682173 h 2353425"/>
                <a:gd name="connsiteX2282" fmla="*/ 1385846 w 3629475"/>
                <a:gd name="connsiteY2282" fmla="*/ 1691178 h 2353425"/>
                <a:gd name="connsiteX2283" fmla="*/ 1388386 w 3629475"/>
                <a:gd name="connsiteY2283" fmla="*/ 1700184 h 2353425"/>
                <a:gd name="connsiteX2284" fmla="*/ 1392080 w 3629475"/>
                <a:gd name="connsiteY2284" fmla="*/ 1710113 h 2353425"/>
                <a:gd name="connsiteX2285" fmla="*/ 1395774 w 3629475"/>
                <a:gd name="connsiteY2285" fmla="*/ 1715655 h 2353425"/>
                <a:gd name="connsiteX2286" fmla="*/ 1398545 w 3629475"/>
                <a:gd name="connsiteY2286" fmla="*/ 1720273 h 2353425"/>
                <a:gd name="connsiteX2287" fmla="*/ 1401547 w 3629475"/>
                <a:gd name="connsiteY2287" fmla="*/ 1724891 h 2353425"/>
                <a:gd name="connsiteX2288" fmla="*/ 1404318 w 3629475"/>
                <a:gd name="connsiteY2288" fmla="*/ 1729509 h 2353425"/>
                <a:gd name="connsiteX2289" fmla="*/ 1407319 w 3629475"/>
                <a:gd name="connsiteY2289" fmla="*/ 1734127 h 2353425"/>
                <a:gd name="connsiteX2290" fmla="*/ 1410321 w 3629475"/>
                <a:gd name="connsiteY2290" fmla="*/ 1738746 h 2353425"/>
                <a:gd name="connsiteX2291" fmla="*/ 1413092 w 3629475"/>
                <a:gd name="connsiteY2291" fmla="*/ 1743364 h 2353425"/>
                <a:gd name="connsiteX2292" fmla="*/ 1416093 w 3629475"/>
                <a:gd name="connsiteY2292" fmla="*/ 1747982 h 2353425"/>
                <a:gd name="connsiteX2293" fmla="*/ 1418864 w 3629475"/>
                <a:gd name="connsiteY2293" fmla="*/ 1752600 h 2353425"/>
                <a:gd name="connsiteX2294" fmla="*/ 1421866 w 3629475"/>
                <a:gd name="connsiteY2294" fmla="*/ 1756987 h 2353425"/>
                <a:gd name="connsiteX2295" fmla="*/ 1424637 w 3629475"/>
                <a:gd name="connsiteY2295" fmla="*/ 1761606 h 2353425"/>
                <a:gd name="connsiteX2296" fmla="*/ 1427638 w 3629475"/>
                <a:gd name="connsiteY2296" fmla="*/ 1766224 h 2353425"/>
                <a:gd name="connsiteX2297" fmla="*/ 1430640 w 3629475"/>
                <a:gd name="connsiteY2297" fmla="*/ 1770842 h 2353425"/>
                <a:gd name="connsiteX2298" fmla="*/ 1447726 w 3629475"/>
                <a:gd name="connsiteY2298" fmla="*/ 1798089 h 2353425"/>
                <a:gd name="connsiteX2299" fmla="*/ 1449112 w 3629475"/>
                <a:gd name="connsiteY2299" fmla="*/ 1807556 h 2353425"/>
                <a:gd name="connsiteX2300" fmla="*/ 1449804 w 3629475"/>
                <a:gd name="connsiteY2300" fmla="*/ 1813560 h 2353425"/>
                <a:gd name="connsiteX2301" fmla="*/ 1450728 w 3629475"/>
                <a:gd name="connsiteY2301" fmla="*/ 1819564 h 2353425"/>
                <a:gd name="connsiteX2302" fmla="*/ 1451421 w 3629475"/>
                <a:gd name="connsiteY2302" fmla="*/ 1825336 h 2353425"/>
                <a:gd name="connsiteX2303" fmla="*/ 1452344 w 3629475"/>
                <a:gd name="connsiteY2303" fmla="*/ 1831340 h 2353425"/>
                <a:gd name="connsiteX2304" fmla="*/ 1453037 w 3629475"/>
                <a:gd name="connsiteY2304" fmla="*/ 1837344 h 2353425"/>
                <a:gd name="connsiteX2305" fmla="*/ 1453730 w 3629475"/>
                <a:gd name="connsiteY2305" fmla="*/ 1843116 h 2353425"/>
                <a:gd name="connsiteX2306" fmla="*/ 1454422 w 3629475"/>
                <a:gd name="connsiteY2306" fmla="*/ 1849120 h 2353425"/>
                <a:gd name="connsiteX2307" fmla="*/ 1455115 w 3629475"/>
                <a:gd name="connsiteY2307" fmla="*/ 1855124 h 2353425"/>
                <a:gd name="connsiteX2308" fmla="*/ 1455808 w 3629475"/>
                <a:gd name="connsiteY2308" fmla="*/ 1860896 h 2353425"/>
                <a:gd name="connsiteX2309" fmla="*/ 1456270 w 3629475"/>
                <a:gd name="connsiteY2309" fmla="*/ 1866900 h 2353425"/>
                <a:gd name="connsiteX2310" fmla="*/ 1456962 w 3629475"/>
                <a:gd name="connsiteY2310" fmla="*/ 1872904 h 2353425"/>
                <a:gd name="connsiteX2311" fmla="*/ 1457424 w 3629475"/>
                <a:gd name="connsiteY2311" fmla="*/ 1878676 h 2353425"/>
                <a:gd name="connsiteX2312" fmla="*/ 1458117 w 3629475"/>
                <a:gd name="connsiteY2312" fmla="*/ 1884680 h 2353425"/>
                <a:gd name="connsiteX2313" fmla="*/ 1458348 w 3629475"/>
                <a:gd name="connsiteY2313" fmla="*/ 1889529 h 23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</a:cxnLst>
              <a:rect l="l" t="t" r="r" b="b"/>
              <a:pathLst>
                <a:path w="3629475" h="2353425">
                  <a:moveTo>
                    <a:pt x="2411723" y="1774998"/>
                  </a:moveTo>
                  <a:lnTo>
                    <a:pt x="2406874" y="1775229"/>
                  </a:lnTo>
                  <a:lnTo>
                    <a:pt x="2400178" y="1777307"/>
                  </a:lnTo>
                  <a:lnTo>
                    <a:pt x="2396945" y="1779616"/>
                  </a:lnTo>
                  <a:lnTo>
                    <a:pt x="2397176" y="1776153"/>
                  </a:lnTo>
                  <a:lnTo>
                    <a:pt x="2396022" y="1771766"/>
                  </a:lnTo>
                  <a:lnTo>
                    <a:pt x="2395560" y="1770842"/>
                  </a:lnTo>
                  <a:lnTo>
                    <a:pt x="2397638" y="1768071"/>
                  </a:lnTo>
                  <a:lnTo>
                    <a:pt x="2399716" y="1763453"/>
                  </a:lnTo>
                  <a:lnTo>
                    <a:pt x="2400178" y="1757218"/>
                  </a:lnTo>
                  <a:lnTo>
                    <a:pt x="2399254" y="1755371"/>
                  </a:lnTo>
                  <a:lnTo>
                    <a:pt x="2401101" y="1753524"/>
                  </a:lnTo>
                  <a:lnTo>
                    <a:pt x="2403410" y="1750753"/>
                  </a:lnTo>
                  <a:lnTo>
                    <a:pt x="2405489" y="1747751"/>
                  </a:lnTo>
                  <a:lnTo>
                    <a:pt x="2407105" y="1743826"/>
                  </a:lnTo>
                  <a:lnTo>
                    <a:pt x="2407567" y="1738053"/>
                  </a:lnTo>
                  <a:lnTo>
                    <a:pt x="2405719" y="1733204"/>
                  </a:lnTo>
                  <a:lnTo>
                    <a:pt x="2405719" y="1732973"/>
                  </a:lnTo>
                  <a:lnTo>
                    <a:pt x="2407105" y="1729740"/>
                  </a:lnTo>
                  <a:lnTo>
                    <a:pt x="2408028" y="1725815"/>
                  </a:lnTo>
                  <a:lnTo>
                    <a:pt x="2407336" y="1720735"/>
                  </a:lnTo>
                  <a:lnTo>
                    <a:pt x="2405027" y="1716578"/>
                  </a:lnTo>
                  <a:lnTo>
                    <a:pt x="2403180" y="1714731"/>
                  </a:lnTo>
                  <a:lnTo>
                    <a:pt x="2403180" y="1712191"/>
                  </a:lnTo>
                  <a:lnTo>
                    <a:pt x="2402256" y="1708266"/>
                  </a:lnTo>
                  <a:lnTo>
                    <a:pt x="2400409" y="1704571"/>
                  </a:lnTo>
                  <a:lnTo>
                    <a:pt x="2397638" y="1701569"/>
                  </a:lnTo>
                  <a:lnTo>
                    <a:pt x="2394636" y="1699491"/>
                  </a:lnTo>
                  <a:lnTo>
                    <a:pt x="2391404" y="1697875"/>
                  </a:lnTo>
                  <a:lnTo>
                    <a:pt x="2388402" y="1697182"/>
                  </a:lnTo>
                  <a:lnTo>
                    <a:pt x="2385631" y="1696720"/>
                  </a:lnTo>
                  <a:lnTo>
                    <a:pt x="2382861" y="1696720"/>
                  </a:lnTo>
                  <a:lnTo>
                    <a:pt x="2380090" y="1697182"/>
                  </a:lnTo>
                  <a:lnTo>
                    <a:pt x="2378012" y="1697875"/>
                  </a:lnTo>
                  <a:lnTo>
                    <a:pt x="2378012" y="1695796"/>
                  </a:lnTo>
                  <a:lnTo>
                    <a:pt x="2377088" y="1691409"/>
                  </a:lnTo>
                  <a:lnTo>
                    <a:pt x="2374779" y="1687484"/>
                  </a:lnTo>
                  <a:lnTo>
                    <a:pt x="2373394" y="1686098"/>
                  </a:lnTo>
                  <a:lnTo>
                    <a:pt x="2373856" y="1683327"/>
                  </a:lnTo>
                  <a:lnTo>
                    <a:pt x="2373856" y="1679633"/>
                  </a:lnTo>
                  <a:lnTo>
                    <a:pt x="2372932" y="1675707"/>
                  </a:lnTo>
                  <a:lnTo>
                    <a:pt x="2370854" y="1671782"/>
                  </a:lnTo>
                  <a:lnTo>
                    <a:pt x="2367852" y="1668780"/>
                  </a:lnTo>
                  <a:lnTo>
                    <a:pt x="2365543" y="1667164"/>
                  </a:lnTo>
                  <a:lnTo>
                    <a:pt x="2366005" y="1666471"/>
                  </a:lnTo>
                  <a:lnTo>
                    <a:pt x="2367852" y="1663238"/>
                  </a:lnTo>
                  <a:lnTo>
                    <a:pt x="2369238" y="1658851"/>
                  </a:lnTo>
                  <a:lnTo>
                    <a:pt x="2369238" y="1653078"/>
                  </a:lnTo>
                  <a:lnTo>
                    <a:pt x="2369007" y="1652616"/>
                  </a:lnTo>
                  <a:lnTo>
                    <a:pt x="2369238" y="1652386"/>
                  </a:lnTo>
                  <a:lnTo>
                    <a:pt x="2371778" y="1648229"/>
                  </a:lnTo>
                  <a:lnTo>
                    <a:pt x="2372008" y="1646844"/>
                  </a:lnTo>
                  <a:lnTo>
                    <a:pt x="2374548" y="1646382"/>
                  </a:lnTo>
                  <a:lnTo>
                    <a:pt x="2378243" y="1645458"/>
                  </a:lnTo>
                  <a:lnTo>
                    <a:pt x="2381937" y="1643842"/>
                  </a:lnTo>
                  <a:lnTo>
                    <a:pt x="2385862" y="1641071"/>
                  </a:lnTo>
                  <a:lnTo>
                    <a:pt x="2389326" y="1636222"/>
                  </a:lnTo>
                  <a:lnTo>
                    <a:pt x="2390480" y="1629987"/>
                  </a:lnTo>
                  <a:lnTo>
                    <a:pt x="2390249" y="1629064"/>
                  </a:lnTo>
                  <a:lnTo>
                    <a:pt x="2391173" y="1628371"/>
                  </a:lnTo>
                  <a:lnTo>
                    <a:pt x="2393482" y="1626524"/>
                  </a:lnTo>
                  <a:lnTo>
                    <a:pt x="2395560" y="1624215"/>
                  </a:lnTo>
                  <a:lnTo>
                    <a:pt x="2397869" y="1620982"/>
                  </a:lnTo>
                  <a:lnTo>
                    <a:pt x="2399254" y="1616595"/>
                  </a:lnTo>
                  <a:lnTo>
                    <a:pt x="2399254" y="1611053"/>
                  </a:lnTo>
                  <a:lnTo>
                    <a:pt x="2399023" y="1610822"/>
                  </a:lnTo>
                  <a:lnTo>
                    <a:pt x="2399023" y="1610822"/>
                  </a:lnTo>
                  <a:lnTo>
                    <a:pt x="2399254" y="1610591"/>
                  </a:lnTo>
                  <a:lnTo>
                    <a:pt x="2400640" y="1610129"/>
                  </a:lnTo>
                  <a:lnTo>
                    <a:pt x="2403641" y="1609206"/>
                  </a:lnTo>
                  <a:lnTo>
                    <a:pt x="2407105" y="1607589"/>
                  </a:lnTo>
                  <a:lnTo>
                    <a:pt x="2410799" y="1604587"/>
                  </a:lnTo>
                  <a:lnTo>
                    <a:pt x="2411030" y="1604126"/>
                  </a:lnTo>
                  <a:lnTo>
                    <a:pt x="2412877" y="1604356"/>
                  </a:lnTo>
                  <a:lnTo>
                    <a:pt x="2416572" y="1604126"/>
                  </a:lnTo>
                  <a:lnTo>
                    <a:pt x="2420728" y="1602971"/>
                  </a:lnTo>
                  <a:lnTo>
                    <a:pt x="2424884" y="1600431"/>
                  </a:lnTo>
                  <a:lnTo>
                    <a:pt x="2427886" y="1596506"/>
                  </a:lnTo>
                  <a:lnTo>
                    <a:pt x="2428809" y="1594658"/>
                  </a:lnTo>
                  <a:lnTo>
                    <a:pt x="2429040" y="1594427"/>
                  </a:lnTo>
                  <a:lnTo>
                    <a:pt x="2435736" y="1590040"/>
                  </a:lnTo>
                  <a:lnTo>
                    <a:pt x="2439892" y="1584267"/>
                  </a:lnTo>
                  <a:lnTo>
                    <a:pt x="2441739" y="1576878"/>
                  </a:lnTo>
                  <a:lnTo>
                    <a:pt x="2440354" y="1572260"/>
                  </a:lnTo>
                  <a:lnTo>
                    <a:pt x="2442201" y="1570875"/>
                  </a:lnTo>
                  <a:lnTo>
                    <a:pt x="2444510" y="1567873"/>
                  </a:lnTo>
                  <a:lnTo>
                    <a:pt x="2444972" y="1567411"/>
                  </a:lnTo>
                  <a:lnTo>
                    <a:pt x="2447281" y="1567411"/>
                  </a:lnTo>
                  <a:lnTo>
                    <a:pt x="2451437" y="1566949"/>
                  </a:lnTo>
                  <a:lnTo>
                    <a:pt x="2456286" y="1565333"/>
                  </a:lnTo>
                  <a:lnTo>
                    <a:pt x="2460904" y="1561407"/>
                  </a:lnTo>
                  <a:lnTo>
                    <a:pt x="2462982" y="1556558"/>
                  </a:lnTo>
                  <a:lnTo>
                    <a:pt x="2465753" y="1555635"/>
                  </a:lnTo>
                  <a:lnTo>
                    <a:pt x="2468754" y="1554480"/>
                  </a:lnTo>
                  <a:lnTo>
                    <a:pt x="2471525" y="1552864"/>
                  </a:lnTo>
                  <a:lnTo>
                    <a:pt x="2474989" y="1549862"/>
                  </a:lnTo>
                  <a:lnTo>
                    <a:pt x="2478221" y="1543858"/>
                  </a:lnTo>
                  <a:lnTo>
                    <a:pt x="2477990" y="1542011"/>
                  </a:lnTo>
                  <a:lnTo>
                    <a:pt x="2480299" y="1539240"/>
                  </a:lnTo>
                  <a:lnTo>
                    <a:pt x="2481916" y="1537393"/>
                  </a:lnTo>
                  <a:lnTo>
                    <a:pt x="2483301" y="1534853"/>
                  </a:lnTo>
                  <a:lnTo>
                    <a:pt x="2484686" y="1531389"/>
                  </a:lnTo>
                  <a:lnTo>
                    <a:pt x="2485379" y="1527233"/>
                  </a:lnTo>
                  <a:lnTo>
                    <a:pt x="2485148" y="1526078"/>
                  </a:lnTo>
                  <a:lnTo>
                    <a:pt x="2489535" y="1527464"/>
                  </a:lnTo>
                  <a:lnTo>
                    <a:pt x="2489304" y="1530004"/>
                  </a:lnTo>
                  <a:lnTo>
                    <a:pt x="2489997" y="1534160"/>
                  </a:lnTo>
                  <a:lnTo>
                    <a:pt x="2491382" y="1537624"/>
                  </a:lnTo>
                  <a:lnTo>
                    <a:pt x="2492999" y="1539933"/>
                  </a:lnTo>
                  <a:lnTo>
                    <a:pt x="2494615" y="1542011"/>
                  </a:lnTo>
                  <a:lnTo>
                    <a:pt x="2497155" y="1544782"/>
                  </a:lnTo>
                  <a:lnTo>
                    <a:pt x="2497155" y="1546398"/>
                  </a:lnTo>
                  <a:lnTo>
                    <a:pt x="2500387" y="1552402"/>
                  </a:lnTo>
                  <a:lnTo>
                    <a:pt x="2504082" y="1555404"/>
                  </a:lnTo>
                  <a:lnTo>
                    <a:pt x="2506852" y="1556789"/>
                  </a:lnTo>
                  <a:lnTo>
                    <a:pt x="2509854" y="1557944"/>
                  </a:lnTo>
                  <a:lnTo>
                    <a:pt x="2513087" y="1559098"/>
                  </a:lnTo>
                  <a:lnTo>
                    <a:pt x="2515165" y="1563716"/>
                  </a:lnTo>
                  <a:lnTo>
                    <a:pt x="2520014" y="1567411"/>
                  </a:lnTo>
                  <a:lnTo>
                    <a:pt x="2524862" y="1569027"/>
                  </a:lnTo>
                  <a:lnTo>
                    <a:pt x="2529019" y="1569489"/>
                  </a:lnTo>
                  <a:lnTo>
                    <a:pt x="2531789" y="1569258"/>
                  </a:lnTo>
                  <a:lnTo>
                    <a:pt x="2532251" y="1570182"/>
                  </a:lnTo>
                  <a:lnTo>
                    <a:pt x="2534560" y="1572722"/>
                  </a:lnTo>
                  <a:lnTo>
                    <a:pt x="2536638" y="1574338"/>
                  </a:lnTo>
                  <a:lnTo>
                    <a:pt x="2535484" y="1579187"/>
                  </a:lnTo>
                  <a:lnTo>
                    <a:pt x="2537562" y="1586576"/>
                  </a:lnTo>
                  <a:lnTo>
                    <a:pt x="2541949" y="1591887"/>
                  </a:lnTo>
                  <a:lnTo>
                    <a:pt x="2548645" y="1596275"/>
                  </a:lnTo>
                  <a:lnTo>
                    <a:pt x="2549338" y="1596506"/>
                  </a:lnTo>
                  <a:lnTo>
                    <a:pt x="2550261" y="1598584"/>
                  </a:lnTo>
                  <a:lnTo>
                    <a:pt x="2553494" y="1602278"/>
                  </a:lnTo>
                  <a:lnTo>
                    <a:pt x="2557650" y="1604587"/>
                  </a:lnTo>
                  <a:lnTo>
                    <a:pt x="2561806" y="1605742"/>
                  </a:lnTo>
                  <a:lnTo>
                    <a:pt x="2565500" y="1605742"/>
                  </a:lnTo>
                  <a:lnTo>
                    <a:pt x="2567578" y="1605742"/>
                  </a:lnTo>
                  <a:lnTo>
                    <a:pt x="2568040" y="1606204"/>
                  </a:lnTo>
                  <a:lnTo>
                    <a:pt x="2571735" y="1608975"/>
                  </a:lnTo>
                  <a:lnTo>
                    <a:pt x="2575198" y="1610591"/>
                  </a:lnTo>
                  <a:lnTo>
                    <a:pt x="2578200" y="1611515"/>
                  </a:lnTo>
                  <a:lnTo>
                    <a:pt x="2580047" y="1611746"/>
                  </a:lnTo>
                  <a:lnTo>
                    <a:pt x="2580047" y="1611976"/>
                  </a:lnTo>
                  <a:lnTo>
                    <a:pt x="2580278" y="1612207"/>
                  </a:lnTo>
                  <a:lnTo>
                    <a:pt x="2580047" y="1612669"/>
                  </a:lnTo>
                  <a:lnTo>
                    <a:pt x="2580047" y="1617980"/>
                  </a:lnTo>
                  <a:lnTo>
                    <a:pt x="2581663" y="1622598"/>
                  </a:lnTo>
                  <a:lnTo>
                    <a:pt x="2583972" y="1625600"/>
                  </a:lnTo>
                  <a:lnTo>
                    <a:pt x="2586281" y="1627909"/>
                  </a:lnTo>
                  <a:lnTo>
                    <a:pt x="2588821" y="1629756"/>
                  </a:lnTo>
                  <a:lnTo>
                    <a:pt x="2589745" y="1630449"/>
                  </a:lnTo>
                  <a:lnTo>
                    <a:pt x="2589514" y="1631373"/>
                  </a:lnTo>
                  <a:lnTo>
                    <a:pt x="2590899" y="1637607"/>
                  </a:lnTo>
                  <a:lnTo>
                    <a:pt x="2594593" y="1642226"/>
                  </a:lnTo>
                  <a:lnTo>
                    <a:pt x="2598750" y="1644996"/>
                  </a:lnTo>
                  <a:lnTo>
                    <a:pt x="2602444" y="1646382"/>
                  </a:lnTo>
                  <a:lnTo>
                    <a:pt x="2606138" y="1647306"/>
                  </a:lnTo>
                  <a:lnTo>
                    <a:pt x="2608909" y="1647767"/>
                  </a:lnTo>
                  <a:lnTo>
                    <a:pt x="2609371" y="1649384"/>
                  </a:lnTo>
                  <a:lnTo>
                    <a:pt x="2611911" y="1653540"/>
                  </a:lnTo>
                  <a:lnTo>
                    <a:pt x="2612142" y="1653771"/>
                  </a:lnTo>
                  <a:lnTo>
                    <a:pt x="2612142" y="1654002"/>
                  </a:lnTo>
                  <a:lnTo>
                    <a:pt x="2612373" y="1660006"/>
                  </a:lnTo>
                  <a:lnTo>
                    <a:pt x="2613758" y="1664393"/>
                  </a:lnTo>
                  <a:lnTo>
                    <a:pt x="2615836" y="1667626"/>
                  </a:lnTo>
                  <a:lnTo>
                    <a:pt x="2616298" y="1668318"/>
                  </a:lnTo>
                  <a:lnTo>
                    <a:pt x="2613989" y="1669935"/>
                  </a:lnTo>
                  <a:lnTo>
                    <a:pt x="2611218" y="1673167"/>
                  </a:lnTo>
                  <a:lnTo>
                    <a:pt x="2609140" y="1677093"/>
                  </a:lnTo>
                  <a:lnTo>
                    <a:pt x="2608216" y="1681018"/>
                  </a:lnTo>
                  <a:lnTo>
                    <a:pt x="2608447" y="1684944"/>
                  </a:lnTo>
                  <a:lnTo>
                    <a:pt x="2608909" y="1687715"/>
                  </a:lnTo>
                  <a:lnTo>
                    <a:pt x="2607524" y="1689100"/>
                  </a:lnTo>
                  <a:lnTo>
                    <a:pt x="2605446" y="1693026"/>
                  </a:lnTo>
                  <a:lnTo>
                    <a:pt x="2604522" y="1697644"/>
                  </a:lnTo>
                  <a:lnTo>
                    <a:pt x="2604753" y="1699953"/>
                  </a:lnTo>
                  <a:lnTo>
                    <a:pt x="2602213" y="1699260"/>
                  </a:lnTo>
                  <a:lnTo>
                    <a:pt x="2599442" y="1698798"/>
                  </a:lnTo>
                  <a:lnTo>
                    <a:pt x="2596672" y="1698798"/>
                  </a:lnTo>
                  <a:lnTo>
                    <a:pt x="2593901" y="1699260"/>
                  </a:lnTo>
                  <a:lnTo>
                    <a:pt x="2590899" y="1700184"/>
                  </a:lnTo>
                  <a:lnTo>
                    <a:pt x="2587667" y="1701569"/>
                  </a:lnTo>
                  <a:lnTo>
                    <a:pt x="2584665" y="1703878"/>
                  </a:lnTo>
                  <a:lnTo>
                    <a:pt x="2582125" y="1707111"/>
                  </a:lnTo>
                  <a:lnTo>
                    <a:pt x="2580278" y="1710806"/>
                  </a:lnTo>
                  <a:lnTo>
                    <a:pt x="2579354" y="1714731"/>
                  </a:lnTo>
                  <a:lnTo>
                    <a:pt x="2579354" y="1717502"/>
                  </a:lnTo>
                  <a:lnTo>
                    <a:pt x="2577507" y="1719349"/>
                  </a:lnTo>
                  <a:lnTo>
                    <a:pt x="2575429" y="1723506"/>
                  </a:lnTo>
                  <a:lnTo>
                    <a:pt x="2574967" y="1728586"/>
                  </a:lnTo>
                  <a:lnTo>
                    <a:pt x="2575891" y="1732742"/>
                  </a:lnTo>
                  <a:lnTo>
                    <a:pt x="2577276" y="1735975"/>
                  </a:lnTo>
                  <a:lnTo>
                    <a:pt x="2577507" y="1735975"/>
                  </a:lnTo>
                  <a:lnTo>
                    <a:pt x="2575660" y="1741055"/>
                  </a:lnTo>
                  <a:lnTo>
                    <a:pt x="2576353" y="1746827"/>
                  </a:lnTo>
                  <a:lnTo>
                    <a:pt x="2578200" y="1750753"/>
                  </a:lnTo>
                  <a:lnTo>
                    <a:pt x="2580509" y="1753755"/>
                  </a:lnTo>
                  <a:lnTo>
                    <a:pt x="2582818" y="1756526"/>
                  </a:lnTo>
                  <a:lnTo>
                    <a:pt x="2584896" y="1758373"/>
                  </a:lnTo>
                  <a:lnTo>
                    <a:pt x="2583972" y="1760451"/>
                  </a:lnTo>
                  <a:lnTo>
                    <a:pt x="2584434" y="1766455"/>
                  </a:lnTo>
                  <a:lnTo>
                    <a:pt x="2586743" y="1771304"/>
                  </a:lnTo>
                  <a:lnTo>
                    <a:pt x="2589052" y="1773844"/>
                  </a:lnTo>
                  <a:lnTo>
                    <a:pt x="2588590" y="1774998"/>
                  </a:lnTo>
                  <a:lnTo>
                    <a:pt x="2587667" y="1779386"/>
                  </a:lnTo>
                  <a:lnTo>
                    <a:pt x="2587897" y="1783773"/>
                  </a:lnTo>
                  <a:lnTo>
                    <a:pt x="2588359" y="1785389"/>
                  </a:lnTo>
                  <a:lnTo>
                    <a:pt x="2584434" y="1787929"/>
                  </a:lnTo>
                  <a:lnTo>
                    <a:pt x="2578892" y="1781695"/>
                  </a:lnTo>
                  <a:lnTo>
                    <a:pt x="2568502" y="1776153"/>
                  </a:lnTo>
                  <a:lnTo>
                    <a:pt x="2556726" y="1773844"/>
                  </a:lnTo>
                  <a:lnTo>
                    <a:pt x="2544720" y="1775460"/>
                  </a:lnTo>
                  <a:lnTo>
                    <a:pt x="2533406" y="1781233"/>
                  </a:lnTo>
                  <a:lnTo>
                    <a:pt x="2533175" y="1781464"/>
                  </a:lnTo>
                  <a:lnTo>
                    <a:pt x="2530866" y="1778924"/>
                  </a:lnTo>
                  <a:lnTo>
                    <a:pt x="2521630" y="1772920"/>
                  </a:lnTo>
                  <a:lnTo>
                    <a:pt x="2511701" y="1768764"/>
                  </a:lnTo>
                  <a:lnTo>
                    <a:pt x="2501311" y="1766916"/>
                  </a:lnTo>
                  <a:lnTo>
                    <a:pt x="2490921" y="1766916"/>
                  </a:lnTo>
                  <a:lnTo>
                    <a:pt x="2480761" y="1768764"/>
                  </a:lnTo>
                  <a:lnTo>
                    <a:pt x="2471294" y="1772689"/>
                  </a:lnTo>
                  <a:lnTo>
                    <a:pt x="2470832" y="1773151"/>
                  </a:lnTo>
                  <a:lnTo>
                    <a:pt x="2470832" y="1772920"/>
                  </a:lnTo>
                  <a:lnTo>
                    <a:pt x="2463906" y="1767147"/>
                  </a:lnTo>
                  <a:lnTo>
                    <a:pt x="2456055" y="1762760"/>
                  </a:lnTo>
                  <a:lnTo>
                    <a:pt x="2447281" y="1760220"/>
                  </a:lnTo>
                  <a:lnTo>
                    <a:pt x="2438276" y="1759758"/>
                  </a:lnTo>
                  <a:lnTo>
                    <a:pt x="2429040" y="1761836"/>
                  </a:lnTo>
                  <a:lnTo>
                    <a:pt x="2420497" y="1766224"/>
                  </a:lnTo>
                  <a:lnTo>
                    <a:pt x="2411723" y="1774998"/>
                  </a:lnTo>
                  <a:close/>
                  <a:moveTo>
                    <a:pt x="2384939" y="1992284"/>
                  </a:moveTo>
                  <a:cubicBezTo>
                    <a:pt x="2397176" y="1992284"/>
                    <a:pt x="2407798" y="1992053"/>
                    <a:pt x="2431580" y="1992053"/>
                  </a:cubicBezTo>
                  <a:lnTo>
                    <a:pt x="2440585" y="1991129"/>
                  </a:lnTo>
                  <a:lnTo>
                    <a:pt x="2449821" y="1989051"/>
                  </a:lnTo>
                  <a:lnTo>
                    <a:pt x="2459057" y="1986049"/>
                  </a:lnTo>
                  <a:lnTo>
                    <a:pt x="2468062" y="1981662"/>
                  </a:lnTo>
                  <a:lnTo>
                    <a:pt x="2477067" y="1976120"/>
                  </a:lnTo>
                  <a:lnTo>
                    <a:pt x="2486072" y="1968962"/>
                  </a:lnTo>
                  <a:lnTo>
                    <a:pt x="2495077" y="1960418"/>
                  </a:lnTo>
                  <a:lnTo>
                    <a:pt x="2499002" y="1960187"/>
                  </a:lnTo>
                  <a:lnTo>
                    <a:pt x="2502465" y="1959726"/>
                  </a:lnTo>
                  <a:lnTo>
                    <a:pt x="2501773" y="1961573"/>
                  </a:lnTo>
                  <a:lnTo>
                    <a:pt x="2498078" y="1965267"/>
                  </a:lnTo>
                  <a:lnTo>
                    <a:pt x="2493460" y="1969886"/>
                  </a:lnTo>
                  <a:lnTo>
                    <a:pt x="2488150" y="1974504"/>
                  </a:lnTo>
                  <a:lnTo>
                    <a:pt x="2455131" y="2001982"/>
                  </a:lnTo>
                  <a:lnTo>
                    <a:pt x="2498309" y="2000366"/>
                  </a:lnTo>
                  <a:lnTo>
                    <a:pt x="2506622" y="1999211"/>
                  </a:lnTo>
                  <a:lnTo>
                    <a:pt x="2515165" y="1996902"/>
                  </a:lnTo>
                  <a:lnTo>
                    <a:pt x="2523477" y="1993438"/>
                  </a:lnTo>
                  <a:lnTo>
                    <a:pt x="2531789" y="1988820"/>
                  </a:lnTo>
                  <a:lnTo>
                    <a:pt x="2539871" y="1982816"/>
                  </a:lnTo>
                  <a:lnTo>
                    <a:pt x="2547721" y="1975658"/>
                  </a:lnTo>
                  <a:lnTo>
                    <a:pt x="2559035" y="1963189"/>
                  </a:lnTo>
                  <a:lnTo>
                    <a:pt x="2575198" y="1953722"/>
                  </a:lnTo>
                  <a:lnTo>
                    <a:pt x="2575891" y="1953491"/>
                  </a:lnTo>
                  <a:lnTo>
                    <a:pt x="2576583" y="1953029"/>
                  </a:lnTo>
                  <a:lnTo>
                    <a:pt x="2577276" y="1952336"/>
                  </a:lnTo>
                  <a:lnTo>
                    <a:pt x="2577738" y="1951875"/>
                  </a:lnTo>
                  <a:lnTo>
                    <a:pt x="2578431" y="1951413"/>
                  </a:lnTo>
                  <a:lnTo>
                    <a:pt x="2578892" y="1950951"/>
                  </a:lnTo>
                  <a:lnTo>
                    <a:pt x="2579354" y="1950720"/>
                  </a:lnTo>
                  <a:lnTo>
                    <a:pt x="2580047" y="1950027"/>
                  </a:lnTo>
                  <a:lnTo>
                    <a:pt x="2580509" y="1949566"/>
                  </a:lnTo>
                  <a:lnTo>
                    <a:pt x="2580509" y="1949566"/>
                  </a:lnTo>
                  <a:lnTo>
                    <a:pt x="2580971" y="1949566"/>
                  </a:lnTo>
                  <a:lnTo>
                    <a:pt x="2580971" y="1949335"/>
                  </a:lnTo>
                  <a:lnTo>
                    <a:pt x="2583510" y="1950720"/>
                  </a:lnTo>
                  <a:lnTo>
                    <a:pt x="2587667" y="1951875"/>
                  </a:lnTo>
                  <a:lnTo>
                    <a:pt x="2592746" y="1952106"/>
                  </a:lnTo>
                  <a:lnTo>
                    <a:pt x="2598057" y="1950258"/>
                  </a:lnTo>
                  <a:lnTo>
                    <a:pt x="2601982" y="1946795"/>
                  </a:lnTo>
                  <a:lnTo>
                    <a:pt x="2603368" y="1944947"/>
                  </a:lnTo>
                  <a:lnTo>
                    <a:pt x="2605677" y="1944947"/>
                  </a:lnTo>
                  <a:lnTo>
                    <a:pt x="2610756" y="1943793"/>
                  </a:lnTo>
                  <a:lnTo>
                    <a:pt x="2616067" y="1940560"/>
                  </a:lnTo>
                  <a:lnTo>
                    <a:pt x="2619761" y="1935018"/>
                  </a:lnTo>
                  <a:lnTo>
                    <a:pt x="2620454" y="1929015"/>
                  </a:lnTo>
                  <a:lnTo>
                    <a:pt x="2620454" y="1928784"/>
                  </a:lnTo>
                  <a:lnTo>
                    <a:pt x="2622301" y="1926706"/>
                  </a:lnTo>
                  <a:lnTo>
                    <a:pt x="2622763" y="1925089"/>
                  </a:lnTo>
                  <a:lnTo>
                    <a:pt x="2625072" y="1922318"/>
                  </a:lnTo>
                  <a:lnTo>
                    <a:pt x="2626226" y="1917469"/>
                  </a:lnTo>
                  <a:lnTo>
                    <a:pt x="2627612" y="1917238"/>
                  </a:lnTo>
                  <a:lnTo>
                    <a:pt x="2631999" y="1916315"/>
                  </a:lnTo>
                  <a:lnTo>
                    <a:pt x="2636155" y="1914467"/>
                  </a:lnTo>
                  <a:lnTo>
                    <a:pt x="2639849" y="1911927"/>
                  </a:lnTo>
                  <a:lnTo>
                    <a:pt x="2643082" y="1908233"/>
                  </a:lnTo>
                  <a:lnTo>
                    <a:pt x="2648393" y="1898535"/>
                  </a:lnTo>
                  <a:lnTo>
                    <a:pt x="2649778" y="1897611"/>
                  </a:lnTo>
                  <a:lnTo>
                    <a:pt x="2653241" y="1893686"/>
                  </a:lnTo>
                  <a:lnTo>
                    <a:pt x="2653703" y="1892762"/>
                  </a:lnTo>
                  <a:lnTo>
                    <a:pt x="2654627" y="1892993"/>
                  </a:lnTo>
                  <a:lnTo>
                    <a:pt x="2657398" y="1892993"/>
                  </a:lnTo>
                  <a:lnTo>
                    <a:pt x="2660630" y="1892762"/>
                  </a:lnTo>
                  <a:lnTo>
                    <a:pt x="2664324" y="1891376"/>
                  </a:lnTo>
                  <a:lnTo>
                    <a:pt x="2668019" y="1888836"/>
                  </a:lnTo>
                  <a:lnTo>
                    <a:pt x="2670559" y="1885142"/>
                  </a:lnTo>
                  <a:lnTo>
                    <a:pt x="2671020" y="1883756"/>
                  </a:lnTo>
                  <a:lnTo>
                    <a:pt x="2674253" y="1882833"/>
                  </a:lnTo>
                  <a:lnTo>
                    <a:pt x="2677255" y="1881678"/>
                  </a:lnTo>
                  <a:lnTo>
                    <a:pt x="2680256" y="1879831"/>
                  </a:lnTo>
                  <a:lnTo>
                    <a:pt x="2683258" y="1877060"/>
                  </a:lnTo>
                  <a:lnTo>
                    <a:pt x="2685798" y="1873135"/>
                  </a:lnTo>
                  <a:lnTo>
                    <a:pt x="2686952" y="1868286"/>
                  </a:lnTo>
                  <a:lnTo>
                    <a:pt x="2686721" y="1863667"/>
                  </a:lnTo>
                  <a:lnTo>
                    <a:pt x="2686260" y="1862513"/>
                  </a:lnTo>
                  <a:lnTo>
                    <a:pt x="2687183" y="1861358"/>
                  </a:lnTo>
                  <a:lnTo>
                    <a:pt x="2689261" y="1857895"/>
                  </a:lnTo>
                  <a:lnTo>
                    <a:pt x="2689492" y="1856740"/>
                  </a:lnTo>
                  <a:lnTo>
                    <a:pt x="2691109" y="1848889"/>
                  </a:lnTo>
                  <a:lnTo>
                    <a:pt x="2693418" y="1847273"/>
                  </a:lnTo>
                  <a:lnTo>
                    <a:pt x="2696419" y="1844733"/>
                  </a:lnTo>
                  <a:lnTo>
                    <a:pt x="2698728" y="1841731"/>
                  </a:lnTo>
                  <a:lnTo>
                    <a:pt x="2700575" y="1838729"/>
                  </a:lnTo>
                  <a:lnTo>
                    <a:pt x="2707271" y="1825106"/>
                  </a:lnTo>
                  <a:lnTo>
                    <a:pt x="2693418" y="1818640"/>
                  </a:lnTo>
                  <a:lnTo>
                    <a:pt x="2691570" y="1818178"/>
                  </a:lnTo>
                  <a:lnTo>
                    <a:pt x="2694110" y="1816562"/>
                  </a:lnTo>
                  <a:lnTo>
                    <a:pt x="2697574" y="1813560"/>
                  </a:lnTo>
                  <a:lnTo>
                    <a:pt x="2700114" y="1809635"/>
                  </a:lnTo>
                  <a:lnTo>
                    <a:pt x="2701730" y="1805709"/>
                  </a:lnTo>
                  <a:lnTo>
                    <a:pt x="2701730" y="1805478"/>
                  </a:lnTo>
                  <a:lnTo>
                    <a:pt x="2702884" y="1805247"/>
                  </a:lnTo>
                  <a:lnTo>
                    <a:pt x="2706810" y="1804324"/>
                  </a:lnTo>
                  <a:lnTo>
                    <a:pt x="2710735" y="1802015"/>
                  </a:lnTo>
                  <a:lnTo>
                    <a:pt x="2713967" y="1798782"/>
                  </a:lnTo>
                  <a:lnTo>
                    <a:pt x="2716045" y="1795087"/>
                  </a:lnTo>
                  <a:lnTo>
                    <a:pt x="2716969" y="1791393"/>
                  </a:lnTo>
                  <a:lnTo>
                    <a:pt x="2717200" y="1789546"/>
                  </a:lnTo>
                  <a:lnTo>
                    <a:pt x="2719509" y="1787929"/>
                  </a:lnTo>
                  <a:lnTo>
                    <a:pt x="2722741" y="1784235"/>
                  </a:lnTo>
                  <a:lnTo>
                    <a:pt x="2724589" y="1778693"/>
                  </a:lnTo>
                  <a:lnTo>
                    <a:pt x="2724127" y="1773151"/>
                  </a:lnTo>
                  <a:lnTo>
                    <a:pt x="2722511" y="1769456"/>
                  </a:lnTo>
                  <a:lnTo>
                    <a:pt x="2723203" y="1767147"/>
                  </a:lnTo>
                  <a:lnTo>
                    <a:pt x="2723434" y="1764146"/>
                  </a:lnTo>
                  <a:lnTo>
                    <a:pt x="2723203" y="1763684"/>
                  </a:lnTo>
                  <a:lnTo>
                    <a:pt x="2723896" y="1762760"/>
                  </a:lnTo>
                  <a:lnTo>
                    <a:pt x="2725512" y="1760220"/>
                  </a:lnTo>
                  <a:lnTo>
                    <a:pt x="2726436" y="1757449"/>
                  </a:lnTo>
                  <a:lnTo>
                    <a:pt x="2727129" y="1755140"/>
                  </a:lnTo>
                  <a:lnTo>
                    <a:pt x="2727821" y="1752831"/>
                  </a:lnTo>
                  <a:lnTo>
                    <a:pt x="2728052" y="1750753"/>
                  </a:lnTo>
                  <a:lnTo>
                    <a:pt x="2729899" y="1749367"/>
                  </a:lnTo>
                  <a:lnTo>
                    <a:pt x="2732901" y="1744749"/>
                  </a:lnTo>
                  <a:lnTo>
                    <a:pt x="2733825" y="1738284"/>
                  </a:lnTo>
                  <a:lnTo>
                    <a:pt x="2731746" y="1732742"/>
                  </a:lnTo>
                  <a:lnTo>
                    <a:pt x="2728976" y="1729509"/>
                  </a:lnTo>
                  <a:lnTo>
                    <a:pt x="2726898" y="1727893"/>
                  </a:lnTo>
                  <a:lnTo>
                    <a:pt x="2726205" y="1727431"/>
                  </a:lnTo>
                  <a:lnTo>
                    <a:pt x="2724358" y="1723506"/>
                  </a:lnTo>
                  <a:lnTo>
                    <a:pt x="2724820" y="1723044"/>
                  </a:lnTo>
                  <a:lnTo>
                    <a:pt x="2726667" y="1720735"/>
                  </a:lnTo>
                  <a:lnTo>
                    <a:pt x="2727590" y="1719349"/>
                  </a:lnTo>
                  <a:lnTo>
                    <a:pt x="2728514" y="1718195"/>
                  </a:lnTo>
                  <a:lnTo>
                    <a:pt x="2728283" y="1718195"/>
                  </a:lnTo>
                  <a:lnTo>
                    <a:pt x="2729668" y="1715424"/>
                  </a:lnTo>
                  <a:lnTo>
                    <a:pt x="2730592" y="1711960"/>
                  </a:lnTo>
                  <a:lnTo>
                    <a:pt x="2730823" y="1708035"/>
                  </a:lnTo>
                  <a:lnTo>
                    <a:pt x="2729899" y="1703647"/>
                  </a:lnTo>
                  <a:lnTo>
                    <a:pt x="2727821" y="1700415"/>
                  </a:lnTo>
                  <a:lnTo>
                    <a:pt x="2729438" y="1697644"/>
                  </a:lnTo>
                  <a:lnTo>
                    <a:pt x="2730361" y="1692795"/>
                  </a:lnTo>
                  <a:lnTo>
                    <a:pt x="2730130" y="1689562"/>
                  </a:lnTo>
                  <a:lnTo>
                    <a:pt x="2731285" y="1688407"/>
                  </a:lnTo>
                  <a:lnTo>
                    <a:pt x="2733594" y="1685175"/>
                  </a:lnTo>
                  <a:lnTo>
                    <a:pt x="2735210" y="1680787"/>
                  </a:lnTo>
                  <a:lnTo>
                    <a:pt x="2735210" y="1675938"/>
                  </a:lnTo>
                  <a:lnTo>
                    <a:pt x="2734055" y="1671551"/>
                  </a:lnTo>
                  <a:lnTo>
                    <a:pt x="2732901" y="1669935"/>
                  </a:lnTo>
                  <a:lnTo>
                    <a:pt x="2733132" y="1669473"/>
                  </a:lnTo>
                  <a:lnTo>
                    <a:pt x="2734517" y="1664624"/>
                  </a:lnTo>
                  <a:lnTo>
                    <a:pt x="2734286" y="1659313"/>
                  </a:lnTo>
                  <a:lnTo>
                    <a:pt x="2732670" y="1654464"/>
                  </a:lnTo>
                  <a:lnTo>
                    <a:pt x="2729438" y="1650307"/>
                  </a:lnTo>
                  <a:lnTo>
                    <a:pt x="2725050" y="1647306"/>
                  </a:lnTo>
                  <a:lnTo>
                    <a:pt x="2719971" y="1645920"/>
                  </a:lnTo>
                  <a:lnTo>
                    <a:pt x="2718354" y="1643611"/>
                  </a:lnTo>
                  <a:lnTo>
                    <a:pt x="2718585" y="1642918"/>
                  </a:lnTo>
                  <a:lnTo>
                    <a:pt x="2719509" y="1639224"/>
                  </a:lnTo>
                  <a:lnTo>
                    <a:pt x="2719509" y="1635298"/>
                  </a:lnTo>
                  <a:lnTo>
                    <a:pt x="2718816" y="1631835"/>
                  </a:lnTo>
                  <a:lnTo>
                    <a:pt x="2717662" y="1628602"/>
                  </a:lnTo>
                  <a:lnTo>
                    <a:pt x="2713044" y="1619366"/>
                  </a:lnTo>
                  <a:lnTo>
                    <a:pt x="2705886" y="1619596"/>
                  </a:lnTo>
                  <a:lnTo>
                    <a:pt x="2706810" y="1615902"/>
                  </a:lnTo>
                  <a:lnTo>
                    <a:pt x="2706579" y="1610591"/>
                  </a:lnTo>
                  <a:lnTo>
                    <a:pt x="2704270" y="1605742"/>
                  </a:lnTo>
                  <a:lnTo>
                    <a:pt x="2701268" y="1602509"/>
                  </a:lnTo>
                  <a:lnTo>
                    <a:pt x="2701961" y="1602740"/>
                  </a:lnTo>
                  <a:lnTo>
                    <a:pt x="2713044" y="1606435"/>
                  </a:lnTo>
                  <a:lnTo>
                    <a:pt x="2724127" y="1609898"/>
                  </a:lnTo>
                  <a:lnTo>
                    <a:pt x="2734748" y="1612900"/>
                  </a:lnTo>
                  <a:lnTo>
                    <a:pt x="2745139" y="1616133"/>
                  </a:lnTo>
                  <a:lnTo>
                    <a:pt x="2755298" y="1618904"/>
                  </a:lnTo>
                  <a:lnTo>
                    <a:pt x="2764996" y="1621444"/>
                  </a:lnTo>
                  <a:lnTo>
                    <a:pt x="2774693" y="1623984"/>
                  </a:lnTo>
                  <a:lnTo>
                    <a:pt x="2783929" y="1626293"/>
                  </a:lnTo>
                  <a:lnTo>
                    <a:pt x="2792934" y="1628371"/>
                  </a:lnTo>
                  <a:lnTo>
                    <a:pt x="2801477" y="1630218"/>
                  </a:lnTo>
                  <a:lnTo>
                    <a:pt x="2810021" y="1631835"/>
                  </a:lnTo>
                  <a:lnTo>
                    <a:pt x="2818102" y="1633451"/>
                  </a:lnTo>
                  <a:lnTo>
                    <a:pt x="2825953" y="1634606"/>
                  </a:lnTo>
                  <a:lnTo>
                    <a:pt x="2833572" y="1635760"/>
                  </a:lnTo>
                  <a:lnTo>
                    <a:pt x="2840961" y="1636684"/>
                  </a:lnTo>
                  <a:lnTo>
                    <a:pt x="2848119" y="1637607"/>
                  </a:lnTo>
                  <a:lnTo>
                    <a:pt x="2854815" y="1638069"/>
                  </a:lnTo>
                  <a:lnTo>
                    <a:pt x="2861511" y="1638300"/>
                  </a:lnTo>
                  <a:lnTo>
                    <a:pt x="2867745" y="1638531"/>
                  </a:lnTo>
                  <a:lnTo>
                    <a:pt x="2873748" y="1638531"/>
                  </a:lnTo>
                  <a:lnTo>
                    <a:pt x="2879752" y="1638300"/>
                  </a:lnTo>
                  <a:lnTo>
                    <a:pt x="2885293" y="1637838"/>
                  </a:lnTo>
                  <a:lnTo>
                    <a:pt x="2890604" y="1637146"/>
                  </a:lnTo>
                  <a:lnTo>
                    <a:pt x="2895684" y="1636222"/>
                  </a:lnTo>
                  <a:lnTo>
                    <a:pt x="2900532" y="1635067"/>
                  </a:lnTo>
                  <a:lnTo>
                    <a:pt x="2905381" y="1633682"/>
                  </a:lnTo>
                  <a:lnTo>
                    <a:pt x="2909768" y="1631835"/>
                  </a:lnTo>
                  <a:lnTo>
                    <a:pt x="2913924" y="1629987"/>
                  </a:lnTo>
                  <a:lnTo>
                    <a:pt x="2915772" y="1628833"/>
                  </a:lnTo>
                  <a:lnTo>
                    <a:pt x="2947866" y="1640147"/>
                  </a:lnTo>
                  <a:lnTo>
                    <a:pt x="2920851" y="1625831"/>
                  </a:lnTo>
                  <a:lnTo>
                    <a:pt x="2926855" y="1622598"/>
                  </a:lnTo>
                  <a:lnTo>
                    <a:pt x="2943941" y="1627909"/>
                  </a:lnTo>
                  <a:lnTo>
                    <a:pt x="2961258" y="1633220"/>
                  </a:lnTo>
                  <a:lnTo>
                    <a:pt x="2978114" y="1637838"/>
                  </a:lnTo>
                  <a:lnTo>
                    <a:pt x="2994739" y="1642226"/>
                  </a:lnTo>
                  <a:lnTo>
                    <a:pt x="3010901" y="1645920"/>
                  </a:lnTo>
                  <a:lnTo>
                    <a:pt x="3026602" y="1648922"/>
                  </a:lnTo>
                  <a:lnTo>
                    <a:pt x="3041842" y="1651693"/>
                  </a:lnTo>
                  <a:lnTo>
                    <a:pt x="3056850" y="1654002"/>
                  </a:lnTo>
                  <a:lnTo>
                    <a:pt x="3071396" y="1655849"/>
                  </a:lnTo>
                  <a:lnTo>
                    <a:pt x="3085712" y="1657235"/>
                  </a:lnTo>
                  <a:lnTo>
                    <a:pt x="3099566" y="1658389"/>
                  </a:lnTo>
                  <a:lnTo>
                    <a:pt x="3113189" y="1658851"/>
                  </a:lnTo>
                  <a:lnTo>
                    <a:pt x="3126350" y="1659082"/>
                  </a:lnTo>
                  <a:lnTo>
                    <a:pt x="3148978" y="1658851"/>
                  </a:lnTo>
                  <a:lnTo>
                    <a:pt x="3151980" y="1643149"/>
                  </a:lnTo>
                  <a:lnTo>
                    <a:pt x="3151518" y="1639916"/>
                  </a:lnTo>
                  <a:lnTo>
                    <a:pt x="3161677" y="1643611"/>
                  </a:lnTo>
                  <a:lnTo>
                    <a:pt x="3172991" y="1647075"/>
                  </a:lnTo>
                  <a:lnTo>
                    <a:pt x="3184074" y="1650076"/>
                  </a:lnTo>
                  <a:lnTo>
                    <a:pt x="3194927" y="1652616"/>
                  </a:lnTo>
                  <a:lnTo>
                    <a:pt x="3205779" y="1654695"/>
                  </a:lnTo>
                  <a:lnTo>
                    <a:pt x="3216169" y="1656080"/>
                  </a:lnTo>
                  <a:lnTo>
                    <a:pt x="3226559" y="1657235"/>
                  </a:lnTo>
                  <a:lnTo>
                    <a:pt x="3236719" y="1657927"/>
                  </a:lnTo>
                  <a:lnTo>
                    <a:pt x="3246648" y="1658389"/>
                  </a:lnTo>
                  <a:lnTo>
                    <a:pt x="3256576" y="1658389"/>
                  </a:lnTo>
                  <a:lnTo>
                    <a:pt x="3266274" y="1658389"/>
                  </a:lnTo>
                  <a:lnTo>
                    <a:pt x="3275971" y="1657927"/>
                  </a:lnTo>
                  <a:lnTo>
                    <a:pt x="3319149" y="1655849"/>
                  </a:lnTo>
                  <a:lnTo>
                    <a:pt x="3285900" y="1631373"/>
                  </a:lnTo>
                  <a:lnTo>
                    <a:pt x="3280820" y="1627678"/>
                  </a:lnTo>
                  <a:lnTo>
                    <a:pt x="3281744" y="1628140"/>
                  </a:lnTo>
                  <a:lnTo>
                    <a:pt x="3313839" y="1637376"/>
                  </a:lnTo>
                  <a:lnTo>
                    <a:pt x="3345933" y="1645920"/>
                  </a:lnTo>
                  <a:lnTo>
                    <a:pt x="3378259" y="1653771"/>
                  </a:lnTo>
                  <a:lnTo>
                    <a:pt x="3410816" y="1660929"/>
                  </a:lnTo>
                  <a:lnTo>
                    <a:pt x="3459073" y="1670166"/>
                  </a:lnTo>
                  <a:lnTo>
                    <a:pt x="3457226" y="1646382"/>
                  </a:lnTo>
                  <a:lnTo>
                    <a:pt x="3453532" y="1637376"/>
                  </a:lnTo>
                  <a:lnTo>
                    <a:pt x="3447528" y="1629526"/>
                  </a:lnTo>
                  <a:lnTo>
                    <a:pt x="3440139" y="1622367"/>
                  </a:lnTo>
                  <a:lnTo>
                    <a:pt x="3431134" y="1615902"/>
                  </a:lnTo>
                  <a:lnTo>
                    <a:pt x="3423977" y="1611515"/>
                  </a:lnTo>
                  <a:lnTo>
                    <a:pt x="3435291" y="1614978"/>
                  </a:lnTo>
                  <a:lnTo>
                    <a:pt x="3453070" y="1619366"/>
                  </a:lnTo>
                  <a:lnTo>
                    <a:pt x="3470387" y="1623291"/>
                  </a:lnTo>
                  <a:lnTo>
                    <a:pt x="3487012" y="1626524"/>
                  </a:lnTo>
                  <a:lnTo>
                    <a:pt x="3503174" y="1629064"/>
                  </a:lnTo>
                  <a:lnTo>
                    <a:pt x="3518875" y="1630911"/>
                  </a:lnTo>
                  <a:lnTo>
                    <a:pt x="3534115" y="1632296"/>
                  </a:lnTo>
                  <a:lnTo>
                    <a:pt x="3548892" y="1632989"/>
                  </a:lnTo>
                  <a:lnTo>
                    <a:pt x="3563208" y="1633220"/>
                  </a:lnTo>
                  <a:lnTo>
                    <a:pt x="3577293" y="1632989"/>
                  </a:lnTo>
                  <a:lnTo>
                    <a:pt x="3629475" y="1630218"/>
                  </a:lnTo>
                  <a:lnTo>
                    <a:pt x="3580063" y="1599738"/>
                  </a:lnTo>
                  <a:lnTo>
                    <a:pt x="3563670" y="1589578"/>
                  </a:lnTo>
                  <a:lnTo>
                    <a:pt x="3547045" y="1579187"/>
                  </a:lnTo>
                  <a:lnTo>
                    <a:pt x="3530651" y="1568796"/>
                  </a:lnTo>
                  <a:lnTo>
                    <a:pt x="3514027" y="1558175"/>
                  </a:lnTo>
                  <a:lnTo>
                    <a:pt x="3497171" y="1547553"/>
                  </a:lnTo>
                  <a:lnTo>
                    <a:pt x="3480316" y="1536700"/>
                  </a:lnTo>
                  <a:lnTo>
                    <a:pt x="3463460" y="1525847"/>
                  </a:lnTo>
                  <a:lnTo>
                    <a:pt x="3446605" y="1514764"/>
                  </a:lnTo>
                  <a:lnTo>
                    <a:pt x="3429518" y="1503680"/>
                  </a:lnTo>
                  <a:lnTo>
                    <a:pt x="3412432" y="1492366"/>
                  </a:lnTo>
                  <a:lnTo>
                    <a:pt x="3395345" y="1480820"/>
                  </a:lnTo>
                  <a:lnTo>
                    <a:pt x="3378028" y="1469275"/>
                  </a:lnTo>
                  <a:lnTo>
                    <a:pt x="3360480" y="1457498"/>
                  </a:lnTo>
                  <a:lnTo>
                    <a:pt x="3343163" y="1445722"/>
                  </a:lnTo>
                  <a:lnTo>
                    <a:pt x="3325614" y="1433715"/>
                  </a:lnTo>
                  <a:lnTo>
                    <a:pt x="3307835" y="1421476"/>
                  </a:lnTo>
                  <a:lnTo>
                    <a:pt x="3290056" y="1409007"/>
                  </a:lnTo>
                  <a:lnTo>
                    <a:pt x="3272277" y="1396538"/>
                  </a:lnTo>
                  <a:lnTo>
                    <a:pt x="3254267" y="1384069"/>
                  </a:lnTo>
                  <a:lnTo>
                    <a:pt x="3236257" y="1371138"/>
                  </a:lnTo>
                  <a:lnTo>
                    <a:pt x="3218016" y="1358207"/>
                  </a:lnTo>
                  <a:lnTo>
                    <a:pt x="3199775" y="1345046"/>
                  </a:lnTo>
                  <a:lnTo>
                    <a:pt x="3181304" y="1331653"/>
                  </a:lnTo>
                  <a:lnTo>
                    <a:pt x="3162832" y="1318029"/>
                  </a:lnTo>
                  <a:lnTo>
                    <a:pt x="3144129" y="1304406"/>
                  </a:lnTo>
                  <a:lnTo>
                    <a:pt x="3125426" y="1290551"/>
                  </a:lnTo>
                  <a:lnTo>
                    <a:pt x="3106493" y="1276466"/>
                  </a:lnTo>
                  <a:lnTo>
                    <a:pt x="3087559" y="1262149"/>
                  </a:lnTo>
                  <a:lnTo>
                    <a:pt x="3068395" y="1247833"/>
                  </a:lnTo>
                  <a:lnTo>
                    <a:pt x="3049230" y="1233055"/>
                  </a:lnTo>
                  <a:lnTo>
                    <a:pt x="3040687" y="1226589"/>
                  </a:lnTo>
                  <a:lnTo>
                    <a:pt x="3045305" y="1224049"/>
                  </a:lnTo>
                  <a:lnTo>
                    <a:pt x="3051077" y="1216198"/>
                  </a:lnTo>
                  <a:lnTo>
                    <a:pt x="3051539" y="1206269"/>
                  </a:lnTo>
                  <a:lnTo>
                    <a:pt x="3047845" y="1198649"/>
                  </a:lnTo>
                  <a:lnTo>
                    <a:pt x="3042996" y="1193338"/>
                  </a:lnTo>
                  <a:lnTo>
                    <a:pt x="3037685" y="1188489"/>
                  </a:lnTo>
                  <a:lnTo>
                    <a:pt x="3031451" y="1184102"/>
                  </a:lnTo>
                  <a:lnTo>
                    <a:pt x="3024755" y="1179484"/>
                  </a:lnTo>
                  <a:lnTo>
                    <a:pt x="3017597" y="1174635"/>
                  </a:lnTo>
                  <a:lnTo>
                    <a:pt x="3010209" y="1169555"/>
                  </a:lnTo>
                  <a:lnTo>
                    <a:pt x="3002820" y="1164475"/>
                  </a:lnTo>
                  <a:lnTo>
                    <a:pt x="2995431" y="1158933"/>
                  </a:lnTo>
                  <a:lnTo>
                    <a:pt x="2988504" y="1153391"/>
                  </a:lnTo>
                  <a:lnTo>
                    <a:pt x="2982501" y="1147618"/>
                  </a:lnTo>
                  <a:lnTo>
                    <a:pt x="2977190" y="1141846"/>
                  </a:lnTo>
                  <a:lnTo>
                    <a:pt x="2972341" y="1135380"/>
                  </a:lnTo>
                  <a:lnTo>
                    <a:pt x="2966569" y="1127529"/>
                  </a:lnTo>
                  <a:lnTo>
                    <a:pt x="2960104" y="1119447"/>
                  </a:lnTo>
                  <a:lnTo>
                    <a:pt x="2953408" y="1111366"/>
                  </a:lnTo>
                  <a:lnTo>
                    <a:pt x="2946481" y="1103515"/>
                  </a:lnTo>
                  <a:lnTo>
                    <a:pt x="2938861" y="1095433"/>
                  </a:lnTo>
                  <a:lnTo>
                    <a:pt x="2931242" y="1087582"/>
                  </a:lnTo>
                  <a:lnTo>
                    <a:pt x="2923160" y="1079731"/>
                  </a:lnTo>
                  <a:lnTo>
                    <a:pt x="2915079" y="1071880"/>
                  </a:lnTo>
                  <a:lnTo>
                    <a:pt x="2906536" y="1064260"/>
                  </a:lnTo>
                  <a:lnTo>
                    <a:pt x="2898223" y="1056640"/>
                  </a:lnTo>
                  <a:lnTo>
                    <a:pt x="2889449" y="1049482"/>
                  </a:lnTo>
                  <a:lnTo>
                    <a:pt x="2880675" y="1042324"/>
                  </a:lnTo>
                  <a:lnTo>
                    <a:pt x="2872132" y="1035396"/>
                  </a:lnTo>
                  <a:lnTo>
                    <a:pt x="2863358" y="1028700"/>
                  </a:lnTo>
                  <a:lnTo>
                    <a:pt x="2854584" y="1022465"/>
                  </a:lnTo>
                  <a:lnTo>
                    <a:pt x="2846041" y="1016462"/>
                  </a:lnTo>
                  <a:lnTo>
                    <a:pt x="2837497" y="1010689"/>
                  </a:lnTo>
                  <a:lnTo>
                    <a:pt x="2829185" y="1005378"/>
                  </a:lnTo>
                  <a:lnTo>
                    <a:pt x="2821104" y="1000529"/>
                  </a:lnTo>
                  <a:lnTo>
                    <a:pt x="2813253" y="996142"/>
                  </a:lnTo>
                  <a:lnTo>
                    <a:pt x="2805403" y="991985"/>
                  </a:lnTo>
                  <a:lnTo>
                    <a:pt x="2798014" y="988522"/>
                  </a:lnTo>
                  <a:lnTo>
                    <a:pt x="2791780" y="985751"/>
                  </a:lnTo>
                  <a:lnTo>
                    <a:pt x="2802632" y="981595"/>
                  </a:lnTo>
                  <a:lnTo>
                    <a:pt x="2771461" y="961736"/>
                  </a:lnTo>
                  <a:lnTo>
                    <a:pt x="2760609" y="954809"/>
                  </a:lnTo>
                  <a:lnTo>
                    <a:pt x="2749756" y="947882"/>
                  </a:lnTo>
                  <a:lnTo>
                    <a:pt x="2738673" y="940724"/>
                  </a:lnTo>
                  <a:lnTo>
                    <a:pt x="2727821" y="934027"/>
                  </a:lnTo>
                  <a:lnTo>
                    <a:pt x="2716507" y="927100"/>
                  </a:lnTo>
                  <a:lnTo>
                    <a:pt x="2705193" y="920173"/>
                  </a:lnTo>
                  <a:lnTo>
                    <a:pt x="2693648" y="913476"/>
                  </a:lnTo>
                  <a:lnTo>
                    <a:pt x="2681873" y="907011"/>
                  </a:lnTo>
                  <a:lnTo>
                    <a:pt x="2669635" y="900545"/>
                  </a:lnTo>
                  <a:lnTo>
                    <a:pt x="2657398" y="894311"/>
                  </a:lnTo>
                  <a:lnTo>
                    <a:pt x="2644467" y="888307"/>
                  </a:lnTo>
                  <a:lnTo>
                    <a:pt x="2631306" y="882304"/>
                  </a:lnTo>
                  <a:lnTo>
                    <a:pt x="2617683" y="876762"/>
                  </a:lnTo>
                  <a:lnTo>
                    <a:pt x="2603829" y="871451"/>
                  </a:lnTo>
                  <a:lnTo>
                    <a:pt x="2589745" y="866602"/>
                  </a:lnTo>
                  <a:lnTo>
                    <a:pt x="2582587" y="863369"/>
                  </a:lnTo>
                  <a:lnTo>
                    <a:pt x="2574736" y="860136"/>
                  </a:lnTo>
                  <a:lnTo>
                    <a:pt x="2566886" y="857135"/>
                  </a:lnTo>
                  <a:lnTo>
                    <a:pt x="2559035" y="854364"/>
                  </a:lnTo>
                  <a:lnTo>
                    <a:pt x="2551185" y="851824"/>
                  </a:lnTo>
                  <a:lnTo>
                    <a:pt x="2543334" y="849745"/>
                  </a:lnTo>
                  <a:lnTo>
                    <a:pt x="2535484" y="847667"/>
                  </a:lnTo>
                  <a:lnTo>
                    <a:pt x="2527633" y="846051"/>
                  </a:lnTo>
                  <a:lnTo>
                    <a:pt x="2520014" y="844665"/>
                  </a:lnTo>
                  <a:lnTo>
                    <a:pt x="2512163" y="843511"/>
                  </a:lnTo>
                  <a:lnTo>
                    <a:pt x="2504543" y="842587"/>
                  </a:lnTo>
                  <a:lnTo>
                    <a:pt x="2496693" y="842125"/>
                  </a:lnTo>
                  <a:lnTo>
                    <a:pt x="2489073" y="842125"/>
                  </a:lnTo>
                  <a:lnTo>
                    <a:pt x="2481454" y="842125"/>
                  </a:lnTo>
                  <a:lnTo>
                    <a:pt x="2473834" y="842818"/>
                  </a:lnTo>
                  <a:lnTo>
                    <a:pt x="2466215" y="843742"/>
                  </a:lnTo>
                  <a:lnTo>
                    <a:pt x="2458826" y="844896"/>
                  </a:lnTo>
                  <a:lnTo>
                    <a:pt x="2451206" y="846513"/>
                  </a:lnTo>
                  <a:lnTo>
                    <a:pt x="2443818" y="848591"/>
                  </a:lnTo>
                  <a:lnTo>
                    <a:pt x="2436429" y="851131"/>
                  </a:lnTo>
                  <a:lnTo>
                    <a:pt x="2429040" y="853902"/>
                  </a:lnTo>
                  <a:lnTo>
                    <a:pt x="2421882" y="857365"/>
                  </a:lnTo>
                  <a:lnTo>
                    <a:pt x="2414724" y="860829"/>
                  </a:lnTo>
                  <a:lnTo>
                    <a:pt x="2407798" y="864985"/>
                  </a:lnTo>
                  <a:lnTo>
                    <a:pt x="2400640" y="869604"/>
                  </a:lnTo>
                  <a:lnTo>
                    <a:pt x="2393944" y="874453"/>
                  </a:lnTo>
                  <a:lnTo>
                    <a:pt x="2387017" y="879995"/>
                  </a:lnTo>
                  <a:lnTo>
                    <a:pt x="2380321" y="885767"/>
                  </a:lnTo>
                  <a:lnTo>
                    <a:pt x="2373856" y="892002"/>
                  </a:lnTo>
                  <a:lnTo>
                    <a:pt x="2367390" y="898698"/>
                  </a:lnTo>
                  <a:lnTo>
                    <a:pt x="2360925" y="906087"/>
                  </a:lnTo>
                  <a:lnTo>
                    <a:pt x="2353306" y="915324"/>
                  </a:lnTo>
                  <a:lnTo>
                    <a:pt x="2348457" y="930102"/>
                  </a:lnTo>
                  <a:lnTo>
                    <a:pt x="2345686" y="942571"/>
                  </a:lnTo>
                  <a:lnTo>
                    <a:pt x="2344070" y="954809"/>
                  </a:lnTo>
                  <a:lnTo>
                    <a:pt x="2343608" y="966585"/>
                  </a:lnTo>
                  <a:lnTo>
                    <a:pt x="2344532" y="977900"/>
                  </a:lnTo>
                  <a:lnTo>
                    <a:pt x="2346610" y="988753"/>
                  </a:lnTo>
                  <a:lnTo>
                    <a:pt x="2349842" y="999375"/>
                  </a:lnTo>
                  <a:lnTo>
                    <a:pt x="2354229" y="1009304"/>
                  </a:lnTo>
                  <a:lnTo>
                    <a:pt x="2359309" y="1018771"/>
                  </a:lnTo>
                  <a:lnTo>
                    <a:pt x="2365543" y="1027776"/>
                  </a:lnTo>
                  <a:lnTo>
                    <a:pt x="2372470" y="1036320"/>
                  </a:lnTo>
                  <a:lnTo>
                    <a:pt x="2379859" y="1044402"/>
                  </a:lnTo>
                  <a:lnTo>
                    <a:pt x="2388171" y="1052253"/>
                  </a:lnTo>
                  <a:lnTo>
                    <a:pt x="2396945" y="1059873"/>
                  </a:lnTo>
                  <a:lnTo>
                    <a:pt x="2406181" y="1067262"/>
                  </a:lnTo>
                  <a:cubicBezTo>
                    <a:pt x="2414955" y="1073727"/>
                    <a:pt x="2412877" y="1082040"/>
                    <a:pt x="2407105" y="1090584"/>
                  </a:cubicBezTo>
                  <a:lnTo>
                    <a:pt x="2404565" y="1093355"/>
                  </a:lnTo>
                  <a:lnTo>
                    <a:pt x="2401332" y="1095664"/>
                  </a:lnTo>
                  <a:lnTo>
                    <a:pt x="2397176" y="1097973"/>
                  </a:lnTo>
                  <a:lnTo>
                    <a:pt x="2391866" y="1099820"/>
                  </a:lnTo>
                  <a:lnTo>
                    <a:pt x="2385400" y="1101206"/>
                  </a:lnTo>
                  <a:lnTo>
                    <a:pt x="2377319" y="1101898"/>
                  </a:lnTo>
                  <a:lnTo>
                    <a:pt x="2368083" y="1101898"/>
                  </a:lnTo>
                  <a:lnTo>
                    <a:pt x="2357231" y="1100975"/>
                  </a:lnTo>
                  <a:lnTo>
                    <a:pt x="2345224" y="1099127"/>
                  </a:lnTo>
                  <a:lnTo>
                    <a:pt x="2334603" y="1096587"/>
                  </a:lnTo>
                  <a:lnTo>
                    <a:pt x="2323289" y="1094278"/>
                  </a:lnTo>
                  <a:lnTo>
                    <a:pt x="2311513" y="1092431"/>
                  </a:lnTo>
                  <a:lnTo>
                    <a:pt x="2299968" y="1091276"/>
                  </a:lnTo>
                  <a:lnTo>
                    <a:pt x="2288193" y="1090122"/>
                  </a:lnTo>
                  <a:lnTo>
                    <a:pt x="2276417" y="1089429"/>
                  </a:lnTo>
                  <a:lnTo>
                    <a:pt x="2264410" y="1088967"/>
                  </a:lnTo>
                  <a:lnTo>
                    <a:pt x="2252635" y="1088506"/>
                  </a:lnTo>
                  <a:lnTo>
                    <a:pt x="2240859" y="1088044"/>
                  </a:lnTo>
                  <a:lnTo>
                    <a:pt x="2229083" y="1087813"/>
                  </a:lnTo>
                  <a:lnTo>
                    <a:pt x="2217307" y="1087351"/>
                  </a:lnTo>
                  <a:lnTo>
                    <a:pt x="2205762" y="1086889"/>
                  </a:lnTo>
                  <a:lnTo>
                    <a:pt x="2194217" y="1086196"/>
                  </a:lnTo>
                  <a:lnTo>
                    <a:pt x="2182904" y="1085504"/>
                  </a:lnTo>
                  <a:lnTo>
                    <a:pt x="2171820" y="1084349"/>
                  </a:lnTo>
                  <a:lnTo>
                    <a:pt x="2165124" y="1083426"/>
                  </a:lnTo>
                  <a:lnTo>
                    <a:pt x="2165124" y="1070033"/>
                  </a:lnTo>
                  <a:lnTo>
                    <a:pt x="2164432" y="1043709"/>
                  </a:lnTo>
                  <a:lnTo>
                    <a:pt x="2162815" y="1009304"/>
                  </a:lnTo>
                  <a:lnTo>
                    <a:pt x="2138571" y="1000067"/>
                  </a:lnTo>
                  <a:lnTo>
                    <a:pt x="2122870" y="993140"/>
                  </a:lnTo>
                  <a:lnTo>
                    <a:pt x="2122870" y="987598"/>
                  </a:lnTo>
                  <a:lnTo>
                    <a:pt x="2122870" y="981595"/>
                  </a:lnTo>
                  <a:lnTo>
                    <a:pt x="2123101" y="975360"/>
                  </a:lnTo>
                  <a:lnTo>
                    <a:pt x="2123332" y="969125"/>
                  </a:lnTo>
                  <a:lnTo>
                    <a:pt x="2123794" y="963122"/>
                  </a:lnTo>
                  <a:lnTo>
                    <a:pt x="2124256" y="957118"/>
                  </a:lnTo>
                  <a:lnTo>
                    <a:pt x="2124948" y="950884"/>
                  </a:lnTo>
                  <a:lnTo>
                    <a:pt x="2125641" y="944880"/>
                  </a:lnTo>
                  <a:lnTo>
                    <a:pt x="2126565" y="938876"/>
                  </a:lnTo>
                  <a:lnTo>
                    <a:pt x="2127719" y="932873"/>
                  </a:lnTo>
                  <a:lnTo>
                    <a:pt x="2129104" y="926869"/>
                  </a:lnTo>
                  <a:lnTo>
                    <a:pt x="2130490" y="920865"/>
                  </a:lnTo>
                  <a:lnTo>
                    <a:pt x="2132106" y="914862"/>
                  </a:lnTo>
                  <a:lnTo>
                    <a:pt x="2133953" y="908858"/>
                  </a:lnTo>
                  <a:lnTo>
                    <a:pt x="2134646" y="907242"/>
                  </a:lnTo>
                  <a:lnTo>
                    <a:pt x="2137186" y="913707"/>
                  </a:lnTo>
                  <a:lnTo>
                    <a:pt x="2151732" y="884844"/>
                  </a:lnTo>
                  <a:lnTo>
                    <a:pt x="2154041" y="879995"/>
                  </a:lnTo>
                  <a:lnTo>
                    <a:pt x="2156581" y="875376"/>
                  </a:lnTo>
                  <a:lnTo>
                    <a:pt x="2158890" y="870527"/>
                  </a:lnTo>
                  <a:lnTo>
                    <a:pt x="2161199" y="865909"/>
                  </a:lnTo>
                  <a:lnTo>
                    <a:pt x="2163739" y="861291"/>
                  </a:lnTo>
                  <a:lnTo>
                    <a:pt x="2166279" y="856673"/>
                  </a:lnTo>
                  <a:lnTo>
                    <a:pt x="2169050" y="852055"/>
                  </a:lnTo>
                  <a:lnTo>
                    <a:pt x="2171820" y="847667"/>
                  </a:lnTo>
                  <a:lnTo>
                    <a:pt x="2174822" y="843280"/>
                  </a:lnTo>
                  <a:lnTo>
                    <a:pt x="2177824" y="838662"/>
                  </a:lnTo>
                  <a:lnTo>
                    <a:pt x="2181287" y="834275"/>
                  </a:lnTo>
                  <a:lnTo>
                    <a:pt x="2184751" y="829656"/>
                  </a:lnTo>
                  <a:lnTo>
                    <a:pt x="2187060" y="827116"/>
                  </a:lnTo>
                  <a:lnTo>
                    <a:pt x="2186829" y="831965"/>
                  </a:lnTo>
                  <a:lnTo>
                    <a:pt x="2215922" y="804949"/>
                  </a:lnTo>
                  <a:lnTo>
                    <a:pt x="2223080" y="798484"/>
                  </a:lnTo>
                  <a:lnTo>
                    <a:pt x="2230237" y="792711"/>
                  </a:lnTo>
                  <a:lnTo>
                    <a:pt x="2237395" y="787400"/>
                  </a:lnTo>
                  <a:lnTo>
                    <a:pt x="2244091" y="783013"/>
                  </a:lnTo>
                  <a:lnTo>
                    <a:pt x="2250787" y="779087"/>
                  </a:lnTo>
                  <a:lnTo>
                    <a:pt x="2257483" y="776085"/>
                  </a:lnTo>
                  <a:lnTo>
                    <a:pt x="2274570" y="770313"/>
                  </a:lnTo>
                  <a:lnTo>
                    <a:pt x="2274339" y="769389"/>
                  </a:lnTo>
                  <a:lnTo>
                    <a:pt x="2283113" y="768927"/>
                  </a:lnTo>
                  <a:lnTo>
                    <a:pt x="2287500" y="769158"/>
                  </a:lnTo>
                  <a:lnTo>
                    <a:pt x="2292580" y="769158"/>
                  </a:lnTo>
                  <a:lnTo>
                    <a:pt x="2297659" y="769389"/>
                  </a:lnTo>
                  <a:lnTo>
                    <a:pt x="2302508" y="769620"/>
                  </a:lnTo>
                  <a:lnTo>
                    <a:pt x="2307588" y="769620"/>
                  </a:lnTo>
                  <a:lnTo>
                    <a:pt x="2322596" y="770082"/>
                  </a:lnTo>
                  <a:lnTo>
                    <a:pt x="2327676" y="770313"/>
                  </a:lnTo>
                  <a:lnTo>
                    <a:pt x="2342684" y="770775"/>
                  </a:lnTo>
                  <a:lnTo>
                    <a:pt x="2347533" y="770775"/>
                  </a:lnTo>
                  <a:lnTo>
                    <a:pt x="2367160" y="771467"/>
                  </a:lnTo>
                  <a:lnTo>
                    <a:pt x="2375241" y="765002"/>
                  </a:lnTo>
                  <a:lnTo>
                    <a:pt x="2379859" y="761769"/>
                  </a:lnTo>
                  <a:lnTo>
                    <a:pt x="2385170" y="758536"/>
                  </a:lnTo>
                  <a:lnTo>
                    <a:pt x="2391173" y="755535"/>
                  </a:lnTo>
                  <a:lnTo>
                    <a:pt x="2397407" y="752533"/>
                  </a:lnTo>
                  <a:lnTo>
                    <a:pt x="2404103" y="749531"/>
                  </a:lnTo>
                  <a:lnTo>
                    <a:pt x="2410799" y="746760"/>
                  </a:lnTo>
                  <a:lnTo>
                    <a:pt x="2448666" y="730827"/>
                  </a:lnTo>
                  <a:lnTo>
                    <a:pt x="2408721" y="718358"/>
                  </a:lnTo>
                  <a:lnTo>
                    <a:pt x="2400178" y="716280"/>
                  </a:lnTo>
                  <a:lnTo>
                    <a:pt x="2392096" y="714664"/>
                  </a:lnTo>
                  <a:lnTo>
                    <a:pt x="2383784" y="713509"/>
                  </a:lnTo>
                  <a:lnTo>
                    <a:pt x="2375934" y="712816"/>
                  </a:lnTo>
                  <a:lnTo>
                    <a:pt x="2374317" y="712816"/>
                  </a:lnTo>
                  <a:lnTo>
                    <a:pt x="2378474" y="709353"/>
                  </a:lnTo>
                  <a:lnTo>
                    <a:pt x="2383784" y="704042"/>
                  </a:lnTo>
                  <a:lnTo>
                    <a:pt x="2388171" y="698269"/>
                  </a:lnTo>
                  <a:lnTo>
                    <a:pt x="2391866" y="692265"/>
                  </a:lnTo>
                  <a:lnTo>
                    <a:pt x="2392327" y="691573"/>
                  </a:lnTo>
                  <a:lnTo>
                    <a:pt x="2394405" y="690880"/>
                  </a:lnTo>
                  <a:lnTo>
                    <a:pt x="2401563" y="688571"/>
                  </a:lnTo>
                  <a:lnTo>
                    <a:pt x="2408028" y="686031"/>
                  </a:lnTo>
                  <a:lnTo>
                    <a:pt x="2413801" y="683491"/>
                  </a:lnTo>
                  <a:lnTo>
                    <a:pt x="2418881" y="680951"/>
                  </a:lnTo>
                  <a:lnTo>
                    <a:pt x="2423499" y="677949"/>
                  </a:lnTo>
                  <a:lnTo>
                    <a:pt x="2427655" y="674716"/>
                  </a:lnTo>
                  <a:lnTo>
                    <a:pt x="2428578" y="673793"/>
                  </a:lnTo>
                  <a:lnTo>
                    <a:pt x="2430425" y="673100"/>
                  </a:lnTo>
                  <a:lnTo>
                    <a:pt x="2433196" y="672869"/>
                  </a:lnTo>
                  <a:lnTo>
                    <a:pt x="2435736" y="673100"/>
                  </a:lnTo>
                  <a:lnTo>
                    <a:pt x="2438969" y="674255"/>
                  </a:lnTo>
                  <a:lnTo>
                    <a:pt x="2442663" y="676564"/>
                  </a:lnTo>
                  <a:lnTo>
                    <a:pt x="2446819" y="679796"/>
                  </a:lnTo>
                  <a:lnTo>
                    <a:pt x="2451206" y="683953"/>
                  </a:lnTo>
                  <a:lnTo>
                    <a:pt x="2472680" y="706120"/>
                  </a:lnTo>
                  <a:lnTo>
                    <a:pt x="2478221" y="673100"/>
                  </a:lnTo>
                  <a:lnTo>
                    <a:pt x="2479376" y="663864"/>
                  </a:lnTo>
                  <a:lnTo>
                    <a:pt x="2479837" y="655089"/>
                  </a:lnTo>
                  <a:lnTo>
                    <a:pt x="2479837" y="646545"/>
                  </a:lnTo>
                  <a:lnTo>
                    <a:pt x="2479145" y="638695"/>
                  </a:lnTo>
                  <a:lnTo>
                    <a:pt x="2477759" y="631075"/>
                  </a:lnTo>
                  <a:lnTo>
                    <a:pt x="2475912" y="623916"/>
                  </a:lnTo>
                  <a:lnTo>
                    <a:pt x="2473372" y="617220"/>
                  </a:lnTo>
                  <a:lnTo>
                    <a:pt x="2469909" y="610985"/>
                  </a:lnTo>
                  <a:lnTo>
                    <a:pt x="2465753" y="605213"/>
                  </a:lnTo>
                  <a:lnTo>
                    <a:pt x="2460904" y="600133"/>
                  </a:lnTo>
                  <a:lnTo>
                    <a:pt x="2455362" y="595745"/>
                  </a:lnTo>
                  <a:lnTo>
                    <a:pt x="2449128" y="592282"/>
                  </a:lnTo>
                  <a:lnTo>
                    <a:pt x="2442663" y="589511"/>
                  </a:lnTo>
                  <a:lnTo>
                    <a:pt x="2435505" y="587433"/>
                  </a:lnTo>
                  <a:lnTo>
                    <a:pt x="2423960" y="585124"/>
                  </a:lnTo>
                  <a:lnTo>
                    <a:pt x="2420497" y="587433"/>
                  </a:lnTo>
                  <a:lnTo>
                    <a:pt x="2417033" y="582584"/>
                  </a:lnTo>
                  <a:lnTo>
                    <a:pt x="2411261" y="578196"/>
                  </a:lnTo>
                  <a:lnTo>
                    <a:pt x="2404334" y="575425"/>
                  </a:lnTo>
                  <a:lnTo>
                    <a:pt x="2397869" y="575195"/>
                  </a:lnTo>
                  <a:lnTo>
                    <a:pt x="2396714" y="569884"/>
                  </a:lnTo>
                  <a:lnTo>
                    <a:pt x="2393713" y="564111"/>
                  </a:lnTo>
                  <a:lnTo>
                    <a:pt x="2389788" y="559262"/>
                  </a:lnTo>
                  <a:lnTo>
                    <a:pt x="2385170" y="555105"/>
                  </a:lnTo>
                  <a:lnTo>
                    <a:pt x="2380090" y="552104"/>
                  </a:lnTo>
                  <a:lnTo>
                    <a:pt x="2374548" y="549564"/>
                  </a:lnTo>
                  <a:lnTo>
                    <a:pt x="2368776" y="547716"/>
                  </a:lnTo>
                  <a:lnTo>
                    <a:pt x="2362773" y="546331"/>
                  </a:lnTo>
                  <a:lnTo>
                    <a:pt x="2356538" y="545407"/>
                  </a:lnTo>
                  <a:lnTo>
                    <a:pt x="2350073" y="545176"/>
                  </a:lnTo>
                  <a:lnTo>
                    <a:pt x="2343377" y="544945"/>
                  </a:lnTo>
                  <a:lnTo>
                    <a:pt x="2336681" y="545407"/>
                  </a:lnTo>
                  <a:lnTo>
                    <a:pt x="2329754" y="546100"/>
                  </a:lnTo>
                  <a:lnTo>
                    <a:pt x="2322827" y="547255"/>
                  </a:lnTo>
                  <a:lnTo>
                    <a:pt x="2315669" y="548871"/>
                  </a:lnTo>
                  <a:lnTo>
                    <a:pt x="2307819" y="551180"/>
                  </a:lnTo>
                  <a:lnTo>
                    <a:pt x="2300661" y="553489"/>
                  </a:lnTo>
                  <a:lnTo>
                    <a:pt x="2293734" y="555567"/>
                  </a:lnTo>
                  <a:lnTo>
                    <a:pt x="2287038" y="557645"/>
                  </a:lnTo>
                  <a:lnTo>
                    <a:pt x="2280342" y="559724"/>
                  </a:lnTo>
                  <a:lnTo>
                    <a:pt x="2273877" y="561802"/>
                  </a:lnTo>
                  <a:lnTo>
                    <a:pt x="2267412" y="563649"/>
                  </a:lnTo>
                  <a:lnTo>
                    <a:pt x="2260947" y="565727"/>
                  </a:lnTo>
                  <a:lnTo>
                    <a:pt x="2254482" y="567805"/>
                  </a:lnTo>
                  <a:lnTo>
                    <a:pt x="2241321" y="571731"/>
                  </a:lnTo>
                  <a:lnTo>
                    <a:pt x="2234855" y="573809"/>
                  </a:lnTo>
                  <a:lnTo>
                    <a:pt x="2227928" y="575887"/>
                  </a:lnTo>
                  <a:lnTo>
                    <a:pt x="2221232" y="578196"/>
                  </a:lnTo>
                  <a:lnTo>
                    <a:pt x="2214075" y="580275"/>
                  </a:lnTo>
                  <a:lnTo>
                    <a:pt x="2207148" y="582353"/>
                  </a:lnTo>
                  <a:lnTo>
                    <a:pt x="2185443" y="587664"/>
                  </a:lnTo>
                  <a:lnTo>
                    <a:pt x="2177824" y="589280"/>
                  </a:lnTo>
                  <a:lnTo>
                    <a:pt x="2170435" y="591127"/>
                  </a:lnTo>
                  <a:lnTo>
                    <a:pt x="2163046" y="592744"/>
                  </a:lnTo>
                  <a:lnTo>
                    <a:pt x="2155658" y="594591"/>
                  </a:lnTo>
                  <a:lnTo>
                    <a:pt x="2148269" y="596207"/>
                  </a:lnTo>
                  <a:lnTo>
                    <a:pt x="2140880" y="598055"/>
                  </a:lnTo>
                  <a:lnTo>
                    <a:pt x="2133491" y="599902"/>
                  </a:lnTo>
                  <a:lnTo>
                    <a:pt x="2126103" y="601518"/>
                  </a:lnTo>
                  <a:lnTo>
                    <a:pt x="2118714" y="603365"/>
                  </a:lnTo>
                  <a:lnTo>
                    <a:pt x="2111325" y="604982"/>
                  </a:lnTo>
                  <a:lnTo>
                    <a:pt x="2103937" y="606829"/>
                  </a:lnTo>
                  <a:lnTo>
                    <a:pt x="2096548" y="608445"/>
                  </a:lnTo>
                  <a:lnTo>
                    <a:pt x="2075767" y="613525"/>
                  </a:lnTo>
                  <a:lnTo>
                    <a:pt x="2082232" y="630382"/>
                  </a:lnTo>
                  <a:lnTo>
                    <a:pt x="2084772" y="634769"/>
                  </a:lnTo>
                  <a:lnTo>
                    <a:pt x="2088005" y="638925"/>
                  </a:lnTo>
                  <a:lnTo>
                    <a:pt x="2089390" y="640080"/>
                  </a:lnTo>
                  <a:lnTo>
                    <a:pt x="2087081" y="641465"/>
                  </a:lnTo>
                  <a:lnTo>
                    <a:pt x="2082463" y="643775"/>
                  </a:lnTo>
                  <a:lnTo>
                    <a:pt x="2077845" y="646315"/>
                  </a:lnTo>
                  <a:lnTo>
                    <a:pt x="2073227" y="648624"/>
                  </a:lnTo>
                  <a:lnTo>
                    <a:pt x="2068609" y="651164"/>
                  </a:lnTo>
                  <a:lnTo>
                    <a:pt x="2063991" y="653473"/>
                  </a:lnTo>
                  <a:lnTo>
                    <a:pt x="2059604" y="656013"/>
                  </a:lnTo>
                  <a:lnTo>
                    <a:pt x="2054986" y="658322"/>
                  </a:lnTo>
                  <a:lnTo>
                    <a:pt x="2050368" y="660862"/>
                  </a:lnTo>
                  <a:lnTo>
                    <a:pt x="2045750" y="663171"/>
                  </a:lnTo>
                  <a:lnTo>
                    <a:pt x="2041132" y="665711"/>
                  </a:lnTo>
                  <a:lnTo>
                    <a:pt x="2032127" y="670560"/>
                  </a:lnTo>
                  <a:lnTo>
                    <a:pt x="2000725" y="686955"/>
                  </a:lnTo>
                  <a:lnTo>
                    <a:pt x="2013656" y="690649"/>
                  </a:lnTo>
                  <a:lnTo>
                    <a:pt x="2009038" y="693189"/>
                  </a:lnTo>
                  <a:lnTo>
                    <a:pt x="2000956" y="697576"/>
                  </a:lnTo>
                  <a:lnTo>
                    <a:pt x="1993568" y="702425"/>
                  </a:lnTo>
                  <a:lnTo>
                    <a:pt x="1986410" y="707044"/>
                  </a:lnTo>
                  <a:lnTo>
                    <a:pt x="1979483" y="712124"/>
                  </a:lnTo>
                  <a:lnTo>
                    <a:pt x="1973018" y="717204"/>
                  </a:lnTo>
                  <a:lnTo>
                    <a:pt x="1967014" y="722284"/>
                  </a:lnTo>
                  <a:lnTo>
                    <a:pt x="1961242" y="727595"/>
                  </a:lnTo>
                  <a:lnTo>
                    <a:pt x="1955700" y="733136"/>
                  </a:lnTo>
                  <a:lnTo>
                    <a:pt x="1950621" y="738678"/>
                  </a:lnTo>
                  <a:lnTo>
                    <a:pt x="1945772" y="744220"/>
                  </a:lnTo>
                  <a:lnTo>
                    <a:pt x="1941385" y="749993"/>
                  </a:lnTo>
                  <a:lnTo>
                    <a:pt x="1937229" y="755765"/>
                  </a:lnTo>
                  <a:lnTo>
                    <a:pt x="1934227" y="760384"/>
                  </a:lnTo>
                  <a:lnTo>
                    <a:pt x="1932380" y="754842"/>
                  </a:lnTo>
                  <a:lnTo>
                    <a:pt x="1927300" y="735215"/>
                  </a:lnTo>
                  <a:lnTo>
                    <a:pt x="1922682" y="714895"/>
                  </a:lnTo>
                  <a:lnTo>
                    <a:pt x="1918757" y="693882"/>
                  </a:lnTo>
                  <a:lnTo>
                    <a:pt x="1915293" y="672176"/>
                  </a:lnTo>
                  <a:lnTo>
                    <a:pt x="1912523" y="650009"/>
                  </a:lnTo>
                  <a:lnTo>
                    <a:pt x="1910445" y="626918"/>
                  </a:lnTo>
                  <a:lnTo>
                    <a:pt x="1908828" y="603135"/>
                  </a:lnTo>
                  <a:lnTo>
                    <a:pt x="1907674" y="578889"/>
                  </a:lnTo>
                  <a:lnTo>
                    <a:pt x="1907443" y="569653"/>
                  </a:lnTo>
                  <a:lnTo>
                    <a:pt x="1922682" y="567344"/>
                  </a:lnTo>
                  <a:lnTo>
                    <a:pt x="1932149" y="565727"/>
                  </a:lnTo>
                  <a:lnTo>
                    <a:pt x="1941385" y="564342"/>
                  </a:lnTo>
                  <a:lnTo>
                    <a:pt x="1950621" y="562956"/>
                  </a:lnTo>
                  <a:lnTo>
                    <a:pt x="1959626" y="561340"/>
                  </a:lnTo>
                  <a:lnTo>
                    <a:pt x="1968631" y="559724"/>
                  </a:lnTo>
                  <a:lnTo>
                    <a:pt x="1977636" y="558338"/>
                  </a:lnTo>
                  <a:lnTo>
                    <a:pt x="1986179" y="556722"/>
                  </a:lnTo>
                  <a:lnTo>
                    <a:pt x="1994953" y="554875"/>
                  </a:lnTo>
                  <a:lnTo>
                    <a:pt x="2003265" y="553258"/>
                  </a:lnTo>
                  <a:lnTo>
                    <a:pt x="2011578" y="551411"/>
                  </a:lnTo>
                  <a:lnTo>
                    <a:pt x="2019890" y="549564"/>
                  </a:lnTo>
                  <a:lnTo>
                    <a:pt x="2027740" y="547716"/>
                  </a:lnTo>
                  <a:lnTo>
                    <a:pt x="2035822" y="545638"/>
                  </a:lnTo>
                  <a:lnTo>
                    <a:pt x="2043441" y="543560"/>
                  </a:lnTo>
                  <a:lnTo>
                    <a:pt x="2052677" y="540789"/>
                  </a:lnTo>
                  <a:lnTo>
                    <a:pt x="2059604" y="536402"/>
                  </a:lnTo>
                  <a:lnTo>
                    <a:pt x="2064915" y="530167"/>
                  </a:lnTo>
                  <a:lnTo>
                    <a:pt x="2067686" y="522316"/>
                  </a:lnTo>
                  <a:lnTo>
                    <a:pt x="2067686" y="519776"/>
                  </a:lnTo>
                  <a:lnTo>
                    <a:pt x="2067224" y="500380"/>
                  </a:lnTo>
                  <a:lnTo>
                    <a:pt x="2071380" y="500149"/>
                  </a:lnTo>
                  <a:lnTo>
                    <a:pt x="2083156" y="493453"/>
                  </a:lnTo>
                  <a:lnTo>
                    <a:pt x="2090083" y="483293"/>
                  </a:lnTo>
                  <a:lnTo>
                    <a:pt x="2092392" y="471978"/>
                  </a:lnTo>
                  <a:lnTo>
                    <a:pt x="2091006" y="461125"/>
                  </a:lnTo>
                  <a:lnTo>
                    <a:pt x="2086850" y="451427"/>
                  </a:lnTo>
                  <a:lnTo>
                    <a:pt x="2081078" y="445193"/>
                  </a:lnTo>
                  <a:lnTo>
                    <a:pt x="2084079" y="442653"/>
                  </a:lnTo>
                  <a:lnTo>
                    <a:pt x="2087312" y="434571"/>
                  </a:lnTo>
                  <a:lnTo>
                    <a:pt x="2087312" y="426489"/>
                  </a:lnTo>
                  <a:lnTo>
                    <a:pt x="2085003" y="418869"/>
                  </a:lnTo>
                  <a:lnTo>
                    <a:pt x="2082925" y="415636"/>
                  </a:lnTo>
                  <a:lnTo>
                    <a:pt x="2084310" y="414020"/>
                  </a:lnTo>
                  <a:lnTo>
                    <a:pt x="2088466" y="408247"/>
                  </a:lnTo>
                  <a:lnTo>
                    <a:pt x="2091699" y="402705"/>
                  </a:lnTo>
                  <a:lnTo>
                    <a:pt x="2094008" y="397164"/>
                  </a:lnTo>
                  <a:lnTo>
                    <a:pt x="2095162" y="391622"/>
                  </a:lnTo>
                  <a:lnTo>
                    <a:pt x="2094932" y="386311"/>
                  </a:lnTo>
                  <a:lnTo>
                    <a:pt x="2093546" y="381462"/>
                  </a:lnTo>
                  <a:lnTo>
                    <a:pt x="2090775" y="375227"/>
                  </a:lnTo>
                  <a:lnTo>
                    <a:pt x="2094008" y="375227"/>
                  </a:lnTo>
                  <a:lnTo>
                    <a:pt x="2098857" y="373842"/>
                  </a:lnTo>
                  <a:lnTo>
                    <a:pt x="2103475" y="371764"/>
                  </a:lnTo>
                  <a:lnTo>
                    <a:pt x="2107631" y="368993"/>
                  </a:lnTo>
                  <a:lnTo>
                    <a:pt x="2111325" y="365529"/>
                  </a:lnTo>
                  <a:lnTo>
                    <a:pt x="2114327" y="361373"/>
                  </a:lnTo>
                  <a:lnTo>
                    <a:pt x="2116636" y="356755"/>
                  </a:lnTo>
                  <a:lnTo>
                    <a:pt x="2118252" y="351905"/>
                  </a:lnTo>
                  <a:lnTo>
                    <a:pt x="2119176" y="347056"/>
                  </a:lnTo>
                  <a:lnTo>
                    <a:pt x="2119176" y="341976"/>
                  </a:lnTo>
                  <a:lnTo>
                    <a:pt x="2118945" y="340822"/>
                  </a:lnTo>
                  <a:lnTo>
                    <a:pt x="2120099" y="340360"/>
                  </a:lnTo>
                  <a:lnTo>
                    <a:pt x="2125872" y="337127"/>
                  </a:lnTo>
                  <a:lnTo>
                    <a:pt x="2130490" y="333664"/>
                  </a:lnTo>
                  <a:lnTo>
                    <a:pt x="2134415" y="329738"/>
                  </a:lnTo>
                  <a:lnTo>
                    <a:pt x="2137648" y="325582"/>
                  </a:lnTo>
                  <a:lnTo>
                    <a:pt x="2139726" y="321195"/>
                  </a:lnTo>
                  <a:lnTo>
                    <a:pt x="2141342" y="317038"/>
                  </a:lnTo>
                  <a:lnTo>
                    <a:pt x="2142266" y="313113"/>
                  </a:lnTo>
                  <a:lnTo>
                    <a:pt x="2143651" y="305724"/>
                  </a:lnTo>
                  <a:lnTo>
                    <a:pt x="2142035" y="297180"/>
                  </a:lnTo>
                  <a:lnTo>
                    <a:pt x="2139495" y="292793"/>
                  </a:lnTo>
                  <a:lnTo>
                    <a:pt x="2142496" y="291407"/>
                  </a:lnTo>
                  <a:lnTo>
                    <a:pt x="2148500" y="287482"/>
                  </a:lnTo>
                  <a:lnTo>
                    <a:pt x="2156581" y="279862"/>
                  </a:lnTo>
                  <a:lnTo>
                    <a:pt x="2158428" y="269933"/>
                  </a:lnTo>
                  <a:lnTo>
                    <a:pt x="2159352" y="263698"/>
                  </a:lnTo>
                  <a:lnTo>
                    <a:pt x="2160045" y="257695"/>
                  </a:lnTo>
                  <a:lnTo>
                    <a:pt x="2160737" y="251460"/>
                  </a:lnTo>
                  <a:lnTo>
                    <a:pt x="2161199" y="245456"/>
                  </a:lnTo>
                  <a:lnTo>
                    <a:pt x="2161199" y="239222"/>
                  </a:lnTo>
                  <a:lnTo>
                    <a:pt x="2161199" y="233218"/>
                  </a:lnTo>
                  <a:lnTo>
                    <a:pt x="2160968" y="226984"/>
                  </a:lnTo>
                  <a:lnTo>
                    <a:pt x="2160276" y="220980"/>
                  </a:lnTo>
                  <a:lnTo>
                    <a:pt x="2159352" y="214976"/>
                  </a:lnTo>
                  <a:lnTo>
                    <a:pt x="2158197" y="208973"/>
                  </a:lnTo>
                  <a:lnTo>
                    <a:pt x="2156581" y="203200"/>
                  </a:lnTo>
                  <a:lnTo>
                    <a:pt x="2154503" y="197196"/>
                  </a:lnTo>
                  <a:lnTo>
                    <a:pt x="2151963" y="191424"/>
                  </a:lnTo>
                  <a:lnTo>
                    <a:pt x="2149193" y="185651"/>
                  </a:lnTo>
                  <a:lnTo>
                    <a:pt x="2145729" y="179878"/>
                  </a:lnTo>
                  <a:lnTo>
                    <a:pt x="2138802" y="170642"/>
                  </a:lnTo>
                  <a:lnTo>
                    <a:pt x="2131644" y="162560"/>
                  </a:lnTo>
                  <a:lnTo>
                    <a:pt x="2124256" y="155402"/>
                  </a:lnTo>
                  <a:lnTo>
                    <a:pt x="2116405" y="149167"/>
                  </a:lnTo>
                  <a:lnTo>
                    <a:pt x="2108324" y="143625"/>
                  </a:lnTo>
                  <a:lnTo>
                    <a:pt x="2099780" y="139238"/>
                  </a:lnTo>
                  <a:lnTo>
                    <a:pt x="2091237" y="135544"/>
                  </a:lnTo>
                  <a:lnTo>
                    <a:pt x="2082232" y="133004"/>
                  </a:lnTo>
                  <a:lnTo>
                    <a:pt x="2073227" y="131156"/>
                  </a:lnTo>
                  <a:lnTo>
                    <a:pt x="2063991" y="130233"/>
                  </a:lnTo>
                  <a:lnTo>
                    <a:pt x="2054525" y="130002"/>
                  </a:lnTo>
                  <a:lnTo>
                    <a:pt x="2045289" y="130464"/>
                  </a:lnTo>
                  <a:lnTo>
                    <a:pt x="2035822" y="131618"/>
                  </a:lnTo>
                  <a:lnTo>
                    <a:pt x="2026124" y="133696"/>
                  </a:lnTo>
                  <a:lnTo>
                    <a:pt x="2016657" y="136236"/>
                  </a:lnTo>
                  <a:lnTo>
                    <a:pt x="2008807" y="138545"/>
                  </a:lnTo>
                  <a:lnTo>
                    <a:pt x="2007421" y="136698"/>
                  </a:lnTo>
                  <a:lnTo>
                    <a:pt x="2004420" y="133465"/>
                  </a:lnTo>
                  <a:lnTo>
                    <a:pt x="2000495" y="131156"/>
                  </a:lnTo>
                  <a:lnTo>
                    <a:pt x="1995877" y="129771"/>
                  </a:lnTo>
                  <a:lnTo>
                    <a:pt x="1991028" y="129771"/>
                  </a:lnTo>
                  <a:lnTo>
                    <a:pt x="1986872" y="130925"/>
                  </a:lnTo>
                  <a:lnTo>
                    <a:pt x="1983408" y="132773"/>
                  </a:lnTo>
                  <a:lnTo>
                    <a:pt x="1980637" y="135082"/>
                  </a:lnTo>
                  <a:lnTo>
                    <a:pt x="1979483" y="133696"/>
                  </a:lnTo>
                  <a:lnTo>
                    <a:pt x="1975096" y="130233"/>
                  </a:lnTo>
                  <a:lnTo>
                    <a:pt x="1970478" y="127924"/>
                  </a:lnTo>
                  <a:lnTo>
                    <a:pt x="1965398" y="126538"/>
                  </a:lnTo>
                  <a:lnTo>
                    <a:pt x="1960318" y="126076"/>
                  </a:lnTo>
                  <a:lnTo>
                    <a:pt x="1955239" y="126538"/>
                  </a:lnTo>
                  <a:lnTo>
                    <a:pt x="1950159" y="128155"/>
                  </a:lnTo>
                  <a:lnTo>
                    <a:pt x="1945541" y="130695"/>
                  </a:lnTo>
                  <a:lnTo>
                    <a:pt x="1944156" y="132080"/>
                  </a:lnTo>
                  <a:lnTo>
                    <a:pt x="1942770" y="130695"/>
                  </a:lnTo>
                  <a:lnTo>
                    <a:pt x="1939769" y="128616"/>
                  </a:lnTo>
                  <a:lnTo>
                    <a:pt x="1936074" y="127000"/>
                  </a:lnTo>
                  <a:lnTo>
                    <a:pt x="1932380" y="126307"/>
                  </a:lnTo>
                  <a:lnTo>
                    <a:pt x="1928455" y="126307"/>
                  </a:lnTo>
                  <a:lnTo>
                    <a:pt x="1924991" y="127000"/>
                  </a:lnTo>
                  <a:lnTo>
                    <a:pt x="1921528" y="128616"/>
                  </a:lnTo>
                  <a:lnTo>
                    <a:pt x="1918526" y="130464"/>
                  </a:lnTo>
                  <a:lnTo>
                    <a:pt x="1915986" y="133004"/>
                  </a:lnTo>
                  <a:lnTo>
                    <a:pt x="1913908" y="135775"/>
                  </a:lnTo>
                  <a:lnTo>
                    <a:pt x="1912523" y="138545"/>
                  </a:lnTo>
                  <a:lnTo>
                    <a:pt x="1909059" y="148244"/>
                  </a:lnTo>
                  <a:lnTo>
                    <a:pt x="1905827" y="157480"/>
                  </a:lnTo>
                  <a:lnTo>
                    <a:pt x="1902594" y="166485"/>
                  </a:lnTo>
                  <a:lnTo>
                    <a:pt x="1899362" y="175491"/>
                  </a:lnTo>
                  <a:lnTo>
                    <a:pt x="1896129" y="184727"/>
                  </a:lnTo>
                  <a:lnTo>
                    <a:pt x="1893127" y="193733"/>
                  </a:lnTo>
                  <a:lnTo>
                    <a:pt x="1893127" y="194195"/>
                  </a:lnTo>
                  <a:lnTo>
                    <a:pt x="1889664" y="191655"/>
                  </a:lnTo>
                  <a:lnTo>
                    <a:pt x="1882737" y="187498"/>
                  </a:lnTo>
                  <a:lnTo>
                    <a:pt x="1875117" y="184496"/>
                  </a:lnTo>
                  <a:lnTo>
                    <a:pt x="1867267" y="182187"/>
                  </a:lnTo>
                  <a:lnTo>
                    <a:pt x="1866343" y="182187"/>
                  </a:lnTo>
                  <a:lnTo>
                    <a:pt x="1871423" y="176184"/>
                  </a:lnTo>
                  <a:lnTo>
                    <a:pt x="1875810" y="167871"/>
                  </a:lnTo>
                  <a:lnTo>
                    <a:pt x="1878350" y="158865"/>
                  </a:lnTo>
                  <a:lnTo>
                    <a:pt x="1879273" y="149629"/>
                  </a:lnTo>
                  <a:lnTo>
                    <a:pt x="1878350" y="140393"/>
                  </a:lnTo>
                  <a:lnTo>
                    <a:pt x="1875810" y="131618"/>
                  </a:lnTo>
                  <a:lnTo>
                    <a:pt x="1871423" y="123075"/>
                  </a:lnTo>
                  <a:lnTo>
                    <a:pt x="1865420" y="115916"/>
                  </a:lnTo>
                  <a:lnTo>
                    <a:pt x="1861033" y="111991"/>
                  </a:lnTo>
                  <a:lnTo>
                    <a:pt x="1856415" y="108758"/>
                  </a:lnTo>
                  <a:lnTo>
                    <a:pt x="1853413" y="107142"/>
                  </a:lnTo>
                  <a:lnTo>
                    <a:pt x="1849488" y="79664"/>
                  </a:lnTo>
                  <a:lnTo>
                    <a:pt x="1882968" y="84513"/>
                  </a:lnTo>
                  <a:lnTo>
                    <a:pt x="1882968" y="57035"/>
                  </a:lnTo>
                  <a:lnTo>
                    <a:pt x="1882968" y="54495"/>
                  </a:lnTo>
                  <a:lnTo>
                    <a:pt x="1882968" y="27247"/>
                  </a:lnTo>
                  <a:lnTo>
                    <a:pt x="1851104" y="31635"/>
                  </a:lnTo>
                  <a:lnTo>
                    <a:pt x="1855722" y="0"/>
                  </a:lnTo>
                  <a:lnTo>
                    <a:pt x="1798459" y="0"/>
                  </a:lnTo>
                  <a:lnTo>
                    <a:pt x="1802846" y="31635"/>
                  </a:lnTo>
                  <a:lnTo>
                    <a:pt x="1771214" y="27247"/>
                  </a:lnTo>
                  <a:lnTo>
                    <a:pt x="1771214" y="84513"/>
                  </a:lnTo>
                  <a:lnTo>
                    <a:pt x="1800307" y="80356"/>
                  </a:lnTo>
                  <a:lnTo>
                    <a:pt x="1800537" y="80356"/>
                  </a:lnTo>
                  <a:lnTo>
                    <a:pt x="1804001" y="83589"/>
                  </a:lnTo>
                  <a:lnTo>
                    <a:pt x="1800768" y="107142"/>
                  </a:lnTo>
                  <a:lnTo>
                    <a:pt x="1797767" y="108758"/>
                  </a:lnTo>
                  <a:lnTo>
                    <a:pt x="1793149" y="111991"/>
                  </a:lnTo>
                  <a:lnTo>
                    <a:pt x="1788762" y="115916"/>
                  </a:lnTo>
                  <a:lnTo>
                    <a:pt x="1782758" y="123305"/>
                  </a:lnTo>
                  <a:lnTo>
                    <a:pt x="1778371" y="131618"/>
                  </a:lnTo>
                  <a:lnTo>
                    <a:pt x="1775601" y="140393"/>
                  </a:lnTo>
                  <a:lnTo>
                    <a:pt x="1774908" y="149629"/>
                  </a:lnTo>
                  <a:lnTo>
                    <a:pt x="1775601" y="158865"/>
                  </a:lnTo>
                  <a:lnTo>
                    <a:pt x="1778371" y="167871"/>
                  </a:lnTo>
                  <a:lnTo>
                    <a:pt x="1782758" y="176184"/>
                  </a:lnTo>
                  <a:lnTo>
                    <a:pt x="1787607" y="182187"/>
                  </a:lnTo>
                  <a:lnTo>
                    <a:pt x="1786915" y="182187"/>
                  </a:lnTo>
                  <a:lnTo>
                    <a:pt x="1778833" y="184496"/>
                  </a:lnTo>
                  <a:lnTo>
                    <a:pt x="1771444" y="187498"/>
                  </a:lnTo>
                  <a:lnTo>
                    <a:pt x="1764517" y="191655"/>
                  </a:lnTo>
                  <a:lnTo>
                    <a:pt x="1761054" y="194195"/>
                  </a:lnTo>
                  <a:lnTo>
                    <a:pt x="1760823" y="193733"/>
                  </a:lnTo>
                  <a:lnTo>
                    <a:pt x="1757821" y="184727"/>
                  </a:lnTo>
                  <a:lnTo>
                    <a:pt x="1754820" y="175491"/>
                  </a:lnTo>
                  <a:lnTo>
                    <a:pt x="1751587" y="166485"/>
                  </a:lnTo>
                  <a:lnTo>
                    <a:pt x="1748355" y="157480"/>
                  </a:lnTo>
                  <a:lnTo>
                    <a:pt x="1745122" y="148244"/>
                  </a:lnTo>
                  <a:lnTo>
                    <a:pt x="1741428" y="138545"/>
                  </a:lnTo>
                  <a:lnTo>
                    <a:pt x="1740273" y="135775"/>
                  </a:lnTo>
                  <a:lnTo>
                    <a:pt x="1738195" y="133004"/>
                  </a:lnTo>
                  <a:lnTo>
                    <a:pt x="1735655" y="130464"/>
                  </a:lnTo>
                  <a:lnTo>
                    <a:pt x="1732654" y="128616"/>
                  </a:lnTo>
                  <a:lnTo>
                    <a:pt x="1729190" y="127000"/>
                  </a:lnTo>
                  <a:lnTo>
                    <a:pt x="1725496" y="126307"/>
                  </a:lnTo>
                  <a:lnTo>
                    <a:pt x="1721801" y="126307"/>
                  </a:lnTo>
                  <a:lnTo>
                    <a:pt x="1717876" y="127000"/>
                  </a:lnTo>
                  <a:lnTo>
                    <a:pt x="1714413" y="128616"/>
                  </a:lnTo>
                  <a:lnTo>
                    <a:pt x="1711180" y="130695"/>
                  </a:lnTo>
                  <a:lnTo>
                    <a:pt x="1710026" y="132080"/>
                  </a:lnTo>
                  <a:lnTo>
                    <a:pt x="1708409" y="130695"/>
                  </a:lnTo>
                  <a:lnTo>
                    <a:pt x="1703791" y="128155"/>
                  </a:lnTo>
                  <a:lnTo>
                    <a:pt x="1698943" y="126538"/>
                  </a:lnTo>
                  <a:lnTo>
                    <a:pt x="1693863" y="126076"/>
                  </a:lnTo>
                  <a:lnTo>
                    <a:pt x="1688552" y="126538"/>
                  </a:lnTo>
                  <a:lnTo>
                    <a:pt x="1683703" y="127924"/>
                  </a:lnTo>
                  <a:lnTo>
                    <a:pt x="1678855" y="130233"/>
                  </a:lnTo>
                  <a:lnTo>
                    <a:pt x="1674698" y="133696"/>
                  </a:lnTo>
                  <a:lnTo>
                    <a:pt x="1673313" y="135082"/>
                  </a:lnTo>
                  <a:lnTo>
                    <a:pt x="1670542" y="132773"/>
                  </a:lnTo>
                  <a:lnTo>
                    <a:pt x="1667079" y="130925"/>
                  </a:lnTo>
                  <a:lnTo>
                    <a:pt x="1662923" y="129771"/>
                  </a:lnTo>
                  <a:lnTo>
                    <a:pt x="1658305" y="129771"/>
                  </a:lnTo>
                  <a:lnTo>
                    <a:pt x="1653456" y="131156"/>
                  </a:lnTo>
                  <a:lnTo>
                    <a:pt x="1649531" y="133465"/>
                  </a:lnTo>
                  <a:lnTo>
                    <a:pt x="1646529" y="136698"/>
                  </a:lnTo>
                  <a:lnTo>
                    <a:pt x="1645374" y="138545"/>
                  </a:lnTo>
                  <a:lnTo>
                    <a:pt x="1637524" y="136236"/>
                  </a:lnTo>
                  <a:lnTo>
                    <a:pt x="1627826" y="133696"/>
                  </a:lnTo>
                  <a:lnTo>
                    <a:pt x="1618359" y="131618"/>
                  </a:lnTo>
                  <a:lnTo>
                    <a:pt x="1608893" y="130464"/>
                  </a:lnTo>
                  <a:lnTo>
                    <a:pt x="1599426" y="130002"/>
                  </a:lnTo>
                  <a:lnTo>
                    <a:pt x="1590190" y="130233"/>
                  </a:lnTo>
                  <a:lnTo>
                    <a:pt x="1580954" y="131156"/>
                  </a:lnTo>
                  <a:lnTo>
                    <a:pt x="1571949" y="133004"/>
                  </a:lnTo>
                  <a:lnTo>
                    <a:pt x="1562944" y="135544"/>
                  </a:lnTo>
                  <a:lnTo>
                    <a:pt x="1554170" y="139238"/>
                  </a:lnTo>
                  <a:lnTo>
                    <a:pt x="1545858" y="143625"/>
                  </a:lnTo>
                  <a:lnTo>
                    <a:pt x="1537776" y="149167"/>
                  </a:lnTo>
                  <a:lnTo>
                    <a:pt x="1529926" y="155402"/>
                  </a:lnTo>
                  <a:lnTo>
                    <a:pt x="1522306" y="162560"/>
                  </a:lnTo>
                  <a:lnTo>
                    <a:pt x="1515148" y="170642"/>
                  </a:lnTo>
                  <a:lnTo>
                    <a:pt x="1508221" y="179878"/>
                  </a:lnTo>
                  <a:lnTo>
                    <a:pt x="1504758" y="185882"/>
                  </a:lnTo>
                  <a:lnTo>
                    <a:pt x="1501987" y="191424"/>
                  </a:lnTo>
                  <a:lnTo>
                    <a:pt x="1499678" y="197196"/>
                  </a:lnTo>
                  <a:lnTo>
                    <a:pt x="1497600" y="203200"/>
                  </a:lnTo>
                  <a:lnTo>
                    <a:pt x="1495984" y="208973"/>
                  </a:lnTo>
                  <a:lnTo>
                    <a:pt x="1494599" y="214976"/>
                  </a:lnTo>
                  <a:lnTo>
                    <a:pt x="1493675" y="220980"/>
                  </a:lnTo>
                  <a:lnTo>
                    <a:pt x="1493213" y="227215"/>
                  </a:lnTo>
                  <a:lnTo>
                    <a:pt x="1492751" y="233218"/>
                  </a:lnTo>
                  <a:lnTo>
                    <a:pt x="1492751" y="239222"/>
                  </a:lnTo>
                  <a:lnTo>
                    <a:pt x="1492982" y="245456"/>
                  </a:lnTo>
                  <a:lnTo>
                    <a:pt x="1493444" y="251460"/>
                  </a:lnTo>
                  <a:lnTo>
                    <a:pt x="1493906" y="257695"/>
                  </a:lnTo>
                  <a:lnTo>
                    <a:pt x="1494599" y="263698"/>
                  </a:lnTo>
                  <a:lnTo>
                    <a:pt x="1495522" y="269933"/>
                  </a:lnTo>
                  <a:lnTo>
                    <a:pt x="1497369" y="279862"/>
                  </a:lnTo>
                  <a:lnTo>
                    <a:pt x="1505451" y="287482"/>
                  </a:lnTo>
                  <a:lnTo>
                    <a:pt x="1511685" y="291407"/>
                  </a:lnTo>
                  <a:lnTo>
                    <a:pt x="1514456" y="292793"/>
                  </a:lnTo>
                  <a:lnTo>
                    <a:pt x="1511916" y="297180"/>
                  </a:lnTo>
                  <a:lnTo>
                    <a:pt x="1510530" y="305724"/>
                  </a:lnTo>
                  <a:lnTo>
                    <a:pt x="1511685" y="313113"/>
                  </a:lnTo>
                  <a:lnTo>
                    <a:pt x="1512839" y="317038"/>
                  </a:lnTo>
                  <a:lnTo>
                    <a:pt x="1514225" y="321195"/>
                  </a:lnTo>
                  <a:lnTo>
                    <a:pt x="1516534" y="325582"/>
                  </a:lnTo>
                  <a:lnTo>
                    <a:pt x="1519535" y="329738"/>
                  </a:lnTo>
                  <a:lnTo>
                    <a:pt x="1523461" y="333664"/>
                  </a:lnTo>
                  <a:lnTo>
                    <a:pt x="1528310" y="337127"/>
                  </a:lnTo>
                  <a:lnTo>
                    <a:pt x="1533851" y="340360"/>
                  </a:lnTo>
                  <a:lnTo>
                    <a:pt x="1535236" y="340822"/>
                  </a:lnTo>
                  <a:lnTo>
                    <a:pt x="1535006" y="341976"/>
                  </a:lnTo>
                  <a:lnTo>
                    <a:pt x="1534775" y="347056"/>
                  </a:lnTo>
                  <a:lnTo>
                    <a:pt x="1535698" y="351905"/>
                  </a:lnTo>
                  <a:lnTo>
                    <a:pt x="1537315" y="356755"/>
                  </a:lnTo>
                  <a:lnTo>
                    <a:pt x="1539623" y="361373"/>
                  </a:lnTo>
                  <a:lnTo>
                    <a:pt x="1542856" y="365529"/>
                  </a:lnTo>
                  <a:lnTo>
                    <a:pt x="1546550" y="368993"/>
                  </a:lnTo>
                  <a:lnTo>
                    <a:pt x="1550707" y="371764"/>
                  </a:lnTo>
                  <a:lnTo>
                    <a:pt x="1555094" y="373842"/>
                  </a:lnTo>
                  <a:lnTo>
                    <a:pt x="1560173" y="375227"/>
                  </a:lnTo>
                  <a:lnTo>
                    <a:pt x="1563175" y="375227"/>
                  </a:lnTo>
                  <a:lnTo>
                    <a:pt x="1560404" y="381462"/>
                  </a:lnTo>
                  <a:lnTo>
                    <a:pt x="1559250" y="386311"/>
                  </a:lnTo>
                  <a:lnTo>
                    <a:pt x="1559019" y="391622"/>
                  </a:lnTo>
                  <a:lnTo>
                    <a:pt x="1560173" y="397164"/>
                  </a:lnTo>
                  <a:lnTo>
                    <a:pt x="1562251" y="402705"/>
                  </a:lnTo>
                  <a:lnTo>
                    <a:pt x="1565484" y="408247"/>
                  </a:lnTo>
                  <a:lnTo>
                    <a:pt x="1569871" y="414020"/>
                  </a:lnTo>
                  <a:lnTo>
                    <a:pt x="1571256" y="415636"/>
                  </a:lnTo>
                  <a:lnTo>
                    <a:pt x="1568947" y="418869"/>
                  </a:lnTo>
                  <a:lnTo>
                    <a:pt x="1566638" y="426489"/>
                  </a:lnTo>
                  <a:lnTo>
                    <a:pt x="1566869" y="434571"/>
                  </a:lnTo>
                  <a:lnTo>
                    <a:pt x="1570102" y="442653"/>
                  </a:lnTo>
                  <a:lnTo>
                    <a:pt x="1572873" y="445193"/>
                  </a:lnTo>
                  <a:lnTo>
                    <a:pt x="1567331" y="451427"/>
                  </a:lnTo>
                  <a:lnTo>
                    <a:pt x="1562944" y="461125"/>
                  </a:lnTo>
                  <a:lnTo>
                    <a:pt x="1561559" y="471978"/>
                  </a:lnTo>
                  <a:lnTo>
                    <a:pt x="1563868" y="483293"/>
                  </a:lnTo>
                  <a:lnTo>
                    <a:pt x="1571026" y="493453"/>
                  </a:lnTo>
                  <a:lnTo>
                    <a:pt x="1582801" y="500149"/>
                  </a:lnTo>
                  <a:lnTo>
                    <a:pt x="1586727" y="500380"/>
                  </a:lnTo>
                  <a:lnTo>
                    <a:pt x="1586265" y="519776"/>
                  </a:lnTo>
                  <a:lnTo>
                    <a:pt x="1586265" y="522316"/>
                  </a:lnTo>
                  <a:lnTo>
                    <a:pt x="1589266" y="530167"/>
                  </a:lnTo>
                  <a:lnTo>
                    <a:pt x="1594346" y="536402"/>
                  </a:lnTo>
                  <a:lnTo>
                    <a:pt x="1601504" y="540789"/>
                  </a:lnTo>
                  <a:lnTo>
                    <a:pt x="1610509" y="543560"/>
                  </a:lnTo>
                  <a:lnTo>
                    <a:pt x="1618359" y="545638"/>
                  </a:lnTo>
                  <a:lnTo>
                    <a:pt x="1626210" y="547716"/>
                  </a:lnTo>
                  <a:lnTo>
                    <a:pt x="1634291" y="549564"/>
                  </a:lnTo>
                  <a:lnTo>
                    <a:pt x="1642373" y="551411"/>
                  </a:lnTo>
                  <a:lnTo>
                    <a:pt x="1650685" y="553258"/>
                  </a:lnTo>
                  <a:lnTo>
                    <a:pt x="1659228" y="554875"/>
                  </a:lnTo>
                  <a:lnTo>
                    <a:pt x="1667772" y="556722"/>
                  </a:lnTo>
                  <a:lnTo>
                    <a:pt x="1676546" y="558338"/>
                  </a:lnTo>
                  <a:lnTo>
                    <a:pt x="1685320" y="559724"/>
                  </a:lnTo>
                  <a:lnTo>
                    <a:pt x="1694325" y="561340"/>
                  </a:lnTo>
                  <a:lnTo>
                    <a:pt x="1703561" y="562956"/>
                  </a:lnTo>
                  <a:lnTo>
                    <a:pt x="1712566" y="564342"/>
                  </a:lnTo>
                  <a:lnTo>
                    <a:pt x="1722032" y="565727"/>
                  </a:lnTo>
                  <a:lnTo>
                    <a:pt x="1722032" y="565727"/>
                  </a:lnTo>
                  <a:lnTo>
                    <a:pt x="1721801" y="578889"/>
                  </a:lnTo>
                  <a:lnTo>
                    <a:pt x="1720647" y="603135"/>
                  </a:lnTo>
                  <a:lnTo>
                    <a:pt x="1719031" y="626918"/>
                  </a:lnTo>
                  <a:lnTo>
                    <a:pt x="1716953" y="650009"/>
                  </a:lnTo>
                  <a:lnTo>
                    <a:pt x="1713951" y="672176"/>
                  </a:lnTo>
                  <a:lnTo>
                    <a:pt x="1710718" y="693882"/>
                  </a:lnTo>
                  <a:lnTo>
                    <a:pt x="1706793" y="714895"/>
                  </a:lnTo>
                  <a:lnTo>
                    <a:pt x="1702175" y="735215"/>
                  </a:lnTo>
                  <a:lnTo>
                    <a:pt x="1697095" y="754842"/>
                  </a:lnTo>
                  <a:lnTo>
                    <a:pt x="1695248" y="760384"/>
                  </a:lnTo>
                  <a:lnTo>
                    <a:pt x="1692247" y="755765"/>
                  </a:lnTo>
                  <a:lnTo>
                    <a:pt x="1688090" y="749993"/>
                  </a:lnTo>
                  <a:lnTo>
                    <a:pt x="1683473" y="744220"/>
                  </a:lnTo>
                  <a:lnTo>
                    <a:pt x="1678855" y="738678"/>
                  </a:lnTo>
                  <a:lnTo>
                    <a:pt x="1673775" y="733136"/>
                  </a:lnTo>
                  <a:lnTo>
                    <a:pt x="1668233" y="727595"/>
                  </a:lnTo>
                  <a:lnTo>
                    <a:pt x="1662461" y="722284"/>
                  </a:lnTo>
                  <a:lnTo>
                    <a:pt x="1656458" y="717204"/>
                  </a:lnTo>
                  <a:lnTo>
                    <a:pt x="1649992" y="712124"/>
                  </a:lnTo>
                  <a:lnTo>
                    <a:pt x="1643065" y="707044"/>
                  </a:lnTo>
                  <a:lnTo>
                    <a:pt x="1635908" y="702425"/>
                  </a:lnTo>
                  <a:lnTo>
                    <a:pt x="1628519" y="697576"/>
                  </a:lnTo>
                  <a:lnTo>
                    <a:pt x="1620438" y="693189"/>
                  </a:lnTo>
                  <a:lnTo>
                    <a:pt x="1615589" y="690649"/>
                  </a:lnTo>
                  <a:lnTo>
                    <a:pt x="1628519" y="686955"/>
                  </a:lnTo>
                  <a:lnTo>
                    <a:pt x="1597348" y="670560"/>
                  </a:lnTo>
                  <a:lnTo>
                    <a:pt x="1592730" y="668020"/>
                  </a:lnTo>
                  <a:lnTo>
                    <a:pt x="1588343" y="665711"/>
                  </a:lnTo>
                  <a:lnTo>
                    <a:pt x="1583725" y="663171"/>
                  </a:lnTo>
                  <a:lnTo>
                    <a:pt x="1579107" y="660862"/>
                  </a:lnTo>
                  <a:lnTo>
                    <a:pt x="1578183" y="660400"/>
                  </a:lnTo>
                  <a:lnTo>
                    <a:pt x="1560866" y="651164"/>
                  </a:lnTo>
                  <a:lnTo>
                    <a:pt x="1556248" y="648624"/>
                  </a:lnTo>
                  <a:lnTo>
                    <a:pt x="1551630" y="646315"/>
                  </a:lnTo>
                  <a:lnTo>
                    <a:pt x="1547012" y="643775"/>
                  </a:lnTo>
                  <a:lnTo>
                    <a:pt x="1542394" y="641465"/>
                  </a:lnTo>
                  <a:lnTo>
                    <a:pt x="1540085" y="640080"/>
                  </a:lnTo>
                  <a:lnTo>
                    <a:pt x="1541471" y="638925"/>
                  </a:lnTo>
                  <a:lnTo>
                    <a:pt x="1544703" y="634769"/>
                  </a:lnTo>
                  <a:lnTo>
                    <a:pt x="1547243" y="630382"/>
                  </a:lnTo>
                  <a:lnTo>
                    <a:pt x="1553708" y="613295"/>
                  </a:lnTo>
                  <a:lnTo>
                    <a:pt x="1532927" y="608445"/>
                  </a:lnTo>
                  <a:lnTo>
                    <a:pt x="1518150" y="604982"/>
                  </a:lnTo>
                  <a:lnTo>
                    <a:pt x="1510761" y="603365"/>
                  </a:lnTo>
                  <a:lnTo>
                    <a:pt x="1503373" y="601518"/>
                  </a:lnTo>
                  <a:lnTo>
                    <a:pt x="1495984" y="599902"/>
                  </a:lnTo>
                  <a:lnTo>
                    <a:pt x="1488595" y="598055"/>
                  </a:lnTo>
                  <a:lnTo>
                    <a:pt x="1480976" y="596207"/>
                  </a:lnTo>
                  <a:lnTo>
                    <a:pt x="1473587" y="594591"/>
                  </a:lnTo>
                  <a:lnTo>
                    <a:pt x="1458809" y="591127"/>
                  </a:lnTo>
                  <a:lnTo>
                    <a:pt x="1451421" y="589280"/>
                  </a:lnTo>
                  <a:lnTo>
                    <a:pt x="1444032" y="587664"/>
                  </a:lnTo>
                  <a:lnTo>
                    <a:pt x="1436643" y="585816"/>
                  </a:lnTo>
                  <a:lnTo>
                    <a:pt x="1429255" y="584200"/>
                  </a:lnTo>
                  <a:lnTo>
                    <a:pt x="1422328" y="582353"/>
                  </a:lnTo>
                  <a:lnTo>
                    <a:pt x="1408243" y="578196"/>
                  </a:lnTo>
                  <a:lnTo>
                    <a:pt x="1401316" y="575887"/>
                  </a:lnTo>
                  <a:lnTo>
                    <a:pt x="1394620" y="573809"/>
                  </a:lnTo>
                  <a:lnTo>
                    <a:pt x="1387924" y="571731"/>
                  </a:lnTo>
                  <a:lnTo>
                    <a:pt x="1368529" y="565727"/>
                  </a:lnTo>
                  <a:lnTo>
                    <a:pt x="1362063" y="563649"/>
                  </a:lnTo>
                  <a:lnTo>
                    <a:pt x="1355598" y="561802"/>
                  </a:lnTo>
                  <a:lnTo>
                    <a:pt x="1349133" y="559724"/>
                  </a:lnTo>
                  <a:lnTo>
                    <a:pt x="1342437" y="557645"/>
                  </a:lnTo>
                  <a:lnTo>
                    <a:pt x="1335741" y="555567"/>
                  </a:lnTo>
                  <a:lnTo>
                    <a:pt x="1328814" y="553489"/>
                  </a:lnTo>
                  <a:lnTo>
                    <a:pt x="1321656" y="551180"/>
                  </a:lnTo>
                  <a:lnTo>
                    <a:pt x="1313806" y="548871"/>
                  </a:lnTo>
                  <a:lnTo>
                    <a:pt x="1306648" y="547255"/>
                  </a:lnTo>
                  <a:lnTo>
                    <a:pt x="1299721" y="546100"/>
                  </a:lnTo>
                  <a:lnTo>
                    <a:pt x="1292794" y="545407"/>
                  </a:lnTo>
                  <a:lnTo>
                    <a:pt x="1286098" y="544945"/>
                  </a:lnTo>
                  <a:lnTo>
                    <a:pt x="1279402" y="545176"/>
                  </a:lnTo>
                  <a:lnTo>
                    <a:pt x="1272937" y="545407"/>
                  </a:lnTo>
                  <a:lnTo>
                    <a:pt x="1266703" y="546331"/>
                  </a:lnTo>
                  <a:lnTo>
                    <a:pt x="1260469" y="547716"/>
                  </a:lnTo>
                  <a:lnTo>
                    <a:pt x="1254696" y="549564"/>
                  </a:lnTo>
                  <a:lnTo>
                    <a:pt x="1249386" y="552104"/>
                  </a:lnTo>
                  <a:lnTo>
                    <a:pt x="1244306" y="555105"/>
                  </a:lnTo>
                  <a:lnTo>
                    <a:pt x="1239688" y="559262"/>
                  </a:lnTo>
                  <a:lnTo>
                    <a:pt x="1235763" y="564111"/>
                  </a:lnTo>
                  <a:lnTo>
                    <a:pt x="1232761" y="569884"/>
                  </a:lnTo>
                  <a:lnTo>
                    <a:pt x="1231376" y="575195"/>
                  </a:lnTo>
                  <a:lnTo>
                    <a:pt x="1224910" y="575425"/>
                  </a:lnTo>
                  <a:lnTo>
                    <a:pt x="1217983" y="578196"/>
                  </a:lnTo>
                  <a:lnTo>
                    <a:pt x="1212442" y="582584"/>
                  </a:lnTo>
                  <a:lnTo>
                    <a:pt x="1208978" y="587433"/>
                  </a:lnTo>
                  <a:lnTo>
                    <a:pt x="1205515" y="585124"/>
                  </a:lnTo>
                  <a:lnTo>
                    <a:pt x="1193970" y="587433"/>
                  </a:lnTo>
                  <a:lnTo>
                    <a:pt x="1186812" y="589511"/>
                  </a:lnTo>
                  <a:lnTo>
                    <a:pt x="1180347" y="592282"/>
                  </a:lnTo>
                  <a:lnTo>
                    <a:pt x="1174113" y="595745"/>
                  </a:lnTo>
                  <a:lnTo>
                    <a:pt x="1168571" y="600133"/>
                  </a:lnTo>
                  <a:lnTo>
                    <a:pt x="1163723" y="605213"/>
                  </a:lnTo>
                  <a:lnTo>
                    <a:pt x="1159566" y="610985"/>
                  </a:lnTo>
                  <a:lnTo>
                    <a:pt x="1156103" y="617220"/>
                  </a:lnTo>
                  <a:lnTo>
                    <a:pt x="1153563" y="623916"/>
                  </a:lnTo>
                  <a:lnTo>
                    <a:pt x="1151485" y="631075"/>
                  </a:lnTo>
                  <a:lnTo>
                    <a:pt x="1150331" y="638695"/>
                  </a:lnTo>
                  <a:lnTo>
                    <a:pt x="1149638" y="646545"/>
                  </a:lnTo>
                  <a:lnTo>
                    <a:pt x="1149638" y="655089"/>
                  </a:lnTo>
                  <a:lnTo>
                    <a:pt x="1150100" y="663864"/>
                  </a:lnTo>
                  <a:lnTo>
                    <a:pt x="1151254" y="673100"/>
                  </a:lnTo>
                  <a:lnTo>
                    <a:pt x="1156796" y="706120"/>
                  </a:lnTo>
                  <a:lnTo>
                    <a:pt x="1178269" y="683953"/>
                  </a:lnTo>
                  <a:lnTo>
                    <a:pt x="1182656" y="679796"/>
                  </a:lnTo>
                  <a:lnTo>
                    <a:pt x="1186812" y="676564"/>
                  </a:lnTo>
                  <a:lnTo>
                    <a:pt x="1190507" y="674485"/>
                  </a:lnTo>
                  <a:lnTo>
                    <a:pt x="1193508" y="673100"/>
                  </a:lnTo>
                  <a:lnTo>
                    <a:pt x="1196279" y="672869"/>
                  </a:lnTo>
                  <a:lnTo>
                    <a:pt x="1198819" y="673100"/>
                  </a:lnTo>
                  <a:lnTo>
                    <a:pt x="1200897" y="673793"/>
                  </a:lnTo>
                  <a:lnTo>
                    <a:pt x="1201821" y="674716"/>
                  </a:lnTo>
                  <a:lnTo>
                    <a:pt x="1205977" y="677949"/>
                  </a:lnTo>
                  <a:lnTo>
                    <a:pt x="1210595" y="680951"/>
                  </a:lnTo>
                  <a:lnTo>
                    <a:pt x="1215675" y="683491"/>
                  </a:lnTo>
                  <a:lnTo>
                    <a:pt x="1221447" y="686031"/>
                  </a:lnTo>
                  <a:lnTo>
                    <a:pt x="1227912" y="688571"/>
                  </a:lnTo>
                  <a:lnTo>
                    <a:pt x="1234839" y="690880"/>
                  </a:lnTo>
                  <a:lnTo>
                    <a:pt x="1237148" y="691573"/>
                  </a:lnTo>
                  <a:lnTo>
                    <a:pt x="1237379" y="692265"/>
                  </a:lnTo>
                  <a:lnTo>
                    <a:pt x="1241304" y="698269"/>
                  </a:lnTo>
                  <a:lnTo>
                    <a:pt x="1245691" y="704042"/>
                  </a:lnTo>
                  <a:lnTo>
                    <a:pt x="1251002" y="709353"/>
                  </a:lnTo>
                  <a:lnTo>
                    <a:pt x="1255158" y="712816"/>
                  </a:lnTo>
                  <a:lnTo>
                    <a:pt x="1253542" y="712816"/>
                  </a:lnTo>
                  <a:lnTo>
                    <a:pt x="1245460" y="713509"/>
                  </a:lnTo>
                  <a:lnTo>
                    <a:pt x="1237379" y="714664"/>
                  </a:lnTo>
                  <a:lnTo>
                    <a:pt x="1229067" y="716280"/>
                  </a:lnTo>
                  <a:lnTo>
                    <a:pt x="1220754" y="718358"/>
                  </a:lnTo>
                  <a:lnTo>
                    <a:pt x="1180809" y="730827"/>
                  </a:lnTo>
                  <a:lnTo>
                    <a:pt x="1218445" y="746760"/>
                  </a:lnTo>
                  <a:lnTo>
                    <a:pt x="1225372" y="749531"/>
                  </a:lnTo>
                  <a:lnTo>
                    <a:pt x="1232068" y="752533"/>
                  </a:lnTo>
                  <a:lnTo>
                    <a:pt x="1238302" y="755535"/>
                  </a:lnTo>
                  <a:lnTo>
                    <a:pt x="1244306" y="758536"/>
                  </a:lnTo>
                  <a:lnTo>
                    <a:pt x="1249616" y="761769"/>
                  </a:lnTo>
                  <a:lnTo>
                    <a:pt x="1254234" y="765002"/>
                  </a:lnTo>
                  <a:lnTo>
                    <a:pt x="1262316" y="771467"/>
                  </a:lnTo>
                  <a:lnTo>
                    <a:pt x="1271783" y="771236"/>
                  </a:lnTo>
                  <a:lnTo>
                    <a:pt x="1281711" y="770775"/>
                  </a:lnTo>
                  <a:lnTo>
                    <a:pt x="1286791" y="770775"/>
                  </a:lnTo>
                  <a:lnTo>
                    <a:pt x="1291871" y="770544"/>
                  </a:lnTo>
                  <a:lnTo>
                    <a:pt x="1301799" y="770313"/>
                  </a:lnTo>
                  <a:lnTo>
                    <a:pt x="1306879" y="770082"/>
                  </a:lnTo>
                  <a:lnTo>
                    <a:pt x="1311959" y="770082"/>
                  </a:lnTo>
                  <a:lnTo>
                    <a:pt x="1321887" y="769620"/>
                  </a:lnTo>
                  <a:lnTo>
                    <a:pt x="1326967" y="769620"/>
                  </a:lnTo>
                  <a:lnTo>
                    <a:pt x="1331816" y="769389"/>
                  </a:lnTo>
                  <a:lnTo>
                    <a:pt x="1336896" y="769158"/>
                  </a:lnTo>
                  <a:lnTo>
                    <a:pt x="1341975" y="769158"/>
                  </a:lnTo>
                  <a:lnTo>
                    <a:pt x="1346362" y="768927"/>
                  </a:lnTo>
                  <a:lnTo>
                    <a:pt x="1354906" y="769389"/>
                  </a:lnTo>
                  <a:lnTo>
                    <a:pt x="1354675" y="770313"/>
                  </a:lnTo>
                  <a:lnTo>
                    <a:pt x="1371992" y="776085"/>
                  </a:lnTo>
                  <a:lnTo>
                    <a:pt x="1378457" y="779087"/>
                  </a:lnTo>
                  <a:lnTo>
                    <a:pt x="1385153" y="783013"/>
                  </a:lnTo>
                  <a:lnTo>
                    <a:pt x="1392080" y="787400"/>
                  </a:lnTo>
                  <a:lnTo>
                    <a:pt x="1399238" y="792711"/>
                  </a:lnTo>
                  <a:lnTo>
                    <a:pt x="1406165" y="798484"/>
                  </a:lnTo>
                  <a:lnTo>
                    <a:pt x="1413554" y="804949"/>
                  </a:lnTo>
                  <a:lnTo>
                    <a:pt x="1442416" y="831965"/>
                  </a:lnTo>
                  <a:lnTo>
                    <a:pt x="1442185" y="827116"/>
                  </a:lnTo>
                  <a:lnTo>
                    <a:pt x="1444725" y="829656"/>
                  </a:lnTo>
                  <a:lnTo>
                    <a:pt x="1448188" y="834275"/>
                  </a:lnTo>
                  <a:lnTo>
                    <a:pt x="1451652" y="838662"/>
                  </a:lnTo>
                  <a:lnTo>
                    <a:pt x="1454653" y="843049"/>
                  </a:lnTo>
                  <a:lnTo>
                    <a:pt x="1457655" y="847667"/>
                  </a:lnTo>
                  <a:lnTo>
                    <a:pt x="1460426" y="852055"/>
                  </a:lnTo>
                  <a:lnTo>
                    <a:pt x="1463196" y="856673"/>
                  </a:lnTo>
                  <a:lnTo>
                    <a:pt x="1465736" y="861291"/>
                  </a:lnTo>
                  <a:lnTo>
                    <a:pt x="1468045" y="865909"/>
                  </a:lnTo>
                  <a:lnTo>
                    <a:pt x="1470585" y="870527"/>
                  </a:lnTo>
                  <a:lnTo>
                    <a:pt x="1472894" y="875376"/>
                  </a:lnTo>
                  <a:lnTo>
                    <a:pt x="1475434" y="879995"/>
                  </a:lnTo>
                  <a:lnTo>
                    <a:pt x="1477743" y="884844"/>
                  </a:lnTo>
                  <a:lnTo>
                    <a:pt x="1492290" y="913707"/>
                  </a:lnTo>
                  <a:lnTo>
                    <a:pt x="1494829" y="907011"/>
                  </a:lnTo>
                  <a:lnTo>
                    <a:pt x="1495522" y="908858"/>
                  </a:lnTo>
                  <a:lnTo>
                    <a:pt x="1497369" y="914862"/>
                  </a:lnTo>
                  <a:lnTo>
                    <a:pt x="1498986" y="920865"/>
                  </a:lnTo>
                  <a:lnTo>
                    <a:pt x="1500371" y="926869"/>
                  </a:lnTo>
                  <a:lnTo>
                    <a:pt x="1501756" y="932873"/>
                  </a:lnTo>
                  <a:lnTo>
                    <a:pt x="1502680" y="938876"/>
                  </a:lnTo>
                  <a:lnTo>
                    <a:pt x="1503603" y="944880"/>
                  </a:lnTo>
                  <a:lnTo>
                    <a:pt x="1504527" y="950884"/>
                  </a:lnTo>
                  <a:lnTo>
                    <a:pt x="1505220" y="957118"/>
                  </a:lnTo>
                  <a:lnTo>
                    <a:pt x="1505682" y="963122"/>
                  </a:lnTo>
                  <a:lnTo>
                    <a:pt x="1505912" y="969125"/>
                  </a:lnTo>
                  <a:lnTo>
                    <a:pt x="1506374" y="975360"/>
                  </a:lnTo>
                  <a:lnTo>
                    <a:pt x="1506374" y="981595"/>
                  </a:lnTo>
                  <a:lnTo>
                    <a:pt x="1506605" y="987598"/>
                  </a:lnTo>
                  <a:lnTo>
                    <a:pt x="1506605" y="993140"/>
                  </a:lnTo>
                  <a:lnTo>
                    <a:pt x="1490904" y="1000067"/>
                  </a:lnTo>
                  <a:lnTo>
                    <a:pt x="1466660" y="1009304"/>
                  </a:lnTo>
                  <a:lnTo>
                    <a:pt x="1465044" y="1043709"/>
                  </a:lnTo>
                  <a:lnTo>
                    <a:pt x="1464351" y="1070033"/>
                  </a:lnTo>
                  <a:lnTo>
                    <a:pt x="1464351" y="1083426"/>
                  </a:lnTo>
                  <a:lnTo>
                    <a:pt x="1457655" y="1084349"/>
                  </a:lnTo>
                  <a:lnTo>
                    <a:pt x="1446572" y="1085504"/>
                  </a:lnTo>
                  <a:lnTo>
                    <a:pt x="1435258" y="1086196"/>
                  </a:lnTo>
                  <a:lnTo>
                    <a:pt x="1423713" y="1086889"/>
                  </a:lnTo>
                  <a:lnTo>
                    <a:pt x="1412168" y="1087351"/>
                  </a:lnTo>
                  <a:lnTo>
                    <a:pt x="1400392" y="1087813"/>
                  </a:lnTo>
                  <a:lnTo>
                    <a:pt x="1376841" y="1088506"/>
                  </a:lnTo>
                  <a:lnTo>
                    <a:pt x="1365065" y="1088967"/>
                  </a:lnTo>
                  <a:lnTo>
                    <a:pt x="1353058" y="1089429"/>
                  </a:lnTo>
                  <a:lnTo>
                    <a:pt x="1341283" y="1090122"/>
                  </a:lnTo>
                  <a:lnTo>
                    <a:pt x="1329507" y="1091276"/>
                  </a:lnTo>
                  <a:lnTo>
                    <a:pt x="1317962" y="1092431"/>
                  </a:lnTo>
                  <a:lnTo>
                    <a:pt x="1306186" y="1094278"/>
                  </a:lnTo>
                  <a:lnTo>
                    <a:pt x="1294872" y="1096587"/>
                  </a:lnTo>
                  <a:lnTo>
                    <a:pt x="1284251" y="1099127"/>
                  </a:lnTo>
                  <a:lnTo>
                    <a:pt x="1272013" y="1100975"/>
                  </a:lnTo>
                  <a:lnTo>
                    <a:pt x="1261392" y="1101898"/>
                  </a:lnTo>
                  <a:lnTo>
                    <a:pt x="1251925" y="1101898"/>
                  </a:lnTo>
                  <a:lnTo>
                    <a:pt x="1244075" y="1101206"/>
                  </a:lnTo>
                  <a:lnTo>
                    <a:pt x="1237610" y="1099820"/>
                  </a:lnTo>
                  <a:lnTo>
                    <a:pt x="1232299" y="1097973"/>
                  </a:lnTo>
                  <a:lnTo>
                    <a:pt x="1228143" y="1095664"/>
                  </a:lnTo>
                  <a:lnTo>
                    <a:pt x="1224910" y="1093355"/>
                  </a:lnTo>
                  <a:lnTo>
                    <a:pt x="1222371" y="1090584"/>
                  </a:lnTo>
                  <a:lnTo>
                    <a:pt x="1220523" y="1087813"/>
                  </a:lnTo>
                  <a:lnTo>
                    <a:pt x="1218907" y="1084811"/>
                  </a:lnTo>
                  <a:lnTo>
                    <a:pt x="1217983" y="1081578"/>
                  </a:lnTo>
                  <a:lnTo>
                    <a:pt x="1217522" y="1078115"/>
                  </a:lnTo>
                  <a:lnTo>
                    <a:pt x="1217291" y="1074651"/>
                  </a:lnTo>
                  <a:lnTo>
                    <a:pt x="1217522" y="1071418"/>
                  </a:lnTo>
                  <a:lnTo>
                    <a:pt x="1223294" y="1067262"/>
                  </a:lnTo>
                  <a:lnTo>
                    <a:pt x="1232530" y="1059873"/>
                  </a:lnTo>
                  <a:lnTo>
                    <a:pt x="1241304" y="1052253"/>
                  </a:lnTo>
                  <a:lnTo>
                    <a:pt x="1249616" y="1044402"/>
                  </a:lnTo>
                  <a:lnTo>
                    <a:pt x="1257005" y="1036320"/>
                  </a:lnTo>
                  <a:lnTo>
                    <a:pt x="1263932" y="1027776"/>
                  </a:lnTo>
                  <a:lnTo>
                    <a:pt x="1270166" y="1018771"/>
                  </a:lnTo>
                  <a:lnTo>
                    <a:pt x="1275246" y="1009304"/>
                  </a:lnTo>
                  <a:lnTo>
                    <a:pt x="1279633" y="999375"/>
                  </a:lnTo>
                  <a:lnTo>
                    <a:pt x="1282866" y="988753"/>
                  </a:lnTo>
                  <a:lnTo>
                    <a:pt x="1284944" y="977900"/>
                  </a:lnTo>
                  <a:lnTo>
                    <a:pt x="1285867" y="966585"/>
                  </a:lnTo>
                  <a:lnTo>
                    <a:pt x="1285406" y="954809"/>
                  </a:lnTo>
                  <a:lnTo>
                    <a:pt x="1283789" y="942571"/>
                  </a:lnTo>
                  <a:lnTo>
                    <a:pt x="1281018" y="930102"/>
                  </a:lnTo>
                  <a:lnTo>
                    <a:pt x="1276170" y="915324"/>
                  </a:lnTo>
                  <a:lnTo>
                    <a:pt x="1268550" y="906087"/>
                  </a:lnTo>
                  <a:lnTo>
                    <a:pt x="1262085" y="898698"/>
                  </a:lnTo>
                  <a:lnTo>
                    <a:pt x="1255620" y="892002"/>
                  </a:lnTo>
                  <a:lnTo>
                    <a:pt x="1249155" y="885767"/>
                  </a:lnTo>
                  <a:lnTo>
                    <a:pt x="1242459" y="879995"/>
                  </a:lnTo>
                  <a:lnTo>
                    <a:pt x="1235532" y="874453"/>
                  </a:lnTo>
                  <a:lnTo>
                    <a:pt x="1228605" y="869604"/>
                  </a:lnTo>
                  <a:lnTo>
                    <a:pt x="1221678" y="864985"/>
                  </a:lnTo>
                  <a:lnTo>
                    <a:pt x="1214751" y="860829"/>
                  </a:lnTo>
                  <a:lnTo>
                    <a:pt x="1207593" y="857365"/>
                  </a:lnTo>
                  <a:lnTo>
                    <a:pt x="1200204" y="853902"/>
                  </a:lnTo>
                  <a:lnTo>
                    <a:pt x="1193047" y="851131"/>
                  </a:lnTo>
                  <a:lnTo>
                    <a:pt x="1185658" y="848591"/>
                  </a:lnTo>
                  <a:lnTo>
                    <a:pt x="1178269" y="846513"/>
                  </a:lnTo>
                  <a:lnTo>
                    <a:pt x="1170650" y="844896"/>
                  </a:lnTo>
                  <a:lnTo>
                    <a:pt x="1163261" y="843742"/>
                  </a:lnTo>
                  <a:lnTo>
                    <a:pt x="1155641" y="842818"/>
                  </a:lnTo>
                  <a:lnTo>
                    <a:pt x="1148022" y="842125"/>
                  </a:lnTo>
                  <a:lnTo>
                    <a:pt x="1140402" y="842125"/>
                  </a:lnTo>
                  <a:lnTo>
                    <a:pt x="1132551" y="842125"/>
                  </a:lnTo>
                  <a:lnTo>
                    <a:pt x="1124932" y="842587"/>
                  </a:lnTo>
                  <a:lnTo>
                    <a:pt x="1117312" y="843511"/>
                  </a:lnTo>
                  <a:lnTo>
                    <a:pt x="1109462" y="844665"/>
                  </a:lnTo>
                  <a:lnTo>
                    <a:pt x="1101611" y="846051"/>
                  </a:lnTo>
                  <a:lnTo>
                    <a:pt x="1093992" y="847667"/>
                  </a:lnTo>
                  <a:lnTo>
                    <a:pt x="1086141" y="849745"/>
                  </a:lnTo>
                  <a:lnTo>
                    <a:pt x="1078291" y="851824"/>
                  </a:lnTo>
                  <a:lnTo>
                    <a:pt x="1070440" y="854364"/>
                  </a:lnTo>
                  <a:lnTo>
                    <a:pt x="1062590" y="857135"/>
                  </a:lnTo>
                  <a:lnTo>
                    <a:pt x="1054739" y="860136"/>
                  </a:lnTo>
                  <a:lnTo>
                    <a:pt x="1046889" y="863369"/>
                  </a:lnTo>
                  <a:lnTo>
                    <a:pt x="1039500" y="866602"/>
                  </a:lnTo>
                  <a:lnTo>
                    <a:pt x="1028417" y="870527"/>
                  </a:lnTo>
                  <a:lnTo>
                    <a:pt x="1016872" y="874684"/>
                  </a:lnTo>
                  <a:lnTo>
                    <a:pt x="1005789" y="879302"/>
                  </a:lnTo>
                  <a:lnTo>
                    <a:pt x="994706" y="883689"/>
                  </a:lnTo>
                  <a:lnTo>
                    <a:pt x="984084" y="888538"/>
                  </a:lnTo>
                  <a:lnTo>
                    <a:pt x="973694" y="893387"/>
                  </a:lnTo>
                  <a:lnTo>
                    <a:pt x="963766" y="898467"/>
                  </a:lnTo>
                  <a:lnTo>
                    <a:pt x="953837" y="903778"/>
                  </a:lnTo>
                  <a:lnTo>
                    <a:pt x="943908" y="908858"/>
                  </a:lnTo>
                  <a:lnTo>
                    <a:pt x="934442" y="914400"/>
                  </a:lnTo>
                  <a:lnTo>
                    <a:pt x="924975" y="919711"/>
                  </a:lnTo>
                  <a:lnTo>
                    <a:pt x="915739" y="925253"/>
                  </a:lnTo>
                  <a:lnTo>
                    <a:pt x="906734" y="930795"/>
                  </a:lnTo>
                  <a:lnTo>
                    <a:pt x="897729" y="936336"/>
                  </a:lnTo>
                  <a:lnTo>
                    <a:pt x="888724" y="942109"/>
                  </a:lnTo>
                  <a:lnTo>
                    <a:pt x="887800" y="942571"/>
                  </a:lnTo>
                  <a:lnTo>
                    <a:pt x="884337" y="932642"/>
                  </a:lnTo>
                  <a:lnTo>
                    <a:pt x="877179" y="922251"/>
                  </a:lnTo>
                  <a:lnTo>
                    <a:pt x="870945" y="913476"/>
                  </a:lnTo>
                  <a:lnTo>
                    <a:pt x="864711" y="904471"/>
                  </a:lnTo>
                  <a:lnTo>
                    <a:pt x="858476" y="895465"/>
                  </a:lnTo>
                  <a:lnTo>
                    <a:pt x="852242" y="886691"/>
                  </a:lnTo>
                  <a:lnTo>
                    <a:pt x="846008" y="877685"/>
                  </a:lnTo>
                  <a:lnTo>
                    <a:pt x="839774" y="868680"/>
                  </a:lnTo>
                  <a:lnTo>
                    <a:pt x="833309" y="859675"/>
                  </a:lnTo>
                  <a:lnTo>
                    <a:pt x="827074" y="850900"/>
                  </a:lnTo>
                  <a:lnTo>
                    <a:pt x="820840" y="841895"/>
                  </a:lnTo>
                  <a:lnTo>
                    <a:pt x="814606" y="833120"/>
                  </a:lnTo>
                  <a:lnTo>
                    <a:pt x="808372" y="824115"/>
                  </a:lnTo>
                  <a:lnTo>
                    <a:pt x="802137" y="815109"/>
                  </a:lnTo>
                  <a:lnTo>
                    <a:pt x="795903" y="806335"/>
                  </a:lnTo>
                  <a:lnTo>
                    <a:pt x="789669" y="797329"/>
                  </a:lnTo>
                  <a:lnTo>
                    <a:pt x="754573" y="747222"/>
                  </a:lnTo>
                  <a:lnTo>
                    <a:pt x="762885" y="807258"/>
                  </a:lnTo>
                  <a:lnTo>
                    <a:pt x="764270" y="817649"/>
                  </a:lnTo>
                  <a:lnTo>
                    <a:pt x="765656" y="828040"/>
                  </a:lnTo>
                  <a:lnTo>
                    <a:pt x="767272" y="838431"/>
                  </a:lnTo>
                  <a:lnTo>
                    <a:pt x="768657" y="848822"/>
                  </a:lnTo>
                  <a:lnTo>
                    <a:pt x="770043" y="859213"/>
                  </a:lnTo>
                  <a:lnTo>
                    <a:pt x="771428" y="869373"/>
                  </a:lnTo>
                  <a:lnTo>
                    <a:pt x="772813" y="879764"/>
                  </a:lnTo>
                  <a:lnTo>
                    <a:pt x="774199" y="890155"/>
                  </a:lnTo>
                  <a:lnTo>
                    <a:pt x="775815" y="900545"/>
                  </a:lnTo>
                  <a:lnTo>
                    <a:pt x="777200" y="910936"/>
                  </a:lnTo>
                  <a:lnTo>
                    <a:pt x="778586" y="921327"/>
                  </a:lnTo>
                  <a:lnTo>
                    <a:pt x="779971" y="931718"/>
                  </a:lnTo>
                  <a:lnTo>
                    <a:pt x="781357" y="941878"/>
                  </a:lnTo>
                  <a:lnTo>
                    <a:pt x="782973" y="952269"/>
                  </a:lnTo>
                  <a:lnTo>
                    <a:pt x="784358" y="963584"/>
                  </a:lnTo>
                  <a:lnTo>
                    <a:pt x="792671" y="989907"/>
                  </a:lnTo>
                  <a:lnTo>
                    <a:pt x="797981" y="1006995"/>
                  </a:lnTo>
                  <a:lnTo>
                    <a:pt x="791285" y="1011151"/>
                  </a:lnTo>
                  <a:lnTo>
                    <a:pt x="781588" y="1017616"/>
                  </a:lnTo>
                  <a:lnTo>
                    <a:pt x="771890" y="1024544"/>
                  </a:lnTo>
                  <a:lnTo>
                    <a:pt x="762192" y="1031933"/>
                  </a:lnTo>
                  <a:lnTo>
                    <a:pt x="752264" y="1039553"/>
                  </a:lnTo>
                  <a:lnTo>
                    <a:pt x="742335" y="1047404"/>
                  </a:lnTo>
                  <a:lnTo>
                    <a:pt x="732637" y="1055486"/>
                  </a:lnTo>
                  <a:lnTo>
                    <a:pt x="722940" y="1064029"/>
                  </a:lnTo>
                  <a:lnTo>
                    <a:pt x="713473" y="1072573"/>
                  </a:lnTo>
                  <a:lnTo>
                    <a:pt x="704237" y="1081347"/>
                  </a:lnTo>
                  <a:lnTo>
                    <a:pt x="695463" y="1090353"/>
                  </a:lnTo>
                  <a:lnTo>
                    <a:pt x="686920" y="1099358"/>
                  </a:lnTo>
                  <a:lnTo>
                    <a:pt x="678607" y="1108364"/>
                  </a:lnTo>
                  <a:lnTo>
                    <a:pt x="670988" y="1117369"/>
                  </a:lnTo>
                  <a:lnTo>
                    <a:pt x="663599" y="1126375"/>
                  </a:lnTo>
                  <a:lnTo>
                    <a:pt x="657134" y="1135380"/>
                  </a:lnTo>
                  <a:lnTo>
                    <a:pt x="652285" y="1141846"/>
                  </a:lnTo>
                  <a:lnTo>
                    <a:pt x="646974" y="1147618"/>
                  </a:lnTo>
                  <a:lnTo>
                    <a:pt x="640740" y="1153391"/>
                  </a:lnTo>
                  <a:lnTo>
                    <a:pt x="634044" y="1158933"/>
                  </a:lnTo>
                  <a:lnTo>
                    <a:pt x="626655" y="1164475"/>
                  </a:lnTo>
                  <a:lnTo>
                    <a:pt x="619267" y="1169555"/>
                  </a:lnTo>
                  <a:lnTo>
                    <a:pt x="611878" y="1174635"/>
                  </a:lnTo>
                  <a:lnTo>
                    <a:pt x="604720" y="1179484"/>
                  </a:lnTo>
                  <a:lnTo>
                    <a:pt x="598024" y="1184102"/>
                  </a:lnTo>
                  <a:lnTo>
                    <a:pt x="591790" y="1188489"/>
                  </a:lnTo>
                  <a:lnTo>
                    <a:pt x="586479" y="1193338"/>
                  </a:lnTo>
                  <a:lnTo>
                    <a:pt x="581630" y="1198649"/>
                  </a:lnTo>
                  <a:lnTo>
                    <a:pt x="577705" y="1206269"/>
                  </a:lnTo>
                  <a:lnTo>
                    <a:pt x="578398" y="1216198"/>
                  </a:lnTo>
                  <a:lnTo>
                    <a:pt x="584170" y="1224049"/>
                  </a:lnTo>
                  <a:lnTo>
                    <a:pt x="588557" y="1226589"/>
                  </a:lnTo>
                  <a:lnTo>
                    <a:pt x="580245" y="1233055"/>
                  </a:lnTo>
                  <a:lnTo>
                    <a:pt x="561081" y="1247833"/>
                  </a:lnTo>
                  <a:lnTo>
                    <a:pt x="541916" y="1262149"/>
                  </a:lnTo>
                  <a:lnTo>
                    <a:pt x="522982" y="1276466"/>
                  </a:lnTo>
                  <a:lnTo>
                    <a:pt x="504049" y="1290551"/>
                  </a:lnTo>
                  <a:lnTo>
                    <a:pt x="485346" y="1304406"/>
                  </a:lnTo>
                  <a:lnTo>
                    <a:pt x="466644" y="1318029"/>
                  </a:lnTo>
                  <a:lnTo>
                    <a:pt x="448172" y="1331653"/>
                  </a:lnTo>
                  <a:lnTo>
                    <a:pt x="429700" y="1345046"/>
                  </a:lnTo>
                  <a:lnTo>
                    <a:pt x="411459" y="1358207"/>
                  </a:lnTo>
                  <a:lnTo>
                    <a:pt x="393218" y="1371138"/>
                  </a:lnTo>
                  <a:lnTo>
                    <a:pt x="375208" y="1384069"/>
                  </a:lnTo>
                  <a:lnTo>
                    <a:pt x="357198" y="1396538"/>
                  </a:lnTo>
                  <a:lnTo>
                    <a:pt x="339419" y="1409007"/>
                  </a:lnTo>
                  <a:lnTo>
                    <a:pt x="321640" y="1421476"/>
                  </a:lnTo>
                  <a:lnTo>
                    <a:pt x="303861" y="1433715"/>
                  </a:lnTo>
                  <a:lnTo>
                    <a:pt x="286313" y="1445722"/>
                  </a:lnTo>
                  <a:lnTo>
                    <a:pt x="268765" y="1457498"/>
                  </a:lnTo>
                  <a:lnTo>
                    <a:pt x="251447" y="1469275"/>
                  </a:lnTo>
                  <a:lnTo>
                    <a:pt x="234130" y="1480820"/>
                  </a:lnTo>
                  <a:lnTo>
                    <a:pt x="217044" y="1492366"/>
                  </a:lnTo>
                  <a:lnTo>
                    <a:pt x="199957" y="1503680"/>
                  </a:lnTo>
                  <a:lnTo>
                    <a:pt x="182871" y="1514764"/>
                  </a:lnTo>
                  <a:lnTo>
                    <a:pt x="165784" y="1525847"/>
                  </a:lnTo>
                  <a:lnTo>
                    <a:pt x="148929" y="1536700"/>
                  </a:lnTo>
                  <a:lnTo>
                    <a:pt x="132304" y="1547553"/>
                  </a:lnTo>
                  <a:lnTo>
                    <a:pt x="115449" y="1558175"/>
                  </a:lnTo>
                  <a:lnTo>
                    <a:pt x="98824" y="1568796"/>
                  </a:lnTo>
                  <a:lnTo>
                    <a:pt x="82430" y="1579187"/>
                  </a:lnTo>
                  <a:lnTo>
                    <a:pt x="65806" y="1589578"/>
                  </a:lnTo>
                  <a:lnTo>
                    <a:pt x="49412" y="1599738"/>
                  </a:lnTo>
                  <a:lnTo>
                    <a:pt x="0" y="1630218"/>
                  </a:lnTo>
                  <a:lnTo>
                    <a:pt x="52183" y="1632989"/>
                  </a:lnTo>
                  <a:lnTo>
                    <a:pt x="66037" y="1633220"/>
                  </a:lnTo>
                  <a:lnTo>
                    <a:pt x="80583" y="1632989"/>
                  </a:lnTo>
                  <a:lnTo>
                    <a:pt x="95361" y="1632296"/>
                  </a:lnTo>
                  <a:lnTo>
                    <a:pt x="110600" y="1630911"/>
                  </a:lnTo>
                  <a:lnTo>
                    <a:pt x="126301" y="1629064"/>
                  </a:lnTo>
                  <a:lnTo>
                    <a:pt x="142464" y="1626524"/>
                  </a:lnTo>
                  <a:lnTo>
                    <a:pt x="159088" y="1623291"/>
                  </a:lnTo>
                  <a:lnTo>
                    <a:pt x="176406" y="1619366"/>
                  </a:lnTo>
                  <a:lnTo>
                    <a:pt x="194185" y="1614978"/>
                  </a:lnTo>
                  <a:lnTo>
                    <a:pt x="205499" y="1611515"/>
                  </a:lnTo>
                  <a:lnTo>
                    <a:pt x="198110" y="1615902"/>
                  </a:lnTo>
                  <a:lnTo>
                    <a:pt x="189336" y="1622367"/>
                  </a:lnTo>
                  <a:lnTo>
                    <a:pt x="181947" y="1629526"/>
                  </a:lnTo>
                  <a:lnTo>
                    <a:pt x="175944" y="1637376"/>
                  </a:lnTo>
                  <a:lnTo>
                    <a:pt x="172249" y="1646382"/>
                  </a:lnTo>
                  <a:lnTo>
                    <a:pt x="170402" y="1670166"/>
                  </a:lnTo>
                  <a:lnTo>
                    <a:pt x="212195" y="1662315"/>
                  </a:lnTo>
                  <a:lnTo>
                    <a:pt x="238286" y="1656773"/>
                  </a:lnTo>
                  <a:lnTo>
                    <a:pt x="264147" y="1650769"/>
                  </a:lnTo>
                  <a:lnTo>
                    <a:pt x="290007" y="1644304"/>
                  </a:lnTo>
                  <a:lnTo>
                    <a:pt x="315637" y="1637376"/>
                  </a:lnTo>
                  <a:lnTo>
                    <a:pt x="341266" y="1629987"/>
                  </a:lnTo>
                  <a:lnTo>
                    <a:pt x="348655" y="1627678"/>
                  </a:lnTo>
                  <a:lnTo>
                    <a:pt x="343575" y="1631373"/>
                  </a:lnTo>
                  <a:lnTo>
                    <a:pt x="310326" y="1655849"/>
                  </a:lnTo>
                  <a:lnTo>
                    <a:pt x="353504" y="1657927"/>
                  </a:lnTo>
                  <a:lnTo>
                    <a:pt x="363202" y="1658389"/>
                  </a:lnTo>
                  <a:lnTo>
                    <a:pt x="372899" y="1658389"/>
                  </a:lnTo>
                  <a:lnTo>
                    <a:pt x="382597" y="1658389"/>
                  </a:lnTo>
                  <a:lnTo>
                    <a:pt x="392756" y="1657927"/>
                  </a:lnTo>
                  <a:lnTo>
                    <a:pt x="402916" y="1657235"/>
                  </a:lnTo>
                  <a:lnTo>
                    <a:pt x="413306" y="1656080"/>
                  </a:lnTo>
                  <a:lnTo>
                    <a:pt x="423697" y="1654695"/>
                  </a:lnTo>
                  <a:lnTo>
                    <a:pt x="434549" y="1652616"/>
                  </a:lnTo>
                  <a:lnTo>
                    <a:pt x="445401" y="1650076"/>
                  </a:lnTo>
                  <a:lnTo>
                    <a:pt x="456484" y="1647075"/>
                  </a:lnTo>
                  <a:lnTo>
                    <a:pt x="467798" y="1643611"/>
                  </a:lnTo>
                  <a:lnTo>
                    <a:pt x="477957" y="1639916"/>
                  </a:lnTo>
                  <a:lnTo>
                    <a:pt x="477496" y="1643842"/>
                  </a:lnTo>
                  <a:lnTo>
                    <a:pt x="480497" y="1658851"/>
                  </a:lnTo>
                  <a:lnTo>
                    <a:pt x="500816" y="1659082"/>
                  </a:lnTo>
                  <a:lnTo>
                    <a:pt x="511438" y="1659082"/>
                  </a:lnTo>
                  <a:lnTo>
                    <a:pt x="522521" y="1658620"/>
                  </a:lnTo>
                  <a:lnTo>
                    <a:pt x="533835" y="1658158"/>
                  </a:lnTo>
                  <a:lnTo>
                    <a:pt x="545149" y="1657235"/>
                  </a:lnTo>
                  <a:lnTo>
                    <a:pt x="556924" y="1656080"/>
                  </a:lnTo>
                  <a:lnTo>
                    <a:pt x="568700" y="1654464"/>
                  </a:lnTo>
                  <a:lnTo>
                    <a:pt x="580938" y="1652847"/>
                  </a:lnTo>
                  <a:lnTo>
                    <a:pt x="593406" y="1650769"/>
                  </a:lnTo>
                  <a:lnTo>
                    <a:pt x="606106" y="1648460"/>
                  </a:lnTo>
                  <a:lnTo>
                    <a:pt x="619036" y="1645689"/>
                  </a:lnTo>
                  <a:lnTo>
                    <a:pt x="632197" y="1642687"/>
                  </a:lnTo>
                  <a:lnTo>
                    <a:pt x="645589" y="1639455"/>
                  </a:lnTo>
                  <a:lnTo>
                    <a:pt x="659443" y="1635760"/>
                  </a:lnTo>
                  <a:lnTo>
                    <a:pt x="673297" y="1631604"/>
                  </a:lnTo>
                  <a:lnTo>
                    <a:pt x="687612" y="1627447"/>
                  </a:lnTo>
                  <a:lnTo>
                    <a:pt x="702390" y="1622598"/>
                  </a:lnTo>
                  <a:lnTo>
                    <a:pt x="702621" y="1622598"/>
                  </a:lnTo>
                  <a:lnTo>
                    <a:pt x="708393" y="1625831"/>
                  </a:lnTo>
                  <a:lnTo>
                    <a:pt x="682533" y="1639686"/>
                  </a:lnTo>
                  <a:lnTo>
                    <a:pt x="713473" y="1628833"/>
                  </a:lnTo>
                  <a:lnTo>
                    <a:pt x="715782" y="1629987"/>
                  </a:lnTo>
                  <a:lnTo>
                    <a:pt x="720169" y="1632066"/>
                  </a:lnTo>
                  <a:lnTo>
                    <a:pt x="725018" y="1633913"/>
                  </a:lnTo>
                  <a:lnTo>
                    <a:pt x="729867" y="1635298"/>
                  </a:lnTo>
                  <a:lnTo>
                    <a:pt x="735177" y="1636453"/>
                  </a:lnTo>
                  <a:lnTo>
                    <a:pt x="740488" y="1637376"/>
                  </a:lnTo>
                  <a:lnTo>
                    <a:pt x="746260" y="1638069"/>
                  </a:lnTo>
                  <a:lnTo>
                    <a:pt x="752264" y="1638300"/>
                  </a:lnTo>
                  <a:lnTo>
                    <a:pt x="758498" y="1638531"/>
                  </a:lnTo>
                  <a:lnTo>
                    <a:pt x="764963" y="1638531"/>
                  </a:lnTo>
                  <a:lnTo>
                    <a:pt x="771890" y="1638300"/>
                  </a:lnTo>
                  <a:lnTo>
                    <a:pt x="779048" y="1637607"/>
                  </a:lnTo>
                  <a:lnTo>
                    <a:pt x="786436" y="1636915"/>
                  </a:lnTo>
                  <a:lnTo>
                    <a:pt x="794056" y="1635991"/>
                  </a:lnTo>
                  <a:lnTo>
                    <a:pt x="801906" y="1634836"/>
                  </a:lnTo>
                  <a:lnTo>
                    <a:pt x="810219" y="1633451"/>
                  </a:lnTo>
                  <a:lnTo>
                    <a:pt x="818762" y="1632066"/>
                  </a:lnTo>
                  <a:lnTo>
                    <a:pt x="827767" y="1630218"/>
                  </a:lnTo>
                  <a:lnTo>
                    <a:pt x="837003" y="1628140"/>
                  </a:lnTo>
                  <a:lnTo>
                    <a:pt x="846470" y="1626062"/>
                  </a:lnTo>
                  <a:lnTo>
                    <a:pt x="856167" y="1623522"/>
                  </a:lnTo>
                  <a:lnTo>
                    <a:pt x="866327" y="1620982"/>
                  </a:lnTo>
                  <a:lnTo>
                    <a:pt x="876717" y="1618211"/>
                  </a:lnTo>
                  <a:lnTo>
                    <a:pt x="887569" y="1615209"/>
                  </a:lnTo>
                  <a:lnTo>
                    <a:pt x="898422" y="1611746"/>
                  </a:lnTo>
                  <a:lnTo>
                    <a:pt x="909966" y="1608282"/>
                  </a:lnTo>
                  <a:lnTo>
                    <a:pt x="921511" y="1604587"/>
                  </a:lnTo>
                  <a:lnTo>
                    <a:pt x="933518" y="1600893"/>
                  </a:lnTo>
                  <a:lnTo>
                    <a:pt x="945756" y="1596736"/>
                  </a:lnTo>
                  <a:lnTo>
                    <a:pt x="958455" y="1592349"/>
                  </a:lnTo>
                  <a:lnTo>
                    <a:pt x="971385" y="1587962"/>
                  </a:lnTo>
                  <a:lnTo>
                    <a:pt x="978543" y="1585422"/>
                  </a:lnTo>
                  <a:lnTo>
                    <a:pt x="981083" y="1594196"/>
                  </a:lnTo>
                  <a:lnTo>
                    <a:pt x="988933" y="1619366"/>
                  </a:lnTo>
                  <a:lnTo>
                    <a:pt x="996784" y="1644535"/>
                  </a:lnTo>
                  <a:lnTo>
                    <a:pt x="1004634" y="1669704"/>
                  </a:lnTo>
                  <a:lnTo>
                    <a:pt x="1012485" y="1694873"/>
                  </a:lnTo>
                  <a:lnTo>
                    <a:pt x="1028417" y="1745211"/>
                  </a:lnTo>
                  <a:lnTo>
                    <a:pt x="1033958" y="1763453"/>
                  </a:lnTo>
                  <a:lnTo>
                    <a:pt x="1033496" y="1763684"/>
                  </a:lnTo>
                  <a:lnTo>
                    <a:pt x="1024261" y="1765069"/>
                  </a:lnTo>
                  <a:lnTo>
                    <a:pt x="1014794" y="1766224"/>
                  </a:lnTo>
                  <a:lnTo>
                    <a:pt x="1005096" y="1767147"/>
                  </a:lnTo>
                  <a:lnTo>
                    <a:pt x="995398" y="1768071"/>
                  </a:lnTo>
                  <a:lnTo>
                    <a:pt x="985470" y="1768764"/>
                  </a:lnTo>
                  <a:lnTo>
                    <a:pt x="975541" y="1769226"/>
                  </a:lnTo>
                  <a:lnTo>
                    <a:pt x="965382" y="1769687"/>
                  </a:lnTo>
                  <a:lnTo>
                    <a:pt x="941830" y="1770149"/>
                  </a:lnTo>
                  <a:lnTo>
                    <a:pt x="943216" y="1787236"/>
                  </a:lnTo>
                  <a:lnTo>
                    <a:pt x="944370" y="1799706"/>
                  </a:lnTo>
                  <a:lnTo>
                    <a:pt x="944601" y="1803862"/>
                  </a:lnTo>
                  <a:lnTo>
                    <a:pt x="945294" y="1812175"/>
                  </a:lnTo>
                  <a:lnTo>
                    <a:pt x="946679" y="1829031"/>
                  </a:lnTo>
                  <a:lnTo>
                    <a:pt x="968614" y="1826029"/>
                  </a:lnTo>
                  <a:lnTo>
                    <a:pt x="978312" y="1824875"/>
                  </a:lnTo>
                  <a:lnTo>
                    <a:pt x="987779" y="1823489"/>
                  </a:lnTo>
                  <a:lnTo>
                    <a:pt x="997246" y="1821873"/>
                  </a:lnTo>
                  <a:lnTo>
                    <a:pt x="1006712" y="1820256"/>
                  </a:lnTo>
                  <a:lnTo>
                    <a:pt x="1016179" y="1818640"/>
                  </a:lnTo>
                  <a:lnTo>
                    <a:pt x="1025646" y="1816793"/>
                  </a:lnTo>
                  <a:lnTo>
                    <a:pt x="1035113" y="1814946"/>
                  </a:lnTo>
                  <a:lnTo>
                    <a:pt x="1044580" y="1812867"/>
                  </a:lnTo>
                  <a:lnTo>
                    <a:pt x="1054046" y="1810789"/>
                  </a:lnTo>
                  <a:lnTo>
                    <a:pt x="1054508" y="1810789"/>
                  </a:lnTo>
                  <a:lnTo>
                    <a:pt x="1051045" y="1812175"/>
                  </a:lnTo>
                  <a:lnTo>
                    <a:pt x="1044810" y="1815176"/>
                  </a:lnTo>
                  <a:lnTo>
                    <a:pt x="1038807" y="1819795"/>
                  </a:lnTo>
                  <a:lnTo>
                    <a:pt x="1033727" y="1825798"/>
                  </a:lnTo>
                  <a:lnTo>
                    <a:pt x="1030033" y="1833187"/>
                  </a:lnTo>
                  <a:lnTo>
                    <a:pt x="1028417" y="1841731"/>
                  </a:lnTo>
                  <a:lnTo>
                    <a:pt x="1029340" y="1850736"/>
                  </a:lnTo>
                  <a:lnTo>
                    <a:pt x="1032804" y="1859511"/>
                  </a:lnTo>
                  <a:lnTo>
                    <a:pt x="1041347" y="1872211"/>
                  </a:lnTo>
                  <a:lnTo>
                    <a:pt x="1053354" y="1872904"/>
                  </a:lnTo>
                  <a:lnTo>
                    <a:pt x="1050352" y="1875444"/>
                  </a:lnTo>
                  <a:lnTo>
                    <a:pt x="1046658" y="1879369"/>
                  </a:lnTo>
                  <a:lnTo>
                    <a:pt x="1043194" y="1883987"/>
                  </a:lnTo>
                  <a:lnTo>
                    <a:pt x="1040654" y="1889529"/>
                  </a:lnTo>
                  <a:lnTo>
                    <a:pt x="1039500" y="1895764"/>
                  </a:lnTo>
                  <a:lnTo>
                    <a:pt x="1039731" y="1897611"/>
                  </a:lnTo>
                  <a:lnTo>
                    <a:pt x="1039038" y="1899227"/>
                  </a:lnTo>
                  <a:lnTo>
                    <a:pt x="1037653" y="1904538"/>
                  </a:lnTo>
                  <a:lnTo>
                    <a:pt x="1037191" y="1910542"/>
                  </a:lnTo>
                  <a:lnTo>
                    <a:pt x="1038807" y="1917700"/>
                  </a:lnTo>
                  <a:lnTo>
                    <a:pt x="1043656" y="1924166"/>
                  </a:lnTo>
                  <a:lnTo>
                    <a:pt x="1050583" y="1928091"/>
                  </a:lnTo>
                  <a:lnTo>
                    <a:pt x="1057972" y="1929476"/>
                  </a:lnTo>
                  <a:lnTo>
                    <a:pt x="1068131" y="1929707"/>
                  </a:lnTo>
                  <a:lnTo>
                    <a:pt x="1075058" y="1926244"/>
                  </a:lnTo>
                  <a:lnTo>
                    <a:pt x="1076905" y="1925551"/>
                  </a:lnTo>
                  <a:lnTo>
                    <a:pt x="1075751" y="1926706"/>
                  </a:lnTo>
                  <a:lnTo>
                    <a:pt x="1072056" y="1931555"/>
                  </a:lnTo>
                  <a:lnTo>
                    <a:pt x="1068824" y="1938020"/>
                  </a:lnTo>
                  <a:lnTo>
                    <a:pt x="1067438" y="1945178"/>
                  </a:lnTo>
                  <a:lnTo>
                    <a:pt x="1067669" y="1952567"/>
                  </a:lnTo>
                  <a:lnTo>
                    <a:pt x="1070209" y="1959726"/>
                  </a:lnTo>
                  <a:lnTo>
                    <a:pt x="1075058" y="1965960"/>
                  </a:lnTo>
                  <a:lnTo>
                    <a:pt x="1081754" y="1970578"/>
                  </a:lnTo>
                  <a:lnTo>
                    <a:pt x="1089835" y="1973580"/>
                  </a:lnTo>
                  <a:lnTo>
                    <a:pt x="1097686" y="1974273"/>
                  </a:lnTo>
                  <a:lnTo>
                    <a:pt x="1104613" y="1974042"/>
                  </a:lnTo>
                  <a:lnTo>
                    <a:pt x="1111309" y="1973349"/>
                  </a:lnTo>
                  <a:lnTo>
                    <a:pt x="1118005" y="1972195"/>
                  </a:lnTo>
                  <a:lnTo>
                    <a:pt x="1124470" y="1970578"/>
                  </a:lnTo>
                  <a:lnTo>
                    <a:pt x="1130935" y="1968731"/>
                  </a:lnTo>
                  <a:lnTo>
                    <a:pt x="1130935" y="1968731"/>
                  </a:lnTo>
                  <a:lnTo>
                    <a:pt x="1131859" y="1970809"/>
                  </a:lnTo>
                  <a:lnTo>
                    <a:pt x="1133013" y="1974504"/>
                  </a:lnTo>
                  <a:lnTo>
                    <a:pt x="1134168" y="1977967"/>
                  </a:lnTo>
                  <a:lnTo>
                    <a:pt x="1135322" y="1981431"/>
                  </a:lnTo>
                  <a:lnTo>
                    <a:pt x="1136708" y="1984895"/>
                  </a:lnTo>
                  <a:lnTo>
                    <a:pt x="1137862" y="1988358"/>
                  </a:lnTo>
                  <a:lnTo>
                    <a:pt x="1139248" y="1991822"/>
                  </a:lnTo>
                  <a:lnTo>
                    <a:pt x="1141556" y="1998056"/>
                  </a:lnTo>
                  <a:lnTo>
                    <a:pt x="1144558" y="2005907"/>
                  </a:lnTo>
                  <a:lnTo>
                    <a:pt x="1147791" y="2013758"/>
                  </a:lnTo>
                  <a:lnTo>
                    <a:pt x="1151023" y="2021609"/>
                  </a:lnTo>
                  <a:lnTo>
                    <a:pt x="1154256" y="2029460"/>
                  </a:lnTo>
                  <a:lnTo>
                    <a:pt x="1157719" y="2037311"/>
                  </a:lnTo>
                  <a:lnTo>
                    <a:pt x="1161183" y="2045162"/>
                  </a:lnTo>
                  <a:lnTo>
                    <a:pt x="1163492" y="2050011"/>
                  </a:lnTo>
                  <a:lnTo>
                    <a:pt x="1162799" y="2050242"/>
                  </a:lnTo>
                  <a:lnTo>
                    <a:pt x="1158874" y="2052782"/>
                  </a:lnTo>
                  <a:lnTo>
                    <a:pt x="1154949" y="2056015"/>
                  </a:lnTo>
                  <a:lnTo>
                    <a:pt x="1149176" y="2063635"/>
                  </a:lnTo>
                  <a:lnTo>
                    <a:pt x="1151485" y="2075873"/>
                  </a:lnTo>
                  <a:lnTo>
                    <a:pt x="1153563" y="2082800"/>
                  </a:lnTo>
                  <a:lnTo>
                    <a:pt x="1156103" y="2089266"/>
                  </a:lnTo>
                  <a:lnTo>
                    <a:pt x="1159105" y="2095500"/>
                  </a:lnTo>
                  <a:lnTo>
                    <a:pt x="1162799" y="2101042"/>
                  </a:lnTo>
                  <a:lnTo>
                    <a:pt x="1167186" y="2105891"/>
                  </a:lnTo>
                  <a:lnTo>
                    <a:pt x="1172035" y="2110509"/>
                  </a:lnTo>
                  <a:lnTo>
                    <a:pt x="1177576" y="2114204"/>
                  </a:lnTo>
                  <a:lnTo>
                    <a:pt x="1183349" y="2117436"/>
                  </a:lnTo>
                  <a:lnTo>
                    <a:pt x="1189583" y="2119746"/>
                  </a:lnTo>
                  <a:lnTo>
                    <a:pt x="1196279" y="2121593"/>
                  </a:lnTo>
                  <a:lnTo>
                    <a:pt x="1203206" y="2122978"/>
                  </a:lnTo>
                  <a:lnTo>
                    <a:pt x="1210595" y="2123902"/>
                  </a:lnTo>
                  <a:lnTo>
                    <a:pt x="1218214" y="2124133"/>
                  </a:lnTo>
                  <a:lnTo>
                    <a:pt x="1226065" y="2123902"/>
                  </a:lnTo>
                  <a:lnTo>
                    <a:pt x="1236686" y="2123209"/>
                  </a:lnTo>
                  <a:lnTo>
                    <a:pt x="1245691" y="2118360"/>
                  </a:lnTo>
                  <a:lnTo>
                    <a:pt x="1252387" y="2114204"/>
                  </a:lnTo>
                  <a:lnTo>
                    <a:pt x="1258160" y="2109586"/>
                  </a:lnTo>
                  <a:lnTo>
                    <a:pt x="1263239" y="2104506"/>
                  </a:lnTo>
                  <a:lnTo>
                    <a:pt x="1267626" y="2099195"/>
                  </a:lnTo>
                  <a:lnTo>
                    <a:pt x="1271321" y="2093422"/>
                  </a:lnTo>
                  <a:lnTo>
                    <a:pt x="1274092" y="2087418"/>
                  </a:lnTo>
                  <a:lnTo>
                    <a:pt x="1276401" y="2081184"/>
                  </a:lnTo>
                  <a:lnTo>
                    <a:pt x="1277786" y="2074949"/>
                  </a:lnTo>
                  <a:lnTo>
                    <a:pt x="1278709" y="2068484"/>
                  </a:lnTo>
                  <a:lnTo>
                    <a:pt x="1278940" y="2062018"/>
                  </a:lnTo>
                  <a:lnTo>
                    <a:pt x="1278940" y="2055553"/>
                  </a:lnTo>
                  <a:lnTo>
                    <a:pt x="1278248" y="2048856"/>
                  </a:lnTo>
                  <a:lnTo>
                    <a:pt x="1277324" y="2042160"/>
                  </a:lnTo>
                  <a:lnTo>
                    <a:pt x="1276170" y="2035464"/>
                  </a:lnTo>
                  <a:lnTo>
                    <a:pt x="1273168" y="2021840"/>
                  </a:lnTo>
                  <a:lnTo>
                    <a:pt x="1262316" y="2018607"/>
                  </a:lnTo>
                  <a:lnTo>
                    <a:pt x="1257929" y="2017915"/>
                  </a:lnTo>
                  <a:lnTo>
                    <a:pt x="1253080" y="2017915"/>
                  </a:lnTo>
                  <a:lnTo>
                    <a:pt x="1248000" y="2019069"/>
                  </a:lnTo>
                  <a:lnTo>
                    <a:pt x="1245691" y="2020224"/>
                  </a:lnTo>
                  <a:lnTo>
                    <a:pt x="1237148" y="1991129"/>
                  </a:lnTo>
                  <a:lnTo>
                    <a:pt x="1237148" y="1991129"/>
                  </a:lnTo>
                  <a:lnTo>
                    <a:pt x="1228836" y="1963189"/>
                  </a:lnTo>
                  <a:lnTo>
                    <a:pt x="1229528" y="1963189"/>
                  </a:lnTo>
                  <a:lnTo>
                    <a:pt x="1243382" y="1961111"/>
                  </a:lnTo>
                  <a:lnTo>
                    <a:pt x="1250309" y="1960187"/>
                  </a:lnTo>
                  <a:lnTo>
                    <a:pt x="1257467" y="1959264"/>
                  </a:lnTo>
                  <a:lnTo>
                    <a:pt x="1271321" y="1957186"/>
                  </a:lnTo>
                  <a:lnTo>
                    <a:pt x="1275708" y="1956493"/>
                  </a:lnTo>
                  <a:lnTo>
                    <a:pt x="1285175" y="1959264"/>
                  </a:lnTo>
                  <a:lnTo>
                    <a:pt x="1297181" y="1962496"/>
                  </a:lnTo>
                  <a:lnTo>
                    <a:pt x="1309188" y="1965729"/>
                  </a:lnTo>
                  <a:lnTo>
                    <a:pt x="1321195" y="1969193"/>
                  </a:lnTo>
                  <a:lnTo>
                    <a:pt x="1333201" y="1972426"/>
                  </a:lnTo>
                  <a:lnTo>
                    <a:pt x="1344977" y="1975889"/>
                  </a:lnTo>
                  <a:lnTo>
                    <a:pt x="1356984" y="1979122"/>
                  </a:lnTo>
                  <a:lnTo>
                    <a:pt x="1368990" y="1982355"/>
                  </a:lnTo>
                  <a:lnTo>
                    <a:pt x="1380997" y="1985818"/>
                  </a:lnTo>
                  <a:lnTo>
                    <a:pt x="1392773" y="1989051"/>
                  </a:lnTo>
                  <a:lnTo>
                    <a:pt x="1404779" y="1992284"/>
                  </a:lnTo>
                  <a:lnTo>
                    <a:pt x="1416786" y="1995747"/>
                  </a:lnTo>
                  <a:lnTo>
                    <a:pt x="1428793" y="1998980"/>
                  </a:lnTo>
                  <a:lnTo>
                    <a:pt x="1440799" y="2002444"/>
                  </a:lnTo>
                  <a:lnTo>
                    <a:pt x="1452575" y="2005676"/>
                  </a:lnTo>
                  <a:lnTo>
                    <a:pt x="1462273" y="2008216"/>
                  </a:lnTo>
                  <a:lnTo>
                    <a:pt x="1462042" y="2011218"/>
                  </a:lnTo>
                  <a:lnTo>
                    <a:pt x="1462042" y="2016298"/>
                  </a:lnTo>
                  <a:lnTo>
                    <a:pt x="1461811" y="2021147"/>
                  </a:lnTo>
                  <a:lnTo>
                    <a:pt x="1461580" y="2025766"/>
                  </a:lnTo>
                  <a:lnTo>
                    <a:pt x="1461349" y="2030615"/>
                  </a:lnTo>
                  <a:lnTo>
                    <a:pt x="1460657" y="2046778"/>
                  </a:lnTo>
                  <a:lnTo>
                    <a:pt x="1475434" y="2048626"/>
                  </a:lnTo>
                  <a:lnTo>
                    <a:pt x="1479821" y="2048856"/>
                  </a:lnTo>
                  <a:lnTo>
                    <a:pt x="1484439" y="2048164"/>
                  </a:lnTo>
                  <a:lnTo>
                    <a:pt x="1489057" y="2046778"/>
                  </a:lnTo>
                  <a:lnTo>
                    <a:pt x="1493213" y="2044700"/>
                  </a:lnTo>
                  <a:lnTo>
                    <a:pt x="1497369" y="2042160"/>
                  </a:lnTo>
                  <a:lnTo>
                    <a:pt x="1501064" y="2038927"/>
                  </a:lnTo>
                  <a:lnTo>
                    <a:pt x="1504527" y="2035464"/>
                  </a:lnTo>
                  <a:lnTo>
                    <a:pt x="1507760" y="2031307"/>
                  </a:lnTo>
                  <a:lnTo>
                    <a:pt x="1510761" y="2026689"/>
                  </a:lnTo>
                  <a:lnTo>
                    <a:pt x="1513532" y="2021609"/>
                  </a:lnTo>
                  <a:lnTo>
                    <a:pt x="1516072" y="2016067"/>
                  </a:lnTo>
                  <a:lnTo>
                    <a:pt x="1518612" y="2009833"/>
                  </a:lnTo>
                  <a:lnTo>
                    <a:pt x="1520921" y="2003136"/>
                  </a:lnTo>
                  <a:lnTo>
                    <a:pt x="1523230" y="1995978"/>
                  </a:lnTo>
                  <a:lnTo>
                    <a:pt x="1523922" y="1993438"/>
                  </a:lnTo>
                  <a:lnTo>
                    <a:pt x="1526924" y="1992515"/>
                  </a:lnTo>
                  <a:lnTo>
                    <a:pt x="1531311" y="1991129"/>
                  </a:lnTo>
                  <a:lnTo>
                    <a:pt x="1535467" y="1989513"/>
                  </a:lnTo>
                  <a:lnTo>
                    <a:pt x="1539854" y="1987435"/>
                  </a:lnTo>
                  <a:lnTo>
                    <a:pt x="1544241" y="1985126"/>
                  </a:lnTo>
                  <a:lnTo>
                    <a:pt x="1548398" y="1982586"/>
                  </a:lnTo>
                  <a:lnTo>
                    <a:pt x="1552785" y="1979815"/>
                  </a:lnTo>
                  <a:lnTo>
                    <a:pt x="1556941" y="1976582"/>
                  </a:lnTo>
                  <a:lnTo>
                    <a:pt x="1561328" y="1972887"/>
                  </a:lnTo>
                  <a:lnTo>
                    <a:pt x="1565484" y="1968962"/>
                  </a:lnTo>
                  <a:lnTo>
                    <a:pt x="1566408" y="1967807"/>
                  </a:lnTo>
                  <a:lnTo>
                    <a:pt x="1566177" y="1979353"/>
                  </a:lnTo>
                  <a:lnTo>
                    <a:pt x="1566177" y="1993207"/>
                  </a:lnTo>
                  <a:lnTo>
                    <a:pt x="1566408" y="2007062"/>
                  </a:lnTo>
                  <a:lnTo>
                    <a:pt x="1567331" y="2020916"/>
                  </a:lnTo>
                  <a:lnTo>
                    <a:pt x="1568486" y="2034540"/>
                  </a:lnTo>
                  <a:lnTo>
                    <a:pt x="1570102" y="2047702"/>
                  </a:lnTo>
                  <a:lnTo>
                    <a:pt x="1572642" y="2061095"/>
                  </a:lnTo>
                  <a:lnTo>
                    <a:pt x="1575643" y="2074026"/>
                  </a:lnTo>
                  <a:lnTo>
                    <a:pt x="1579338" y="2086726"/>
                  </a:lnTo>
                  <a:lnTo>
                    <a:pt x="1583956" y="2098964"/>
                  </a:lnTo>
                  <a:lnTo>
                    <a:pt x="1589497" y="2110971"/>
                  </a:lnTo>
                  <a:lnTo>
                    <a:pt x="1596193" y="2122747"/>
                  </a:lnTo>
                  <a:lnTo>
                    <a:pt x="1603582" y="2133831"/>
                  </a:lnTo>
                  <a:lnTo>
                    <a:pt x="1612125" y="2144684"/>
                  </a:lnTo>
                  <a:lnTo>
                    <a:pt x="1618821" y="2151380"/>
                  </a:lnTo>
                  <a:lnTo>
                    <a:pt x="1619514" y="2157384"/>
                  </a:lnTo>
                  <a:lnTo>
                    <a:pt x="1621130" y="2167082"/>
                  </a:lnTo>
                  <a:lnTo>
                    <a:pt x="1623439" y="2176318"/>
                  </a:lnTo>
                  <a:lnTo>
                    <a:pt x="1626441" y="2185093"/>
                  </a:lnTo>
                  <a:lnTo>
                    <a:pt x="1629673" y="2193406"/>
                  </a:lnTo>
                  <a:lnTo>
                    <a:pt x="1633599" y="2201026"/>
                  </a:lnTo>
                  <a:lnTo>
                    <a:pt x="1637986" y="2208184"/>
                  </a:lnTo>
                  <a:lnTo>
                    <a:pt x="1642835" y="2214880"/>
                  </a:lnTo>
                  <a:lnTo>
                    <a:pt x="1647914" y="2221115"/>
                  </a:lnTo>
                  <a:lnTo>
                    <a:pt x="1653687" y="2226656"/>
                  </a:lnTo>
                  <a:lnTo>
                    <a:pt x="1659690" y="2231967"/>
                  </a:lnTo>
                  <a:lnTo>
                    <a:pt x="1665924" y="2236586"/>
                  </a:lnTo>
                  <a:lnTo>
                    <a:pt x="1672389" y="2240742"/>
                  </a:lnTo>
                  <a:lnTo>
                    <a:pt x="1679316" y="2244667"/>
                  </a:lnTo>
                  <a:lnTo>
                    <a:pt x="1686243" y="2248131"/>
                  </a:lnTo>
                  <a:lnTo>
                    <a:pt x="1697788" y="2252980"/>
                  </a:lnTo>
                  <a:lnTo>
                    <a:pt x="1699404" y="2257598"/>
                  </a:lnTo>
                  <a:lnTo>
                    <a:pt x="1703561" y="2267527"/>
                  </a:lnTo>
                  <a:lnTo>
                    <a:pt x="1708409" y="2276764"/>
                  </a:lnTo>
                  <a:lnTo>
                    <a:pt x="1713720" y="2285307"/>
                  </a:lnTo>
                  <a:lnTo>
                    <a:pt x="1719493" y="2293158"/>
                  </a:lnTo>
                  <a:lnTo>
                    <a:pt x="1725958" y="2300316"/>
                  </a:lnTo>
                  <a:lnTo>
                    <a:pt x="1732885" y="2306782"/>
                  </a:lnTo>
                  <a:lnTo>
                    <a:pt x="1740273" y="2312555"/>
                  </a:lnTo>
                  <a:lnTo>
                    <a:pt x="1748355" y="2317404"/>
                  </a:lnTo>
                  <a:lnTo>
                    <a:pt x="1756898" y="2321560"/>
                  </a:lnTo>
                  <a:lnTo>
                    <a:pt x="1771214" y="2327102"/>
                  </a:lnTo>
                  <a:lnTo>
                    <a:pt x="1774446" y="2332182"/>
                  </a:lnTo>
                  <a:lnTo>
                    <a:pt x="1779526" y="2338647"/>
                  </a:lnTo>
                  <a:lnTo>
                    <a:pt x="1785298" y="2344189"/>
                  </a:lnTo>
                  <a:lnTo>
                    <a:pt x="1791763" y="2348576"/>
                  </a:lnTo>
                  <a:lnTo>
                    <a:pt x="1799383" y="2351809"/>
                  </a:lnTo>
                  <a:lnTo>
                    <a:pt x="1807464" y="2353426"/>
                  </a:lnTo>
                  <a:lnTo>
                    <a:pt x="1814622" y="2353426"/>
                  </a:lnTo>
                  <a:lnTo>
                    <a:pt x="1822011" y="2353426"/>
                  </a:lnTo>
                  <a:lnTo>
                    <a:pt x="1830092" y="2351809"/>
                  </a:lnTo>
                  <a:lnTo>
                    <a:pt x="1837481" y="2348576"/>
                  </a:lnTo>
                  <a:lnTo>
                    <a:pt x="1844177" y="2344189"/>
                  </a:lnTo>
                  <a:lnTo>
                    <a:pt x="1849949" y="2338647"/>
                  </a:lnTo>
                  <a:lnTo>
                    <a:pt x="1855029" y="2332182"/>
                  </a:lnTo>
                  <a:lnTo>
                    <a:pt x="1858262" y="2327102"/>
                  </a:lnTo>
                  <a:lnTo>
                    <a:pt x="1872577" y="2321560"/>
                  </a:lnTo>
                  <a:lnTo>
                    <a:pt x="1881121" y="2317404"/>
                  </a:lnTo>
                  <a:lnTo>
                    <a:pt x="1889202" y="2312555"/>
                  </a:lnTo>
                  <a:lnTo>
                    <a:pt x="1896591" y="2306782"/>
                  </a:lnTo>
                  <a:lnTo>
                    <a:pt x="1903518" y="2300316"/>
                  </a:lnTo>
                  <a:lnTo>
                    <a:pt x="1909983" y="2293158"/>
                  </a:lnTo>
                  <a:lnTo>
                    <a:pt x="1915755" y="2285307"/>
                  </a:lnTo>
                  <a:lnTo>
                    <a:pt x="1921066" y="2276764"/>
                  </a:lnTo>
                  <a:lnTo>
                    <a:pt x="1925915" y="2267527"/>
                  </a:lnTo>
                  <a:lnTo>
                    <a:pt x="1930071" y="2257598"/>
                  </a:lnTo>
                  <a:lnTo>
                    <a:pt x="1931687" y="2252980"/>
                  </a:lnTo>
                  <a:lnTo>
                    <a:pt x="1943001" y="2248131"/>
                  </a:lnTo>
                  <a:lnTo>
                    <a:pt x="1950159" y="2244667"/>
                  </a:lnTo>
                  <a:lnTo>
                    <a:pt x="1957086" y="2240742"/>
                  </a:lnTo>
                  <a:lnTo>
                    <a:pt x="1963551" y="2236586"/>
                  </a:lnTo>
                  <a:lnTo>
                    <a:pt x="1969785" y="2231967"/>
                  </a:lnTo>
                  <a:lnTo>
                    <a:pt x="1975789" y="2226656"/>
                  </a:lnTo>
                  <a:lnTo>
                    <a:pt x="1981561" y="2221115"/>
                  </a:lnTo>
                  <a:lnTo>
                    <a:pt x="1986641" y="2214880"/>
                  </a:lnTo>
                  <a:lnTo>
                    <a:pt x="1991490" y="2208184"/>
                  </a:lnTo>
                  <a:lnTo>
                    <a:pt x="1995877" y="2201026"/>
                  </a:lnTo>
                  <a:lnTo>
                    <a:pt x="1999802" y="2193406"/>
                  </a:lnTo>
                  <a:lnTo>
                    <a:pt x="2003034" y="2185093"/>
                  </a:lnTo>
                  <a:lnTo>
                    <a:pt x="2005805" y="2176318"/>
                  </a:lnTo>
                  <a:lnTo>
                    <a:pt x="2008114" y="2167082"/>
                  </a:lnTo>
                  <a:lnTo>
                    <a:pt x="2009961" y="2157384"/>
                  </a:lnTo>
                  <a:lnTo>
                    <a:pt x="2010654" y="2151380"/>
                  </a:lnTo>
                  <a:lnTo>
                    <a:pt x="2017350" y="2144684"/>
                  </a:lnTo>
                  <a:lnTo>
                    <a:pt x="2025893" y="2133831"/>
                  </a:lnTo>
                  <a:lnTo>
                    <a:pt x="2033282" y="2122747"/>
                  </a:lnTo>
                  <a:lnTo>
                    <a:pt x="2039747" y="2110971"/>
                  </a:lnTo>
                  <a:lnTo>
                    <a:pt x="2045289" y="2098964"/>
                  </a:lnTo>
                  <a:lnTo>
                    <a:pt x="2050137" y="2086726"/>
                  </a:lnTo>
                  <a:lnTo>
                    <a:pt x="2053832" y="2074026"/>
                  </a:lnTo>
                  <a:lnTo>
                    <a:pt x="2056834" y="2061095"/>
                  </a:lnTo>
                  <a:lnTo>
                    <a:pt x="2059142" y="2047933"/>
                  </a:lnTo>
                  <a:lnTo>
                    <a:pt x="2060990" y="2034540"/>
                  </a:lnTo>
                  <a:lnTo>
                    <a:pt x="2062144" y="2020916"/>
                  </a:lnTo>
                  <a:lnTo>
                    <a:pt x="2062837" y="2007062"/>
                  </a:lnTo>
                  <a:lnTo>
                    <a:pt x="2063299" y="1993207"/>
                  </a:lnTo>
                  <a:lnTo>
                    <a:pt x="2063299" y="1979353"/>
                  </a:lnTo>
                  <a:lnTo>
                    <a:pt x="2063068" y="1967807"/>
                  </a:lnTo>
                  <a:lnTo>
                    <a:pt x="2063991" y="1968962"/>
                  </a:lnTo>
                  <a:lnTo>
                    <a:pt x="2068147" y="1972887"/>
                  </a:lnTo>
                  <a:lnTo>
                    <a:pt x="2072304" y="1976582"/>
                  </a:lnTo>
                  <a:lnTo>
                    <a:pt x="2076691" y="1979815"/>
                  </a:lnTo>
                  <a:lnTo>
                    <a:pt x="2080847" y="1982586"/>
                  </a:lnTo>
                  <a:lnTo>
                    <a:pt x="2085234" y="1985126"/>
                  </a:lnTo>
                  <a:lnTo>
                    <a:pt x="2089621" y="1987435"/>
                  </a:lnTo>
                  <a:lnTo>
                    <a:pt x="2094008" y="1989513"/>
                  </a:lnTo>
                  <a:lnTo>
                    <a:pt x="2098164" y="1991129"/>
                  </a:lnTo>
                  <a:lnTo>
                    <a:pt x="2102551" y="1992515"/>
                  </a:lnTo>
                  <a:lnTo>
                    <a:pt x="2105553" y="1993438"/>
                  </a:lnTo>
                  <a:lnTo>
                    <a:pt x="2106246" y="1995978"/>
                  </a:lnTo>
                  <a:lnTo>
                    <a:pt x="2108324" y="2003136"/>
                  </a:lnTo>
                  <a:lnTo>
                    <a:pt x="2110864" y="2009833"/>
                  </a:lnTo>
                  <a:lnTo>
                    <a:pt x="2113403" y="2016067"/>
                  </a:lnTo>
                  <a:lnTo>
                    <a:pt x="2115943" y="2021609"/>
                  </a:lnTo>
                  <a:lnTo>
                    <a:pt x="2118714" y="2026689"/>
                  </a:lnTo>
                  <a:lnTo>
                    <a:pt x="2121716" y="2031307"/>
                  </a:lnTo>
                  <a:lnTo>
                    <a:pt x="2124948" y="2035464"/>
                  </a:lnTo>
                  <a:lnTo>
                    <a:pt x="2128412" y="2038927"/>
                  </a:lnTo>
                  <a:lnTo>
                    <a:pt x="2132106" y="2042160"/>
                  </a:lnTo>
                  <a:lnTo>
                    <a:pt x="2136262" y="2044700"/>
                  </a:lnTo>
                  <a:lnTo>
                    <a:pt x="2140418" y="2046778"/>
                  </a:lnTo>
                  <a:lnTo>
                    <a:pt x="2145036" y="2048164"/>
                  </a:lnTo>
                  <a:lnTo>
                    <a:pt x="2149654" y="2048856"/>
                  </a:lnTo>
                  <a:lnTo>
                    <a:pt x="2154041" y="2048626"/>
                  </a:lnTo>
                  <a:lnTo>
                    <a:pt x="2168819" y="2046778"/>
                  </a:lnTo>
                  <a:lnTo>
                    <a:pt x="2167895" y="2028306"/>
                  </a:lnTo>
                  <a:lnTo>
                    <a:pt x="2167664" y="2020916"/>
                  </a:lnTo>
                  <a:lnTo>
                    <a:pt x="2167433" y="2013758"/>
                  </a:lnTo>
                  <a:lnTo>
                    <a:pt x="2167202" y="2012142"/>
                  </a:lnTo>
                  <a:lnTo>
                    <a:pt x="2171128" y="2011680"/>
                  </a:lnTo>
                  <a:lnTo>
                    <a:pt x="2177824" y="2010526"/>
                  </a:lnTo>
                  <a:lnTo>
                    <a:pt x="2184520" y="2009371"/>
                  </a:lnTo>
                  <a:lnTo>
                    <a:pt x="2191447" y="2008216"/>
                  </a:lnTo>
                  <a:lnTo>
                    <a:pt x="2198143" y="2007062"/>
                  </a:lnTo>
                  <a:lnTo>
                    <a:pt x="2205070" y="2005676"/>
                  </a:lnTo>
                  <a:lnTo>
                    <a:pt x="2211997" y="2004291"/>
                  </a:lnTo>
                  <a:lnTo>
                    <a:pt x="2218923" y="2002906"/>
                  </a:lnTo>
                  <a:lnTo>
                    <a:pt x="2225850" y="2001289"/>
                  </a:lnTo>
                  <a:lnTo>
                    <a:pt x="2233008" y="1999673"/>
                  </a:lnTo>
                  <a:lnTo>
                    <a:pt x="2239935" y="1998056"/>
                  </a:lnTo>
                  <a:lnTo>
                    <a:pt x="2247093" y="1996440"/>
                  </a:lnTo>
                  <a:lnTo>
                    <a:pt x="2254020" y="1994593"/>
                  </a:lnTo>
                  <a:lnTo>
                    <a:pt x="2261178" y="1992746"/>
                  </a:lnTo>
                  <a:lnTo>
                    <a:pt x="2268336" y="1990898"/>
                  </a:lnTo>
                  <a:lnTo>
                    <a:pt x="2275493" y="1989051"/>
                  </a:lnTo>
                  <a:lnTo>
                    <a:pt x="2282651" y="1986973"/>
                  </a:lnTo>
                  <a:lnTo>
                    <a:pt x="2289809" y="1984895"/>
                  </a:lnTo>
                  <a:lnTo>
                    <a:pt x="2296967" y="1982816"/>
                  </a:lnTo>
                  <a:lnTo>
                    <a:pt x="2304125" y="1980507"/>
                  </a:lnTo>
                  <a:lnTo>
                    <a:pt x="2311513" y="1978429"/>
                  </a:lnTo>
                  <a:lnTo>
                    <a:pt x="2318671" y="1976120"/>
                  </a:lnTo>
                  <a:lnTo>
                    <a:pt x="2325829" y="1973580"/>
                  </a:lnTo>
                  <a:lnTo>
                    <a:pt x="2332987" y="1971271"/>
                  </a:lnTo>
                  <a:lnTo>
                    <a:pt x="2340145" y="1968731"/>
                  </a:lnTo>
                  <a:lnTo>
                    <a:pt x="2347302" y="1966191"/>
                  </a:lnTo>
                  <a:lnTo>
                    <a:pt x="2354460" y="1963651"/>
                  </a:lnTo>
                  <a:lnTo>
                    <a:pt x="2355153" y="1963420"/>
                  </a:lnTo>
                  <a:lnTo>
                    <a:pt x="2329523" y="1990436"/>
                  </a:lnTo>
                  <a:lnTo>
                    <a:pt x="2373856" y="1982586"/>
                  </a:lnTo>
                  <a:lnTo>
                    <a:pt x="2382399" y="1980507"/>
                  </a:lnTo>
                  <a:lnTo>
                    <a:pt x="2391173" y="1977275"/>
                  </a:lnTo>
                  <a:lnTo>
                    <a:pt x="2398793" y="1973811"/>
                  </a:lnTo>
                  <a:lnTo>
                    <a:pt x="2408028" y="1968962"/>
                  </a:lnTo>
                  <a:lnTo>
                    <a:pt x="2416341" y="1963420"/>
                  </a:lnTo>
                  <a:lnTo>
                    <a:pt x="2424653" y="1957186"/>
                  </a:lnTo>
                  <a:lnTo>
                    <a:pt x="2433427" y="1949566"/>
                  </a:lnTo>
                  <a:lnTo>
                    <a:pt x="2436660" y="1949796"/>
                  </a:lnTo>
                  <a:lnTo>
                    <a:pt x="2440816" y="1949566"/>
                  </a:lnTo>
                  <a:lnTo>
                    <a:pt x="2438507" y="1951875"/>
                  </a:lnTo>
                  <a:lnTo>
                    <a:pt x="2433889" y="1956262"/>
                  </a:lnTo>
                  <a:lnTo>
                    <a:pt x="2428578" y="1960649"/>
                  </a:lnTo>
                  <a:lnTo>
                    <a:pt x="2422575" y="1965267"/>
                  </a:lnTo>
                  <a:lnTo>
                    <a:pt x="2384939" y="1992284"/>
                  </a:lnTo>
                  <a:close/>
                  <a:moveTo>
                    <a:pt x="2301816" y="1578495"/>
                  </a:moveTo>
                  <a:lnTo>
                    <a:pt x="2302739" y="1581266"/>
                  </a:lnTo>
                  <a:lnTo>
                    <a:pt x="2302508" y="1581496"/>
                  </a:lnTo>
                  <a:lnTo>
                    <a:pt x="2301123" y="1585191"/>
                  </a:lnTo>
                  <a:lnTo>
                    <a:pt x="2300892" y="1587731"/>
                  </a:lnTo>
                  <a:lnTo>
                    <a:pt x="2297659" y="1587962"/>
                  </a:lnTo>
                  <a:lnTo>
                    <a:pt x="2294658" y="1588886"/>
                  </a:lnTo>
                  <a:lnTo>
                    <a:pt x="2292118" y="1590040"/>
                  </a:lnTo>
                  <a:lnTo>
                    <a:pt x="2289578" y="1592118"/>
                  </a:lnTo>
                  <a:lnTo>
                    <a:pt x="2287269" y="1594658"/>
                  </a:lnTo>
                  <a:lnTo>
                    <a:pt x="2285653" y="1597660"/>
                  </a:lnTo>
                  <a:lnTo>
                    <a:pt x="2284498" y="1600893"/>
                  </a:lnTo>
                  <a:lnTo>
                    <a:pt x="2284498" y="1601355"/>
                  </a:lnTo>
                  <a:lnTo>
                    <a:pt x="2283344" y="1601816"/>
                  </a:lnTo>
                  <a:lnTo>
                    <a:pt x="2280111" y="1603895"/>
                  </a:lnTo>
                  <a:lnTo>
                    <a:pt x="2277110" y="1607358"/>
                  </a:lnTo>
                  <a:lnTo>
                    <a:pt x="2275032" y="1612438"/>
                  </a:lnTo>
                  <a:lnTo>
                    <a:pt x="2275032" y="1617518"/>
                  </a:lnTo>
                  <a:lnTo>
                    <a:pt x="2275955" y="1621213"/>
                  </a:lnTo>
                  <a:lnTo>
                    <a:pt x="2269028" y="1620982"/>
                  </a:lnTo>
                  <a:lnTo>
                    <a:pt x="2264641" y="1630449"/>
                  </a:lnTo>
                  <a:lnTo>
                    <a:pt x="2263718" y="1633682"/>
                  </a:lnTo>
                  <a:lnTo>
                    <a:pt x="2263256" y="1637376"/>
                  </a:lnTo>
                  <a:lnTo>
                    <a:pt x="2263256" y="1641071"/>
                  </a:lnTo>
                  <a:lnTo>
                    <a:pt x="2264179" y="1644766"/>
                  </a:lnTo>
                  <a:lnTo>
                    <a:pt x="2264410" y="1645458"/>
                  </a:lnTo>
                  <a:lnTo>
                    <a:pt x="2263256" y="1647536"/>
                  </a:lnTo>
                  <a:lnTo>
                    <a:pt x="2258407" y="1648922"/>
                  </a:lnTo>
                  <a:lnTo>
                    <a:pt x="2254020" y="1652155"/>
                  </a:lnTo>
                  <a:lnTo>
                    <a:pt x="2251018" y="1656542"/>
                  </a:lnTo>
                  <a:lnTo>
                    <a:pt x="2249402" y="1661391"/>
                  </a:lnTo>
                  <a:lnTo>
                    <a:pt x="2249402" y="1666471"/>
                  </a:lnTo>
                  <a:lnTo>
                    <a:pt x="2250787" y="1671320"/>
                  </a:lnTo>
                  <a:lnTo>
                    <a:pt x="2251018" y="1671782"/>
                  </a:lnTo>
                  <a:lnTo>
                    <a:pt x="2250095" y="1673398"/>
                  </a:lnTo>
                  <a:lnTo>
                    <a:pt x="2248940" y="1677786"/>
                  </a:lnTo>
                  <a:lnTo>
                    <a:pt x="2249171" y="1682635"/>
                  </a:lnTo>
                  <a:lnTo>
                    <a:pt x="2250787" y="1686791"/>
                  </a:lnTo>
                  <a:lnTo>
                    <a:pt x="2253327" y="1690024"/>
                  </a:lnTo>
                  <a:lnTo>
                    <a:pt x="2254482" y="1691178"/>
                  </a:lnTo>
                  <a:lnTo>
                    <a:pt x="2254251" y="1694411"/>
                  </a:lnTo>
                  <a:lnTo>
                    <a:pt x="2255405" y="1699029"/>
                  </a:lnTo>
                  <a:lnTo>
                    <a:pt x="2257022" y="1701569"/>
                  </a:lnTo>
                  <a:lnTo>
                    <a:pt x="2255174" y="1705033"/>
                  </a:lnTo>
                  <a:lnTo>
                    <a:pt x="2254251" y="1709420"/>
                  </a:lnTo>
                  <a:lnTo>
                    <a:pt x="2254713" y="1713346"/>
                  </a:lnTo>
                  <a:lnTo>
                    <a:pt x="2255867" y="1716809"/>
                  </a:lnTo>
                  <a:lnTo>
                    <a:pt x="2257022" y="1719118"/>
                  </a:lnTo>
                  <a:lnTo>
                    <a:pt x="2256791" y="1719349"/>
                  </a:lnTo>
                  <a:lnTo>
                    <a:pt x="2258407" y="1720966"/>
                  </a:lnTo>
                  <a:lnTo>
                    <a:pt x="2258869" y="1721889"/>
                  </a:lnTo>
                  <a:lnTo>
                    <a:pt x="2260716" y="1723967"/>
                  </a:lnTo>
                  <a:lnTo>
                    <a:pt x="2261178" y="1724429"/>
                  </a:lnTo>
                  <a:lnTo>
                    <a:pt x="2259561" y="1728355"/>
                  </a:lnTo>
                  <a:lnTo>
                    <a:pt x="2258869" y="1728816"/>
                  </a:lnTo>
                  <a:lnTo>
                    <a:pt x="2256791" y="1730664"/>
                  </a:lnTo>
                  <a:lnTo>
                    <a:pt x="2254482" y="1733666"/>
                  </a:lnTo>
                  <a:lnTo>
                    <a:pt x="2252404" y="1739207"/>
                  </a:lnTo>
                  <a:lnTo>
                    <a:pt x="2253558" y="1745673"/>
                  </a:lnTo>
                  <a:lnTo>
                    <a:pt x="2256560" y="1750291"/>
                  </a:lnTo>
                  <a:lnTo>
                    <a:pt x="2258407" y="1751676"/>
                  </a:lnTo>
                  <a:lnTo>
                    <a:pt x="2258869" y="1753755"/>
                  </a:lnTo>
                  <a:lnTo>
                    <a:pt x="2259331" y="1755833"/>
                  </a:lnTo>
                  <a:lnTo>
                    <a:pt x="2260254" y="1758142"/>
                  </a:lnTo>
                  <a:lnTo>
                    <a:pt x="2261409" y="1760682"/>
                  </a:lnTo>
                  <a:lnTo>
                    <a:pt x="2263025" y="1763222"/>
                  </a:lnTo>
                  <a:lnTo>
                    <a:pt x="2263487" y="1764146"/>
                  </a:lnTo>
                  <a:lnTo>
                    <a:pt x="2263487" y="1764607"/>
                  </a:lnTo>
                  <a:lnTo>
                    <a:pt x="2263718" y="1767840"/>
                  </a:lnTo>
                  <a:lnTo>
                    <a:pt x="2264410" y="1769918"/>
                  </a:lnTo>
                  <a:lnTo>
                    <a:pt x="2263025" y="1773613"/>
                  </a:lnTo>
                  <a:lnTo>
                    <a:pt x="2262794" y="1779155"/>
                  </a:lnTo>
                  <a:lnTo>
                    <a:pt x="2264872" y="1784466"/>
                  </a:lnTo>
                  <a:lnTo>
                    <a:pt x="2268105" y="1788160"/>
                  </a:lnTo>
                  <a:lnTo>
                    <a:pt x="2270414" y="1789546"/>
                  </a:lnTo>
                  <a:lnTo>
                    <a:pt x="2270645" y="1791393"/>
                  </a:lnTo>
                  <a:lnTo>
                    <a:pt x="2271568" y="1795087"/>
                  </a:lnTo>
                  <a:lnTo>
                    <a:pt x="2273646" y="1798782"/>
                  </a:lnTo>
                  <a:lnTo>
                    <a:pt x="2277110" y="1802015"/>
                  </a:lnTo>
                  <a:lnTo>
                    <a:pt x="2281035" y="1803862"/>
                  </a:lnTo>
                  <a:lnTo>
                    <a:pt x="2284960" y="1805016"/>
                  </a:lnTo>
                  <a:lnTo>
                    <a:pt x="2285884" y="1805016"/>
                  </a:lnTo>
                  <a:lnTo>
                    <a:pt x="2286115" y="1805247"/>
                  </a:lnTo>
                  <a:lnTo>
                    <a:pt x="2287731" y="1809173"/>
                  </a:lnTo>
                  <a:lnTo>
                    <a:pt x="2290271" y="1812867"/>
                  </a:lnTo>
                  <a:lnTo>
                    <a:pt x="2293734" y="1815869"/>
                  </a:lnTo>
                  <a:lnTo>
                    <a:pt x="2296043" y="1817255"/>
                  </a:lnTo>
                  <a:lnTo>
                    <a:pt x="2294658" y="1817716"/>
                  </a:lnTo>
                  <a:lnTo>
                    <a:pt x="2281035" y="1824644"/>
                  </a:lnTo>
                  <a:lnTo>
                    <a:pt x="2288193" y="1838036"/>
                  </a:lnTo>
                  <a:lnTo>
                    <a:pt x="2290040" y="1840807"/>
                  </a:lnTo>
                  <a:lnTo>
                    <a:pt x="2292349" y="1843578"/>
                  </a:lnTo>
                  <a:lnTo>
                    <a:pt x="2295351" y="1846118"/>
                  </a:lnTo>
                  <a:lnTo>
                    <a:pt x="2297659" y="1847504"/>
                  </a:lnTo>
                  <a:lnTo>
                    <a:pt x="2299507" y="1855355"/>
                  </a:lnTo>
                  <a:lnTo>
                    <a:pt x="2299968" y="1856509"/>
                  </a:lnTo>
                  <a:lnTo>
                    <a:pt x="2301816" y="1859973"/>
                  </a:lnTo>
                  <a:lnTo>
                    <a:pt x="2302739" y="1860896"/>
                  </a:lnTo>
                  <a:lnTo>
                    <a:pt x="2302739" y="1861589"/>
                  </a:lnTo>
                  <a:lnTo>
                    <a:pt x="2302508" y="1863436"/>
                  </a:lnTo>
                  <a:lnTo>
                    <a:pt x="2302508" y="1864129"/>
                  </a:lnTo>
                  <a:lnTo>
                    <a:pt x="2295812" y="1865746"/>
                  </a:lnTo>
                  <a:lnTo>
                    <a:pt x="2286346" y="1868286"/>
                  </a:lnTo>
                  <a:lnTo>
                    <a:pt x="2276648" y="1870595"/>
                  </a:lnTo>
                  <a:lnTo>
                    <a:pt x="2267181" y="1872904"/>
                  </a:lnTo>
                  <a:lnTo>
                    <a:pt x="2257714" y="1874751"/>
                  </a:lnTo>
                  <a:lnTo>
                    <a:pt x="2254943" y="1875444"/>
                  </a:lnTo>
                  <a:lnTo>
                    <a:pt x="2254482" y="1874982"/>
                  </a:lnTo>
                  <a:lnTo>
                    <a:pt x="2254482" y="1875444"/>
                  </a:lnTo>
                  <a:lnTo>
                    <a:pt x="2248247" y="1876598"/>
                  </a:lnTo>
                  <a:lnTo>
                    <a:pt x="2238550" y="1878215"/>
                  </a:lnTo>
                  <a:lnTo>
                    <a:pt x="2229083" y="1879831"/>
                  </a:lnTo>
                  <a:lnTo>
                    <a:pt x="2219616" y="1881216"/>
                  </a:lnTo>
                  <a:lnTo>
                    <a:pt x="2207148" y="1882833"/>
                  </a:lnTo>
                  <a:lnTo>
                    <a:pt x="2196296" y="1883987"/>
                  </a:lnTo>
                  <a:lnTo>
                    <a:pt x="2191678" y="1884218"/>
                  </a:lnTo>
                  <a:lnTo>
                    <a:pt x="2188214" y="1884680"/>
                  </a:lnTo>
                  <a:lnTo>
                    <a:pt x="2184751" y="1884911"/>
                  </a:lnTo>
                  <a:lnTo>
                    <a:pt x="2181287" y="1885142"/>
                  </a:lnTo>
                  <a:lnTo>
                    <a:pt x="2177824" y="1885373"/>
                  </a:lnTo>
                  <a:lnTo>
                    <a:pt x="2174360" y="1885604"/>
                  </a:lnTo>
                  <a:lnTo>
                    <a:pt x="2171359" y="1885835"/>
                  </a:lnTo>
                  <a:lnTo>
                    <a:pt x="2171590" y="1882140"/>
                  </a:lnTo>
                  <a:lnTo>
                    <a:pt x="2172282" y="1874982"/>
                  </a:lnTo>
                  <a:lnTo>
                    <a:pt x="2172975" y="1867593"/>
                  </a:lnTo>
                  <a:lnTo>
                    <a:pt x="2173899" y="1860204"/>
                  </a:lnTo>
                  <a:lnTo>
                    <a:pt x="2174591" y="1853046"/>
                  </a:lnTo>
                  <a:lnTo>
                    <a:pt x="2175515" y="1845656"/>
                  </a:lnTo>
                  <a:lnTo>
                    <a:pt x="2176438" y="1838267"/>
                  </a:lnTo>
                  <a:lnTo>
                    <a:pt x="2177131" y="1830878"/>
                  </a:lnTo>
                  <a:lnTo>
                    <a:pt x="2178286" y="1823720"/>
                  </a:lnTo>
                  <a:lnTo>
                    <a:pt x="2179209" y="1816331"/>
                  </a:lnTo>
                  <a:lnTo>
                    <a:pt x="2180133" y="1808942"/>
                  </a:lnTo>
                  <a:lnTo>
                    <a:pt x="2181749" y="1798089"/>
                  </a:lnTo>
                  <a:lnTo>
                    <a:pt x="2193063" y="1780078"/>
                  </a:lnTo>
                  <a:lnTo>
                    <a:pt x="2196065" y="1775460"/>
                  </a:lnTo>
                  <a:lnTo>
                    <a:pt x="2198835" y="1770842"/>
                  </a:lnTo>
                  <a:lnTo>
                    <a:pt x="2201837" y="1766224"/>
                  </a:lnTo>
                  <a:lnTo>
                    <a:pt x="2204839" y="1761606"/>
                  </a:lnTo>
                  <a:lnTo>
                    <a:pt x="2207610" y="1756987"/>
                  </a:lnTo>
                  <a:lnTo>
                    <a:pt x="2210611" y="1752369"/>
                  </a:lnTo>
                  <a:lnTo>
                    <a:pt x="2213382" y="1747982"/>
                  </a:lnTo>
                  <a:lnTo>
                    <a:pt x="2216384" y="1743364"/>
                  </a:lnTo>
                  <a:lnTo>
                    <a:pt x="2219154" y="1738746"/>
                  </a:lnTo>
                  <a:lnTo>
                    <a:pt x="2222156" y="1734127"/>
                  </a:lnTo>
                  <a:lnTo>
                    <a:pt x="2224927" y="1729509"/>
                  </a:lnTo>
                  <a:lnTo>
                    <a:pt x="2227928" y="1724891"/>
                  </a:lnTo>
                  <a:lnTo>
                    <a:pt x="2230930" y="1720273"/>
                  </a:lnTo>
                  <a:lnTo>
                    <a:pt x="2233701" y="1715655"/>
                  </a:lnTo>
                  <a:lnTo>
                    <a:pt x="2237164" y="1710113"/>
                  </a:lnTo>
                  <a:lnTo>
                    <a:pt x="2240859" y="1700184"/>
                  </a:lnTo>
                  <a:lnTo>
                    <a:pt x="2243630" y="1691178"/>
                  </a:lnTo>
                  <a:lnTo>
                    <a:pt x="2245246" y="1682173"/>
                  </a:lnTo>
                  <a:lnTo>
                    <a:pt x="2246169" y="1673398"/>
                  </a:lnTo>
                  <a:lnTo>
                    <a:pt x="2246400" y="1664624"/>
                  </a:lnTo>
                  <a:lnTo>
                    <a:pt x="2245477" y="1655849"/>
                  </a:lnTo>
                  <a:lnTo>
                    <a:pt x="2243860" y="1647306"/>
                  </a:lnTo>
                  <a:lnTo>
                    <a:pt x="2241551" y="1639455"/>
                  </a:lnTo>
                  <a:lnTo>
                    <a:pt x="2239242" y="1632758"/>
                  </a:lnTo>
                  <a:lnTo>
                    <a:pt x="2236010" y="1626062"/>
                  </a:lnTo>
                  <a:lnTo>
                    <a:pt x="2231854" y="1620058"/>
                  </a:lnTo>
                  <a:lnTo>
                    <a:pt x="2227005" y="1614978"/>
                  </a:lnTo>
                  <a:lnTo>
                    <a:pt x="2229545" y="1614286"/>
                  </a:lnTo>
                  <a:lnTo>
                    <a:pt x="2240397" y="1609667"/>
                  </a:lnTo>
                  <a:lnTo>
                    <a:pt x="2250095" y="1605280"/>
                  </a:lnTo>
                  <a:lnTo>
                    <a:pt x="2259561" y="1600662"/>
                  </a:lnTo>
                  <a:lnTo>
                    <a:pt x="2268797" y="1596275"/>
                  </a:lnTo>
                  <a:lnTo>
                    <a:pt x="2277802" y="1591656"/>
                  </a:lnTo>
                  <a:lnTo>
                    <a:pt x="2286576" y="1587038"/>
                  </a:lnTo>
                  <a:lnTo>
                    <a:pt x="2295120" y="1582420"/>
                  </a:lnTo>
                  <a:lnTo>
                    <a:pt x="2301816" y="1578495"/>
                  </a:lnTo>
                  <a:close/>
                  <a:moveTo>
                    <a:pt x="1458348" y="1889529"/>
                  </a:moveTo>
                  <a:lnTo>
                    <a:pt x="1453268" y="1889067"/>
                  </a:lnTo>
                  <a:lnTo>
                    <a:pt x="1445879" y="1887913"/>
                  </a:lnTo>
                  <a:lnTo>
                    <a:pt x="1437567" y="1886527"/>
                  </a:lnTo>
                  <a:lnTo>
                    <a:pt x="1428100" y="1884911"/>
                  </a:lnTo>
                  <a:lnTo>
                    <a:pt x="1417941" y="1883295"/>
                  </a:lnTo>
                  <a:lnTo>
                    <a:pt x="1407319" y="1881216"/>
                  </a:lnTo>
                  <a:lnTo>
                    <a:pt x="1396467" y="1879369"/>
                  </a:lnTo>
                  <a:lnTo>
                    <a:pt x="1385384" y="1877291"/>
                  </a:lnTo>
                  <a:lnTo>
                    <a:pt x="1374301" y="1875213"/>
                  </a:lnTo>
                  <a:lnTo>
                    <a:pt x="1363449" y="1873366"/>
                  </a:lnTo>
                  <a:lnTo>
                    <a:pt x="1353058" y="1871518"/>
                  </a:lnTo>
                  <a:lnTo>
                    <a:pt x="1343361" y="1869902"/>
                  </a:lnTo>
                  <a:lnTo>
                    <a:pt x="1334587" y="1868516"/>
                  </a:lnTo>
                  <a:lnTo>
                    <a:pt x="1329507" y="1867362"/>
                  </a:lnTo>
                  <a:lnTo>
                    <a:pt x="1325120" y="1866438"/>
                  </a:lnTo>
                  <a:lnTo>
                    <a:pt x="1321195" y="1865053"/>
                  </a:lnTo>
                  <a:lnTo>
                    <a:pt x="1318193" y="1863667"/>
                  </a:lnTo>
                  <a:lnTo>
                    <a:pt x="1315884" y="1862282"/>
                  </a:lnTo>
                  <a:lnTo>
                    <a:pt x="1314268" y="1860666"/>
                  </a:lnTo>
                  <a:lnTo>
                    <a:pt x="1313113" y="1859049"/>
                  </a:lnTo>
                  <a:lnTo>
                    <a:pt x="1311035" y="1854431"/>
                  </a:lnTo>
                  <a:lnTo>
                    <a:pt x="1293256" y="1829955"/>
                  </a:lnTo>
                  <a:lnTo>
                    <a:pt x="1287714" y="1822104"/>
                  </a:lnTo>
                  <a:lnTo>
                    <a:pt x="1270859" y="1798782"/>
                  </a:lnTo>
                  <a:lnTo>
                    <a:pt x="1265317" y="1791162"/>
                  </a:lnTo>
                  <a:lnTo>
                    <a:pt x="1261623" y="1785620"/>
                  </a:lnTo>
                  <a:lnTo>
                    <a:pt x="1257467" y="1780309"/>
                  </a:lnTo>
                  <a:lnTo>
                    <a:pt x="1253080" y="1775691"/>
                  </a:lnTo>
                  <a:lnTo>
                    <a:pt x="1248000" y="1771996"/>
                  </a:lnTo>
                  <a:lnTo>
                    <a:pt x="1242690" y="1768995"/>
                  </a:lnTo>
                  <a:lnTo>
                    <a:pt x="1236686" y="1767147"/>
                  </a:lnTo>
                  <a:lnTo>
                    <a:pt x="1230221" y="1766686"/>
                  </a:lnTo>
                  <a:lnTo>
                    <a:pt x="1226758" y="1767147"/>
                  </a:lnTo>
                  <a:lnTo>
                    <a:pt x="1223525" y="1767147"/>
                  </a:lnTo>
                  <a:lnTo>
                    <a:pt x="1214289" y="1766455"/>
                  </a:lnTo>
                  <a:lnTo>
                    <a:pt x="1209902" y="1766224"/>
                  </a:lnTo>
                  <a:lnTo>
                    <a:pt x="1196048" y="1765531"/>
                  </a:lnTo>
                  <a:lnTo>
                    <a:pt x="1192354" y="1765300"/>
                  </a:lnTo>
                  <a:lnTo>
                    <a:pt x="1195125" y="1764146"/>
                  </a:lnTo>
                  <a:lnTo>
                    <a:pt x="1204361" y="1759989"/>
                  </a:lnTo>
                  <a:lnTo>
                    <a:pt x="1213596" y="1755602"/>
                  </a:lnTo>
                  <a:lnTo>
                    <a:pt x="1222832" y="1750984"/>
                  </a:lnTo>
                  <a:lnTo>
                    <a:pt x="1232299" y="1746366"/>
                  </a:lnTo>
                  <a:lnTo>
                    <a:pt x="1241535" y="1741516"/>
                  </a:lnTo>
                  <a:lnTo>
                    <a:pt x="1250771" y="1736667"/>
                  </a:lnTo>
                  <a:lnTo>
                    <a:pt x="1267857" y="1727200"/>
                  </a:lnTo>
                  <a:lnTo>
                    <a:pt x="1264856" y="1713807"/>
                  </a:lnTo>
                  <a:lnTo>
                    <a:pt x="1263932" y="1709420"/>
                  </a:lnTo>
                  <a:lnTo>
                    <a:pt x="1262778" y="1704802"/>
                  </a:lnTo>
                  <a:lnTo>
                    <a:pt x="1261854" y="1700415"/>
                  </a:lnTo>
                  <a:lnTo>
                    <a:pt x="1260930" y="1695796"/>
                  </a:lnTo>
                  <a:lnTo>
                    <a:pt x="1253773" y="1664855"/>
                  </a:lnTo>
                  <a:lnTo>
                    <a:pt x="1230452" y="1681249"/>
                  </a:lnTo>
                  <a:lnTo>
                    <a:pt x="1221909" y="1687022"/>
                  </a:lnTo>
                  <a:lnTo>
                    <a:pt x="1213366" y="1692564"/>
                  </a:lnTo>
                  <a:lnTo>
                    <a:pt x="1204822" y="1698106"/>
                  </a:lnTo>
                  <a:lnTo>
                    <a:pt x="1196510" y="1703186"/>
                  </a:lnTo>
                  <a:lnTo>
                    <a:pt x="1188198" y="1708035"/>
                  </a:lnTo>
                  <a:lnTo>
                    <a:pt x="1179885" y="1712884"/>
                  </a:lnTo>
                  <a:lnTo>
                    <a:pt x="1171342" y="1717502"/>
                  </a:lnTo>
                  <a:lnTo>
                    <a:pt x="1163030" y="1721658"/>
                  </a:lnTo>
                  <a:lnTo>
                    <a:pt x="1154718" y="1725815"/>
                  </a:lnTo>
                  <a:lnTo>
                    <a:pt x="1150331" y="1727893"/>
                  </a:lnTo>
                  <a:lnTo>
                    <a:pt x="1148483" y="1727662"/>
                  </a:lnTo>
                  <a:lnTo>
                    <a:pt x="1139709" y="1701107"/>
                  </a:lnTo>
                  <a:lnTo>
                    <a:pt x="1123085" y="1651693"/>
                  </a:lnTo>
                  <a:lnTo>
                    <a:pt x="1115003" y="1626755"/>
                  </a:lnTo>
                  <a:lnTo>
                    <a:pt x="1106691" y="1602047"/>
                  </a:lnTo>
                  <a:lnTo>
                    <a:pt x="1098610" y="1577340"/>
                  </a:lnTo>
                  <a:lnTo>
                    <a:pt x="1090297" y="1552633"/>
                  </a:lnTo>
                  <a:lnTo>
                    <a:pt x="1087296" y="1543858"/>
                  </a:lnTo>
                  <a:lnTo>
                    <a:pt x="1090297" y="1542704"/>
                  </a:lnTo>
                  <a:lnTo>
                    <a:pt x="1097917" y="1539471"/>
                  </a:lnTo>
                  <a:lnTo>
                    <a:pt x="1105998" y="1536238"/>
                  </a:lnTo>
                  <a:lnTo>
                    <a:pt x="1113849" y="1533006"/>
                  </a:lnTo>
                  <a:lnTo>
                    <a:pt x="1121930" y="1529773"/>
                  </a:lnTo>
                  <a:lnTo>
                    <a:pt x="1130012" y="1526309"/>
                  </a:lnTo>
                  <a:lnTo>
                    <a:pt x="1138324" y="1522846"/>
                  </a:lnTo>
                  <a:lnTo>
                    <a:pt x="1146405" y="1519382"/>
                  </a:lnTo>
                  <a:lnTo>
                    <a:pt x="1154949" y="1515918"/>
                  </a:lnTo>
                  <a:lnTo>
                    <a:pt x="1163261" y="1512224"/>
                  </a:lnTo>
                  <a:lnTo>
                    <a:pt x="1171804" y="1508760"/>
                  </a:lnTo>
                  <a:lnTo>
                    <a:pt x="1180347" y="1505066"/>
                  </a:lnTo>
                  <a:lnTo>
                    <a:pt x="1189121" y="1501371"/>
                  </a:lnTo>
                  <a:lnTo>
                    <a:pt x="1197895" y="1497446"/>
                  </a:lnTo>
                  <a:lnTo>
                    <a:pt x="1206670" y="1493751"/>
                  </a:lnTo>
                  <a:lnTo>
                    <a:pt x="1218214" y="1488671"/>
                  </a:lnTo>
                  <a:lnTo>
                    <a:pt x="1222832" y="1494444"/>
                  </a:lnTo>
                  <a:lnTo>
                    <a:pt x="1229067" y="1501371"/>
                  </a:lnTo>
                  <a:lnTo>
                    <a:pt x="1235532" y="1508529"/>
                  </a:lnTo>
                  <a:lnTo>
                    <a:pt x="1242228" y="1515226"/>
                  </a:lnTo>
                  <a:lnTo>
                    <a:pt x="1249386" y="1522153"/>
                  </a:lnTo>
                  <a:lnTo>
                    <a:pt x="1256774" y="1528849"/>
                  </a:lnTo>
                  <a:lnTo>
                    <a:pt x="1264625" y="1535546"/>
                  </a:lnTo>
                  <a:lnTo>
                    <a:pt x="1272706" y="1542011"/>
                  </a:lnTo>
                  <a:lnTo>
                    <a:pt x="1281249" y="1548476"/>
                  </a:lnTo>
                  <a:lnTo>
                    <a:pt x="1290254" y="1554942"/>
                  </a:lnTo>
                  <a:lnTo>
                    <a:pt x="1299490" y="1561176"/>
                  </a:lnTo>
                  <a:lnTo>
                    <a:pt x="1308957" y="1567411"/>
                  </a:lnTo>
                  <a:lnTo>
                    <a:pt x="1318886" y="1573415"/>
                  </a:lnTo>
                  <a:lnTo>
                    <a:pt x="1329276" y="1579649"/>
                  </a:lnTo>
                  <a:lnTo>
                    <a:pt x="1339897" y="1585422"/>
                  </a:lnTo>
                  <a:lnTo>
                    <a:pt x="1350980" y="1591426"/>
                  </a:lnTo>
                  <a:lnTo>
                    <a:pt x="1362525" y="1597198"/>
                  </a:lnTo>
                  <a:lnTo>
                    <a:pt x="1374301" y="1602740"/>
                  </a:lnTo>
                  <a:lnTo>
                    <a:pt x="1386539" y="1608513"/>
                  </a:lnTo>
                  <a:lnTo>
                    <a:pt x="1399931" y="1614286"/>
                  </a:lnTo>
                  <a:lnTo>
                    <a:pt x="1402470" y="1614978"/>
                  </a:lnTo>
                  <a:lnTo>
                    <a:pt x="1397622" y="1620058"/>
                  </a:lnTo>
                  <a:lnTo>
                    <a:pt x="1393465" y="1626062"/>
                  </a:lnTo>
                  <a:lnTo>
                    <a:pt x="1390233" y="1632758"/>
                  </a:lnTo>
                  <a:lnTo>
                    <a:pt x="1387924" y="1639455"/>
                  </a:lnTo>
                  <a:lnTo>
                    <a:pt x="1385615" y="1647536"/>
                  </a:lnTo>
                  <a:lnTo>
                    <a:pt x="1383999" y="1655849"/>
                  </a:lnTo>
                  <a:lnTo>
                    <a:pt x="1383075" y="1664624"/>
                  </a:lnTo>
                  <a:lnTo>
                    <a:pt x="1383306" y="1673398"/>
                  </a:lnTo>
                  <a:lnTo>
                    <a:pt x="1384230" y="1682173"/>
                  </a:lnTo>
                  <a:lnTo>
                    <a:pt x="1385846" y="1691178"/>
                  </a:lnTo>
                  <a:lnTo>
                    <a:pt x="1388386" y="1700184"/>
                  </a:lnTo>
                  <a:lnTo>
                    <a:pt x="1392080" y="1710113"/>
                  </a:lnTo>
                  <a:lnTo>
                    <a:pt x="1395774" y="1715655"/>
                  </a:lnTo>
                  <a:lnTo>
                    <a:pt x="1398545" y="1720273"/>
                  </a:lnTo>
                  <a:lnTo>
                    <a:pt x="1401547" y="1724891"/>
                  </a:lnTo>
                  <a:lnTo>
                    <a:pt x="1404318" y="1729509"/>
                  </a:lnTo>
                  <a:lnTo>
                    <a:pt x="1407319" y="1734127"/>
                  </a:lnTo>
                  <a:lnTo>
                    <a:pt x="1410321" y="1738746"/>
                  </a:lnTo>
                  <a:lnTo>
                    <a:pt x="1413092" y="1743364"/>
                  </a:lnTo>
                  <a:lnTo>
                    <a:pt x="1416093" y="1747982"/>
                  </a:lnTo>
                  <a:lnTo>
                    <a:pt x="1418864" y="1752600"/>
                  </a:lnTo>
                  <a:lnTo>
                    <a:pt x="1421866" y="1756987"/>
                  </a:lnTo>
                  <a:lnTo>
                    <a:pt x="1424637" y="1761606"/>
                  </a:lnTo>
                  <a:lnTo>
                    <a:pt x="1427638" y="1766224"/>
                  </a:lnTo>
                  <a:lnTo>
                    <a:pt x="1430640" y="1770842"/>
                  </a:lnTo>
                  <a:lnTo>
                    <a:pt x="1447726" y="1798089"/>
                  </a:lnTo>
                  <a:lnTo>
                    <a:pt x="1449112" y="1807556"/>
                  </a:lnTo>
                  <a:lnTo>
                    <a:pt x="1449804" y="1813560"/>
                  </a:lnTo>
                  <a:lnTo>
                    <a:pt x="1450728" y="1819564"/>
                  </a:lnTo>
                  <a:lnTo>
                    <a:pt x="1451421" y="1825336"/>
                  </a:lnTo>
                  <a:lnTo>
                    <a:pt x="1452344" y="1831340"/>
                  </a:lnTo>
                  <a:lnTo>
                    <a:pt x="1453037" y="1837344"/>
                  </a:lnTo>
                  <a:lnTo>
                    <a:pt x="1453730" y="1843116"/>
                  </a:lnTo>
                  <a:lnTo>
                    <a:pt x="1454422" y="1849120"/>
                  </a:lnTo>
                  <a:lnTo>
                    <a:pt x="1455115" y="1855124"/>
                  </a:lnTo>
                  <a:lnTo>
                    <a:pt x="1455808" y="1860896"/>
                  </a:lnTo>
                  <a:lnTo>
                    <a:pt x="1456270" y="1866900"/>
                  </a:lnTo>
                  <a:lnTo>
                    <a:pt x="1456962" y="1872904"/>
                  </a:lnTo>
                  <a:lnTo>
                    <a:pt x="1457424" y="1878676"/>
                  </a:lnTo>
                  <a:lnTo>
                    <a:pt x="1458117" y="1884680"/>
                  </a:lnTo>
                  <a:lnTo>
                    <a:pt x="1458348" y="1889529"/>
                  </a:lnTo>
                  <a:close/>
                </a:path>
              </a:pathLst>
            </a:custGeom>
            <a:solidFill>
              <a:srgbClr val="1C1B17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1B63B6F-C096-4D9B-B326-B9E68E1FB692}"/>
                </a:ext>
              </a:extLst>
            </p:cNvPr>
            <p:cNvSpPr/>
            <p:nvPr/>
          </p:nvSpPr>
          <p:spPr>
            <a:xfrm>
              <a:off x="6483214" y="4006281"/>
              <a:ext cx="417956" cy="228591"/>
            </a:xfrm>
            <a:custGeom>
              <a:avLst/>
              <a:gdLst>
                <a:gd name="connsiteX0" fmla="*/ 129303 w 417956"/>
                <a:gd name="connsiteY0" fmla="*/ 113137 h 228591"/>
                <a:gd name="connsiteX1" fmla="*/ 205037 w 417956"/>
                <a:gd name="connsiteY1" fmla="*/ 145926 h 228591"/>
                <a:gd name="connsiteX2" fmla="*/ 129303 w 417956"/>
                <a:gd name="connsiteY2" fmla="*/ 113137 h 228591"/>
                <a:gd name="connsiteX3" fmla="*/ 89819 w 417956"/>
                <a:gd name="connsiteY3" fmla="*/ 148697 h 228591"/>
                <a:gd name="connsiteX4" fmla="*/ 105058 w 417956"/>
                <a:gd name="connsiteY4" fmla="*/ 152853 h 228591"/>
                <a:gd name="connsiteX5" fmla="*/ 87972 w 417956"/>
                <a:gd name="connsiteY5" fmla="*/ 152161 h 228591"/>
                <a:gd name="connsiteX6" fmla="*/ 67884 w 417956"/>
                <a:gd name="connsiteY6" fmla="*/ 176637 h 228591"/>
                <a:gd name="connsiteX7" fmla="*/ 89126 w 417956"/>
                <a:gd name="connsiteY7" fmla="*/ 184719 h 228591"/>
                <a:gd name="connsiteX8" fmla="*/ 122145 w 417956"/>
                <a:gd name="connsiteY8" fmla="*/ 142001 h 228591"/>
                <a:gd name="connsiteX9" fmla="*/ 98362 w 417956"/>
                <a:gd name="connsiteY9" fmla="*/ 125144 h 228591"/>
                <a:gd name="connsiteX10" fmla="*/ 89819 w 417956"/>
                <a:gd name="connsiteY10" fmla="*/ 148697 h 228591"/>
                <a:gd name="connsiteX11" fmla="*/ 45256 w 417956"/>
                <a:gd name="connsiteY11" fmla="*/ 163244 h 228591"/>
                <a:gd name="connsiteX12" fmla="*/ 64189 w 417956"/>
                <a:gd name="connsiteY12" fmla="*/ 174559 h 228591"/>
                <a:gd name="connsiteX13" fmla="*/ 81738 w 417956"/>
                <a:gd name="connsiteY13" fmla="*/ 151006 h 228591"/>
                <a:gd name="connsiteX14" fmla="*/ 57032 w 417956"/>
                <a:gd name="connsiteY14" fmla="*/ 142001 h 228591"/>
                <a:gd name="connsiteX15" fmla="*/ 45256 w 417956"/>
                <a:gd name="connsiteY15" fmla="*/ 163244 h 228591"/>
                <a:gd name="connsiteX16" fmla="*/ 41331 w 417956"/>
                <a:gd name="connsiteY16" fmla="*/ 123297 h 228591"/>
                <a:gd name="connsiteX17" fmla="*/ 35789 w 417956"/>
                <a:gd name="connsiteY17" fmla="*/ 123759 h 228591"/>
                <a:gd name="connsiteX18" fmla="*/ 39483 w 417956"/>
                <a:gd name="connsiteY18" fmla="*/ 126068 h 228591"/>
                <a:gd name="connsiteX19" fmla="*/ 41331 w 417956"/>
                <a:gd name="connsiteY19" fmla="*/ 123297 h 228591"/>
                <a:gd name="connsiteX20" fmla="*/ 22166 w 417956"/>
                <a:gd name="connsiteY20" fmla="*/ 184488 h 228591"/>
                <a:gd name="connsiteX21" fmla="*/ 52645 w 417956"/>
                <a:gd name="connsiteY21" fmla="*/ 196726 h 228591"/>
                <a:gd name="connsiteX22" fmla="*/ 16163 w 417956"/>
                <a:gd name="connsiteY22" fmla="*/ 188182 h 228591"/>
                <a:gd name="connsiteX23" fmla="*/ 15932 w 417956"/>
                <a:gd name="connsiteY23" fmla="*/ 188182 h 228591"/>
                <a:gd name="connsiteX24" fmla="*/ 16163 w 417956"/>
                <a:gd name="connsiteY24" fmla="*/ 187952 h 228591"/>
                <a:gd name="connsiteX25" fmla="*/ 4849 w 417956"/>
                <a:gd name="connsiteY25" fmla="*/ 181486 h 228591"/>
                <a:gd name="connsiteX26" fmla="*/ 0 w 417956"/>
                <a:gd name="connsiteY26" fmla="*/ 228592 h 228591"/>
                <a:gd name="connsiteX27" fmla="*/ 222354 w 417956"/>
                <a:gd name="connsiteY27" fmla="*/ 166477 h 228591"/>
                <a:gd name="connsiteX28" fmla="*/ 223047 w 417956"/>
                <a:gd name="connsiteY28" fmla="*/ 85659 h 228591"/>
                <a:gd name="connsiteX29" fmla="*/ 204113 w 417956"/>
                <a:gd name="connsiteY29" fmla="*/ 82888 h 228591"/>
                <a:gd name="connsiteX30" fmla="*/ 48719 w 417956"/>
                <a:gd name="connsiteY30" fmla="*/ 122373 h 228591"/>
                <a:gd name="connsiteX31" fmla="*/ 44794 w 417956"/>
                <a:gd name="connsiteY31" fmla="*/ 129070 h 228591"/>
                <a:gd name="connsiteX32" fmla="*/ 55877 w 417956"/>
                <a:gd name="connsiteY32" fmla="*/ 134842 h 228591"/>
                <a:gd name="connsiteX33" fmla="*/ 63497 w 417956"/>
                <a:gd name="connsiteY33" fmla="*/ 120757 h 228591"/>
                <a:gd name="connsiteX34" fmla="*/ 59110 w 417956"/>
                <a:gd name="connsiteY34" fmla="*/ 136459 h 228591"/>
                <a:gd name="connsiteX35" fmla="*/ 84278 w 417956"/>
                <a:gd name="connsiteY35" fmla="*/ 146850 h 228591"/>
                <a:gd name="connsiteX36" fmla="*/ 97439 w 417956"/>
                <a:gd name="connsiteY36" fmla="*/ 124221 h 228591"/>
                <a:gd name="connsiteX37" fmla="*/ 91435 w 417956"/>
                <a:gd name="connsiteY37" fmla="*/ 118217 h 228591"/>
                <a:gd name="connsiteX38" fmla="*/ 98362 w 417956"/>
                <a:gd name="connsiteY38" fmla="*/ 122373 h 228591"/>
                <a:gd name="connsiteX39" fmla="*/ 99517 w 417956"/>
                <a:gd name="connsiteY39" fmla="*/ 119833 h 228591"/>
                <a:gd name="connsiteX40" fmla="*/ 99055 w 417956"/>
                <a:gd name="connsiteY40" fmla="*/ 122835 h 228591"/>
                <a:gd name="connsiteX41" fmla="*/ 125377 w 417956"/>
                <a:gd name="connsiteY41" fmla="*/ 136690 h 228591"/>
                <a:gd name="connsiteX42" fmla="*/ 134844 w 417956"/>
                <a:gd name="connsiteY42" fmla="*/ 119141 h 228591"/>
                <a:gd name="connsiteX43" fmla="*/ 129303 w 417956"/>
                <a:gd name="connsiteY43" fmla="*/ 138306 h 228591"/>
                <a:gd name="connsiteX44" fmla="*/ 167170 w 417956"/>
                <a:gd name="connsiteY44" fmla="*/ 151006 h 228591"/>
                <a:gd name="connsiteX45" fmla="*/ 126763 w 417956"/>
                <a:gd name="connsiteY45" fmla="*/ 144079 h 228591"/>
                <a:gd name="connsiteX46" fmla="*/ 90050 w 417956"/>
                <a:gd name="connsiteY46" fmla="*/ 184950 h 228591"/>
                <a:gd name="connsiteX47" fmla="*/ 92128 w 417956"/>
                <a:gd name="connsiteY47" fmla="*/ 185412 h 228591"/>
                <a:gd name="connsiteX48" fmla="*/ 89126 w 417956"/>
                <a:gd name="connsiteY48" fmla="*/ 185642 h 228591"/>
                <a:gd name="connsiteX49" fmla="*/ 87279 w 417956"/>
                <a:gd name="connsiteY49" fmla="*/ 186566 h 228591"/>
                <a:gd name="connsiteX50" fmla="*/ 88434 w 417956"/>
                <a:gd name="connsiteY50" fmla="*/ 185642 h 228591"/>
                <a:gd name="connsiteX51" fmla="*/ 63035 w 417956"/>
                <a:gd name="connsiteY51" fmla="*/ 180332 h 228591"/>
                <a:gd name="connsiteX52" fmla="*/ 51952 w 417956"/>
                <a:gd name="connsiteY52" fmla="*/ 187490 h 228591"/>
                <a:gd name="connsiteX53" fmla="*/ 60264 w 417956"/>
                <a:gd name="connsiteY53" fmla="*/ 178946 h 228591"/>
                <a:gd name="connsiteX54" fmla="*/ 41331 w 417956"/>
                <a:gd name="connsiteY54" fmla="*/ 167862 h 228591"/>
                <a:gd name="connsiteX55" fmla="*/ 22166 w 417956"/>
                <a:gd name="connsiteY55" fmla="*/ 184488 h 228591"/>
                <a:gd name="connsiteX56" fmla="*/ 25861 w 417956"/>
                <a:gd name="connsiteY56" fmla="*/ 150313 h 228591"/>
                <a:gd name="connsiteX57" fmla="*/ 39945 w 417956"/>
                <a:gd name="connsiteY57" fmla="*/ 160012 h 228591"/>
                <a:gd name="connsiteX58" fmla="*/ 53106 w 417956"/>
                <a:gd name="connsiteY58" fmla="*/ 139692 h 228591"/>
                <a:gd name="connsiteX59" fmla="*/ 42716 w 417956"/>
                <a:gd name="connsiteY59" fmla="*/ 132302 h 228591"/>
                <a:gd name="connsiteX60" fmla="*/ 25861 w 417956"/>
                <a:gd name="connsiteY60" fmla="*/ 150313 h 228591"/>
                <a:gd name="connsiteX61" fmla="*/ 5311 w 417956"/>
                <a:gd name="connsiteY61" fmla="*/ 126068 h 228591"/>
                <a:gd name="connsiteX62" fmla="*/ 5542 w 417956"/>
                <a:gd name="connsiteY62" fmla="*/ 174328 h 228591"/>
                <a:gd name="connsiteX63" fmla="*/ 20550 w 417956"/>
                <a:gd name="connsiteY63" fmla="*/ 183564 h 228591"/>
                <a:gd name="connsiteX64" fmla="*/ 36713 w 417956"/>
                <a:gd name="connsiteY64" fmla="*/ 164399 h 228591"/>
                <a:gd name="connsiteX65" fmla="*/ 23090 w 417956"/>
                <a:gd name="connsiteY65" fmla="*/ 152392 h 228591"/>
                <a:gd name="connsiteX66" fmla="*/ 11545 w 417956"/>
                <a:gd name="connsiteY66" fmla="*/ 159781 h 228591"/>
                <a:gd name="connsiteX67" fmla="*/ 20781 w 417956"/>
                <a:gd name="connsiteY67" fmla="*/ 150313 h 228591"/>
                <a:gd name="connsiteX68" fmla="*/ 12007 w 417956"/>
                <a:gd name="connsiteY68" fmla="*/ 141539 h 228591"/>
                <a:gd name="connsiteX69" fmla="*/ 22628 w 417956"/>
                <a:gd name="connsiteY69" fmla="*/ 148235 h 228591"/>
                <a:gd name="connsiteX70" fmla="*/ 37867 w 417956"/>
                <a:gd name="connsiteY70" fmla="*/ 128377 h 228591"/>
                <a:gd name="connsiteX71" fmla="*/ 33480 w 417956"/>
                <a:gd name="connsiteY71" fmla="*/ 123990 h 228591"/>
                <a:gd name="connsiteX72" fmla="*/ 5311 w 417956"/>
                <a:gd name="connsiteY72" fmla="*/ 126068 h 228591"/>
                <a:gd name="connsiteX73" fmla="*/ 359276 w 417956"/>
                <a:gd name="connsiteY73" fmla="*/ 177792 h 228591"/>
                <a:gd name="connsiteX74" fmla="*/ 383290 w 417956"/>
                <a:gd name="connsiteY74" fmla="*/ 187259 h 228591"/>
                <a:gd name="connsiteX75" fmla="*/ 327412 w 417956"/>
                <a:gd name="connsiteY75" fmla="*/ 216584 h 228591"/>
                <a:gd name="connsiteX76" fmla="*/ 359276 w 417956"/>
                <a:gd name="connsiteY76" fmla="*/ 177792 h 228591"/>
                <a:gd name="connsiteX77" fmla="*/ 298088 w 417956"/>
                <a:gd name="connsiteY77" fmla="*/ 169248 h 228591"/>
                <a:gd name="connsiteX78" fmla="*/ 323025 w 417956"/>
                <a:gd name="connsiteY78" fmla="*/ 180332 h 228591"/>
                <a:gd name="connsiteX79" fmla="*/ 260221 w 417956"/>
                <a:gd name="connsiteY79" fmla="*/ 207810 h 228591"/>
                <a:gd name="connsiteX80" fmla="*/ 298088 w 417956"/>
                <a:gd name="connsiteY80" fmla="*/ 169248 h 228591"/>
                <a:gd name="connsiteX81" fmla="*/ 238748 w 417956"/>
                <a:gd name="connsiteY81" fmla="*/ 157010 h 228591"/>
                <a:gd name="connsiteX82" fmla="*/ 261838 w 417956"/>
                <a:gd name="connsiteY82" fmla="*/ 169248 h 228591"/>
                <a:gd name="connsiteX83" fmla="*/ 200650 w 417956"/>
                <a:gd name="connsiteY83" fmla="*/ 200190 h 228591"/>
                <a:gd name="connsiteX84" fmla="*/ 238748 w 417956"/>
                <a:gd name="connsiteY84" fmla="*/ 157010 h 228591"/>
                <a:gd name="connsiteX85" fmla="*/ 370821 w 417956"/>
                <a:gd name="connsiteY85" fmla="*/ 25853 h 228591"/>
                <a:gd name="connsiteX86" fmla="*/ 417001 w 417956"/>
                <a:gd name="connsiteY86" fmla="*/ 42479 h 228591"/>
                <a:gd name="connsiteX87" fmla="*/ 411690 w 417956"/>
                <a:gd name="connsiteY87" fmla="*/ 132072 h 228591"/>
                <a:gd name="connsiteX88" fmla="*/ 395527 w 417956"/>
                <a:gd name="connsiteY88" fmla="*/ 176868 h 228591"/>
                <a:gd name="connsiteX89" fmla="*/ 358353 w 417956"/>
                <a:gd name="connsiteY89" fmla="*/ 169248 h 228591"/>
                <a:gd name="connsiteX90" fmla="*/ 357429 w 417956"/>
                <a:gd name="connsiteY90" fmla="*/ 169479 h 228591"/>
                <a:gd name="connsiteX91" fmla="*/ 367127 w 417956"/>
                <a:gd name="connsiteY91" fmla="*/ 111290 h 228591"/>
                <a:gd name="connsiteX92" fmla="*/ 370821 w 417956"/>
                <a:gd name="connsiteY92" fmla="*/ 25853 h 228591"/>
                <a:gd name="connsiteX93" fmla="*/ 308479 w 417956"/>
                <a:gd name="connsiteY93" fmla="*/ 15693 h 228591"/>
                <a:gd name="connsiteX94" fmla="*/ 366434 w 417956"/>
                <a:gd name="connsiteY94" fmla="*/ 22852 h 228591"/>
                <a:gd name="connsiteX95" fmla="*/ 362509 w 417956"/>
                <a:gd name="connsiteY95" fmla="*/ 110828 h 228591"/>
                <a:gd name="connsiteX96" fmla="*/ 351657 w 417956"/>
                <a:gd name="connsiteY96" fmla="*/ 172019 h 228591"/>
                <a:gd name="connsiteX97" fmla="*/ 302245 w 417956"/>
                <a:gd name="connsiteY97" fmla="*/ 167401 h 228591"/>
                <a:gd name="connsiteX98" fmla="*/ 306863 w 417956"/>
                <a:gd name="connsiteY98" fmla="*/ 90508 h 228591"/>
                <a:gd name="connsiteX99" fmla="*/ 308479 w 417956"/>
                <a:gd name="connsiteY99" fmla="*/ 15693 h 228591"/>
                <a:gd name="connsiteX100" fmla="*/ 260221 w 417956"/>
                <a:gd name="connsiteY100" fmla="*/ 8997 h 228591"/>
                <a:gd name="connsiteX101" fmla="*/ 303861 w 417956"/>
                <a:gd name="connsiteY101" fmla="*/ 15001 h 228591"/>
                <a:gd name="connsiteX102" fmla="*/ 302245 w 417956"/>
                <a:gd name="connsiteY102" fmla="*/ 90046 h 228591"/>
                <a:gd name="connsiteX103" fmla="*/ 286775 w 417956"/>
                <a:gd name="connsiteY103" fmla="*/ 161859 h 228591"/>
                <a:gd name="connsiteX104" fmla="*/ 243828 w 417956"/>
                <a:gd name="connsiteY104" fmla="*/ 155393 h 228591"/>
                <a:gd name="connsiteX105" fmla="*/ 243828 w 417956"/>
                <a:gd name="connsiteY105" fmla="*/ 133919 h 228591"/>
                <a:gd name="connsiteX106" fmla="*/ 260221 w 417956"/>
                <a:gd name="connsiteY106" fmla="*/ 8997 h 228591"/>
                <a:gd name="connsiteX107" fmla="*/ 254911 w 417956"/>
                <a:gd name="connsiteY107" fmla="*/ 15924 h 228591"/>
                <a:gd name="connsiteX108" fmla="*/ 233437 w 417956"/>
                <a:gd name="connsiteY108" fmla="*/ 34859 h 228591"/>
                <a:gd name="connsiteX109" fmla="*/ 253294 w 417956"/>
                <a:gd name="connsiteY109" fmla="*/ 77808 h 228591"/>
                <a:gd name="connsiteX110" fmla="*/ 254911 w 417956"/>
                <a:gd name="connsiteY110" fmla="*/ 15924 h 22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17956" h="228591">
                  <a:moveTo>
                    <a:pt x="129303" y="113137"/>
                  </a:moveTo>
                  <a:cubicBezTo>
                    <a:pt x="148005" y="132533"/>
                    <a:pt x="170171" y="147312"/>
                    <a:pt x="205037" y="145926"/>
                  </a:cubicBezTo>
                  <a:cubicBezTo>
                    <a:pt x="175482" y="139230"/>
                    <a:pt x="151930" y="126761"/>
                    <a:pt x="129303" y="113137"/>
                  </a:cubicBezTo>
                  <a:close/>
                  <a:moveTo>
                    <a:pt x="89819" y="148697"/>
                  </a:moveTo>
                  <a:cubicBezTo>
                    <a:pt x="94668" y="150313"/>
                    <a:pt x="99748" y="151699"/>
                    <a:pt x="105058" y="152853"/>
                  </a:cubicBezTo>
                  <a:cubicBezTo>
                    <a:pt x="99055" y="153084"/>
                    <a:pt x="93283" y="152853"/>
                    <a:pt x="87972" y="152161"/>
                  </a:cubicBezTo>
                  <a:cubicBezTo>
                    <a:pt x="83123" y="160935"/>
                    <a:pt x="76658" y="169248"/>
                    <a:pt x="67884" y="176637"/>
                  </a:cubicBezTo>
                  <a:cubicBezTo>
                    <a:pt x="74811" y="179870"/>
                    <a:pt x="81969" y="182872"/>
                    <a:pt x="89126" y="184719"/>
                  </a:cubicBezTo>
                  <a:cubicBezTo>
                    <a:pt x="102980" y="171095"/>
                    <a:pt x="113140" y="156779"/>
                    <a:pt x="122145" y="142001"/>
                  </a:cubicBezTo>
                  <a:cubicBezTo>
                    <a:pt x="113371" y="137382"/>
                    <a:pt x="105520" y="131610"/>
                    <a:pt x="98362" y="125144"/>
                  </a:cubicBezTo>
                  <a:cubicBezTo>
                    <a:pt x="96284" y="133226"/>
                    <a:pt x="93513" y="141077"/>
                    <a:pt x="89819" y="148697"/>
                  </a:cubicBezTo>
                  <a:close/>
                  <a:moveTo>
                    <a:pt x="45256" y="163244"/>
                  </a:moveTo>
                  <a:cubicBezTo>
                    <a:pt x="51259" y="167170"/>
                    <a:pt x="57724" y="171095"/>
                    <a:pt x="64189" y="174559"/>
                  </a:cubicBezTo>
                  <a:cubicBezTo>
                    <a:pt x="70655" y="166939"/>
                    <a:pt x="76427" y="159088"/>
                    <a:pt x="81738" y="151006"/>
                  </a:cubicBezTo>
                  <a:cubicBezTo>
                    <a:pt x="72502" y="149159"/>
                    <a:pt x="64420" y="146157"/>
                    <a:pt x="57032" y="142001"/>
                  </a:cubicBezTo>
                  <a:cubicBezTo>
                    <a:pt x="54030" y="149390"/>
                    <a:pt x="50105" y="156548"/>
                    <a:pt x="45256" y="163244"/>
                  </a:cubicBezTo>
                  <a:close/>
                  <a:moveTo>
                    <a:pt x="41331" y="123297"/>
                  </a:moveTo>
                  <a:lnTo>
                    <a:pt x="35789" y="123759"/>
                  </a:lnTo>
                  <a:lnTo>
                    <a:pt x="39483" y="126068"/>
                  </a:lnTo>
                  <a:lnTo>
                    <a:pt x="41331" y="123297"/>
                  </a:lnTo>
                  <a:close/>
                  <a:moveTo>
                    <a:pt x="22166" y="184488"/>
                  </a:moveTo>
                  <a:cubicBezTo>
                    <a:pt x="31864" y="189799"/>
                    <a:pt x="42254" y="194417"/>
                    <a:pt x="52645" y="196726"/>
                  </a:cubicBezTo>
                  <a:cubicBezTo>
                    <a:pt x="39253" y="197188"/>
                    <a:pt x="27015" y="193724"/>
                    <a:pt x="16163" y="188182"/>
                  </a:cubicBezTo>
                  <a:lnTo>
                    <a:pt x="15932" y="188182"/>
                  </a:lnTo>
                  <a:lnTo>
                    <a:pt x="16163" y="187952"/>
                  </a:lnTo>
                  <a:cubicBezTo>
                    <a:pt x="12238" y="186104"/>
                    <a:pt x="8543" y="183795"/>
                    <a:pt x="4849" y="181486"/>
                  </a:cubicBezTo>
                  <a:cubicBezTo>
                    <a:pt x="3463" y="196957"/>
                    <a:pt x="1385" y="212659"/>
                    <a:pt x="0" y="228592"/>
                  </a:cubicBezTo>
                  <a:cubicBezTo>
                    <a:pt x="69038" y="218432"/>
                    <a:pt x="148698" y="197188"/>
                    <a:pt x="222354" y="166477"/>
                  </a:cubicBezTo>
                  <a:cubicBezTo>
                    <a:pt x="222585" y="139461"/>
                    <a:pt x="222816" y="112675"/>
                    <a:pt x="223047" y="85659"/>
                  </a:cubicBezTo>
                  <a:cubicBezTo>
                    <a:pt x="216813" y="84735"/>
                    <a:pt x="210578" y="83812"/>
                    <a:pt x="204113" y="82888"/>
                  </a:cubicBezTo>
                  <a:cubicBezTo>
                    <a:pt x="152392" y="103439"/>
                    <a:pt x="100440" y="116370"/>
                    <a:pt x="48719" y="122373"/>
                  </a:cubicBezTo>
                  <a:cubicBezTo>
                    <a:pt x="47565" y="124682"/>
                    <a:pt x="46179" y="126761"/>
                    <a:pt x="44794" y="129070"/>
                  </a:cubicBezTo>
                  <a:cubicBezTo>
                    <a:pt x="48488" y="130917"/>
                    <a:pt x="52183" y="132995"/>
                    <a:pt x="55877" y="134842"/>
                  </a:cubicBezTo>
                  <a:cubicBezTo>
                    <a:pt x="58417" y="130224"/>
                    <a:pt x="60957" y="125375"/>
                    <a:pt x="63497" y="120757"/>
                  </a:cubicBezTo>
                  <a:cubicBezTo>
                    <a:pt x="62342" y="126068"/>
                    <a:pt x="60726" y="131379"/>
                    <a:pt x="59110" y="136459"/>
                  </a:cubicBezTo>
                  <a:cubicBezTo>
                    <a:pt x="67191" y="140153"/>
                    <a:pt x="75503" y="143848"/>
                    <a:pt x="84278" y="146850"/>
                  </a:cubicBezTo>
                  <a:cubicBezTo>
                    <a:pt x="88895" y="139461"/>
                    <a:pt x="93283" y="131841"/>
                    <a:pt x="97439" y="124221"/>
                  </a:cubicBezTo>
                  <a:cubicBezTo>
                    <a:pt x="95361" y="122373"/>
                    <a:pt x="93283" y="120295"/>
                    <a:pt x="91435" y="118217"/>
                  </a:cubicBezTo>
                  <a:cubicBezTo>
                    <a:pt x="93744" y="119602"/>
                    <a:pt x="96053" y="120988"/>
                    <a:pt x="98362" y="122373"/>
                  </a:cubicBezTo>
                  <a:lnTo>
                    <a:pt x="99517" y="119833"/>
                  </a:lnTo>
                  <a:lnTo>
                    <a:pt x="99055" y="122835"/>
                  </a:lnTo>
                  <a:cubicBezTo>
                    <a:pt x="107367" y="127684"/>
                    <a:pt x="116141" y="132302"/>
                    <a:pt x="125377" y="136690"/>
                  </a:cubicBezTo>
                  <a:cubicBezTo>
                    <a:pt x="128610" y="130917"/>
                    <a:pt x="131842" y="124913"/>
                    <a:pt x="134844" y="119141"/>
                  </a:cubicBezTo>
                  <a:cubicBezTo>
                    <a:pt x="133459" y="125606"/>
                    <a:pt x="131611" y="132072"/>
                    <a:pt x="129303" y="138306"/>
                  </a:cubicBezTo>
                  <a:cubicBezTo>
                    <a:pt x="140847" y="143617"/>
                    <a:pt x="153316" y="148004"/>
                    <a:pt x="167170" y="151006"/>
                  </a:cubicBezTo>
                  <a:cubicBezTo>
                    <a:pt x="151469" y="151699"/>
                    <a:pt x="138308" y="148928"/>
                    <a:pt x="126763" y="144079"/>
                  </a:cubicBezTo>
                  <a:cubicBezTo>
                    <a:pt x="119836" y="159781"/>
                    <a:pt x="108753" y="173866"/>
                    <a:pt x="90050" y="184950"/>
                  </a:cubicBezTo>
                  <a:lnTo>
                    <a:pt x="92128" y="185412"/>
                  </a:lnTo>
                  <a:cubicBezTo>
                    <a:pt x="91204" y="185642"/>
                    <a:pt x="90050" y="185642"/>
                    <a:pt x="89126" y="185642"/>
                  </a:cubicBezTo>
                  <a:lnTo>
                    <a:pt x="87279" y="186566"/>
                  </a:lnTo>
                  <a:lnTo>
                    <a:pt x="88434" y="185642"/>
                  </a:lnTo>
                  <a:cubicBezTo>
                    <a:pt x="79429" y="185412"/>
                    <a:pt x="70885" y="183333"/>
                    <a:pt x="63035" y="180332"/>
                  </a:cubicBezTo>
                  <a:cubicBezTo>
                    <a:pt x="59802" y="182641"/>
                    <a:pt x="56108" y="185181"/>
                    <a:pt x="51952" y="187490"/>
                  </a:cubicBezTo>
                  <a:cubicBezTo>
                    <a:pt x="54954" y="184719"/>
                    <a:pt x="57493" y="181948"/>
                    <a:pt x="60264" y="178946"/>
                  </a:cubicBezTo>
                  <a:cubicBezTo>
                    <a:pt x="53568" y="175944"/>
                    <a:pt x="47103" y="172250"/>
                    <a:pt x="41331" y="167862"/>
                  </a:cubicBezTo>
                  <a:cubicBezTo>
                    <a:pt x="36020" y="173866"/>
                    <a:pt x="29786" y="179408"/>
                    <a:pt x="22166" y="184488"/>
                  </a:cubicBezTo>
                  <a:close/>
                  <a:moveTo>
                    <a:pt x="25861" y="150313"/>
                  </a:moveTo>
                  <a:cubicBezTo>
                    <a:pt x="30478" y="153315"/>
                    <a:pt x="35096" y="156779"/>
                    <a:pt x="39945" y="160012"/>
                  </a:cubicBezTo>
                  <a:cubicBezTo>
                    <a:pt x="44794" y="153315"/>
                    <a:pt x="48950" y="146388"/>
                    <a:pt x="53106" y="139692"/>
                  </a:cubicBezTo>
                  <a:cubicBezTo>
                    <a:pt x="49412" y="137382"/>
                    <a:pt x="45949" y="134842"/>
                    <a:pt x="42716" y="132302"/>
                  </a:cubicBezTo>
                  <a:cubicBezTo>
                    <a:pt x="38098" y="138768"/>
                    <a:pt x="32557" y="144772"/>
                    <a:pt x="25861" y="150313"/>
                  </a:cubicBezTo>
                  <a:close/>
                  <a:moveTo>
                    <a:pt x="5311" y="126068"/>
                  </a:moveTo>
                  <a:cubicBezTo>
                    <a:pt x="7158" y="142232"/>
                    <a:pt x="6696" y="158395"/>
                    <a:pt x="5542" y="174328"/>
                  </a:cubicBezTo>
                  <a:cubicBezTo>
                    <a:pt x="10390" y="177561"/>
                    <a:pt x="15470" y="180793"/>
                    <a:pt x="20550" y="183564"/>
                  </a:cubicBezTo>
                  <a:cubicBezTo>
                    <a:pt x="26553" y="177330"/>
                    <a:pt x="31864" y="171095"/>
                    <a:pt x="36713" y="164399"/>
                  </a:cubicBezTo>
                  <a:cubicBezTo>
                    <a:pt x="31864" y="160704"/>
                    <a:pt x="27246" y="156548"/>
                    <a:pt x="23090" y="152392"/>
                  </a:cubicBezTo>
                  <a:cubicBezTo>
                    <a:pt x="19626" y="154932"/>
                    <a:pt x="15701" y="157472"/>
                    <a:pt x="11545" y="159781"/>
                  </a:cubicBezTo>
                  <a:cubicBezTo>
                    <a:pt x="14777" y="156779"/>
                    <a:pt x="17779" y="153546"/>
                    <a:pt x="20781" y="150313"/>
                  </a:cubicBezTo>
                  <a:cubicBezTo>
                    <a:pt x="17779" y="147312"/>
                    <a:pt x="14777" y="144310"/>
                    <a:pt x="12007" y="141539"/>
                  </a:cubicBezTo>
                  <a:cubicBezTo>
                    <a:pt x="15470" y="143617"/>
                    <a:pt x="18934" y="145926"/>
                    <a:pt x="22628" y="148235"/>
                  </a:cubicBezTo>
                  <a:cubicBezTo>
                    <a:pt x="28169" y="141770"/>
                    <a:pt x="33249" y="135073"/>
                    <a:pt x="37867" y="128377"/>
                  </a:cubicBezTo>
                  <a:cubicBezTo>
                    <a:pt x="36482" y="126992"/>
                    <a:pt x="34865" y="125606"/>
                    <a:pt x="33480" y="123990"/>
                  </a:cubicBezTo>
                  <a:cubicBezTo>
                    <a:pt x="24013" y="124913"/>
                    <a:pt x="14547" y="125606"/>
                    <a:pt x="5311" y="126068"/>
                  </a:cubicBezTo>
                  <a:close/>
                  <a:moveTo>
                    <a:pt x="359276" y="177792"/>
                  </a:moveTo>
                  <a:cubicBezTo>
                    <a:pt x="367358" y="181024"/>
                    <a:pt x="375208" y="184026"/>
                    <a:pt x="383290" y="187259"/>
                  </a:cubicBezTo>
                  <a:cubicBezTo>
                    <a:pt x="364587" y="209888"/>
                    <a:pt x="346115" y="216815"/>
                    <a:pt x="327412" y="216584"/>
                  </a:cubicBezTo>
                  <a:cubicBezTo>
                    <a:pt x="343113" y="203653"/>
                    <a:pt x="357198" y="190722"/>
                    <a:pt x="359276" y="177792"/>
                  </a:cubicBezTo>
                  <a:close/>
                  <a:moveTo>
                    <a:pt x="298088" y="169248"/>
                  </a:moveTo>
                  <a:cubicBezTo>
                    <a:pt x="304092" y="174097"/>
                    <a:pt x="312404" y="177792"/>
                    <a:pt x="323025" y="180332"/>
                  </a:cubicBezTo>
                  <a:cubicBezTo>
                    <a:pt x="302014" y="202499"/>
                    <a:pt x="281233" y="208733"/>
                    <a:pt x="260221" y="207810"/>
                  </a:cubicBezTo>
                  <a:cubicBezTo>
                    <a:pt x="278924" y="194879"/>
                    <a:pt x="293240" y="181948"/>
                    <a:pt x="298088" y="169248"/>
                  </a:cubicBezTo>
                  <a:close/>
                  <a:moveTo>
                    <a:pt x="238748" y="157010"/>
                  </a:moveTo>
                  <a:cubicBezTo>
                    <a:pt x="242904" y="162782"/>
                    <a:pt x="248446" y="168093"/>
                    <a:pt x="261838" y="169248"/>
                  </a:cubicBezTo>
                  <a:cubicBezTo>
                    <a:pt x="241519" y="187952"/>
                    <a:pt x="221200" y="197419"/>
                    <a:pt x="200650" y="200190"/>
                  </a:cubicBezTo>
                  <a:cubicBezTo>
                    <a:pt x="212195" y="187028"/>
                    <a:pt x="229743" y="177099"/>
                    <a:pt x="238748" y="157010"/>
                  </a:cubicBezTo>
                  <a:close/>
                  <a:moveTo>
                    <a:pt x="370821" y="25853"/>
                  </a:moveTo>
                  <a:cubicBezTo>
                    <a:pt x="387215" y="3686"/>
                    <a:pt x="420926" y="15232"/>
                    <a:pt x="417001" y="42479"/>
                  </a:cubicBezTo>
                  <a:cubicBezTo>
                    <a:pt x="420464" y="72266"/>
                    <a:pt x="413537" y="102284"/>
                    <a:pt x="411690" y="132072"/>
                  </a:cubicBezTo>
                  <a:cubicBezTo>
                    <a:pt x="410305" y="147081"/>
                    <a:pt x="406148" y="161859"/>
                    <a:pt x="395527" y="176868"/>
                  </a:cubicBezTo>
                  <a:cubicBezTo>
                    <a:pt x="374515" y="187259"/>
                    <a:pt x="365510" y="179408"/>
                    <a:pt x="358353" y="169248"/>
                  </a:cubicBezTo>
                  <a:lnTo>
                    <a:pt x="357429" y="169479"/>
                  </a:lnTo>
                  <a:cubicBezTo>
                    <a:pt x="362047" y="154470"/>
                    <a:pt x="365280" y="134381"/>
                    <a:pt x="367127" y="111290"/>
                  </a:cubicBezTo>
                  <a:cubicBezTo>
                    <a:pt x="369436" y="85890"/>
                    <a:pt x="370359" y="56333"/>
                    <a:pt x="370821" y="25853"/>
                  </a:cubicBezTo>
                  <a:close/>
                  <a:moveTo>
                    <a:pt x="308479" y="15693"/>
                  </a:moveTo>
                  <a:cubicBezTo>
                    <a:pt x="322794" y="2532"/>
                    <a:pt x="351888" y="3455"/>
                    <a:pt x="366434" y="22852"/>
                  </a:cubicBezTo>
                  <a:cubicBezTo>
                    <a:pt x="365741" y="54024"/>
                    <a:pt x="364818" y="84504"/>
                    <a:pt x="362509" y="110828"/>
                  </a:cubicBezTo>
                  <a:cubicBezTo>
                    <a:pt x="360431" y="135766"/>
                    <a:pt x="356967" y="156779"/>
                    <a:pt x="351657" y="172019"/>
                  </a:cubicBezTo>
                  <a:cubicBezTo>
                    <a:pt x="326258" y="181486"/>
                    <a:pt x="314482" y="173635"/>
                    <a:pt x="302245" y="167401"/>
                  </a:cubicBezTo>
                  <a:cubicBezTo>
                    <a:pt x="286082" y="159088"/>
                    <a:pt x="303630" y="124221"/>
                    <a:pt x="306863" y="90508"/>
                  </a:cubicBezTo>
                  <a:cubicBezTo>
                    <a:pt x="309402" y="66032"/>
                    <a:pt x="309864" y="41093"/>
                    <a:pt x="308479" y="15693"/>
                  </a:cubicBezTo>
                  <a:close/>
                  <a:moveTo>
                    <a:pt x="260221" y="8997"/>
                  </a:moveTo>
                  <a:cubicBezTo>
                    <a:pt x="271997" y="-6243"/>
                    <a:pt x="293240" y="-701"/>
                    <a:pt x="303861" y="15001"/>
                  </a:cubicBezTo>
                  <a:cubicBezTo>
                    <a:pt x="305246" y="40401"/>
                    <a:pt x="304784" y="65570"/>
                    <a:pt x="302245" y="90046"/>
                  </a:cubicBezTo>
                  <a:cubicBezTo>
                    <a:pt x="299705" y="114522"/>
                    <a:pt x="294625" y="138537"/>
                    <a:pt x="286775" y="161859"/>
                  </a:cubicBezTo>
                  <a:cubicBezTo>
                    <a:pt x="277077" y="168555"/>
                    <a:pt x="262530" y="166477"/>
                    <a:pt x="243828" y="155393"/>
                  </a:cubicBezTo>
                  <a:cubicBezTo>
                    <a:pt x="235284" y="145233"/>
                    <a:pt x="238748" y="139230"/>
                    <a:pt x="243828" y="133919"/>
                  </a:cubicBezTo>
                  <a:cubicBezTo>
                    <a:pt x="260221" y="90508"/>
                    <a:pt x="260221" y="49868"/>
                    <a:pt x="260221" y="8997"/>
                  </a:cubicBezTo>
                  <a:close/>
                  <a:moveTo>
                    <a:pt x="254911" y="15924"/>
                  </a:moveTo>
                  <a:cubicBezTo>
                    <a:pt x="241750" y="12461"/>
                    <a:pt x="235284" y="19850"/>
                    <a:pt x="233437" y="34859"/>
                  </a:cubicBezTo>
                  <a:cubicBezTo>
                    <a:pt x="233668" y="51715"/>
                    <a:pt x="241750" y="65570"/>
                    <a:pt x="253294" y="77808"/>
                  </a:cubicBezTo>
                  <a:cubicBezTo>
                    <a:pt x="253987" y="57257"/>
                    <a:pt x="256758" y="36475"/>
                    <a:pt x="254911" y="15924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654115C-2C18-4895-B45F-A4DF3F626436}"/>
                </a:ext>
              </a:extLst>
            </p:cNvPr>
            <p:cNvSpPr/>
            <p:nvPr/>
          </p:nvSpPr>
          <p:spPr>
            <a:xfrm>
              <a:off x="4359882" y="2791397"/>
              <a:ext cx="3550508" cy="1784240"/>
            </a:xfrm>
            <a:custGeom>
              <a:avLst/>
              <a:gdLst>
                <a:gd name="connsiteX0" fmla="*/ 1034651 w 3550508"/>
                <a:gd name="connsiteY0" fmla="*/ 1239120 h 1784240"/>
                <a:gd name="connsiteX1" fmla="*/ 1033496 w 3550508"/>
                <a:gd name="connsiteY1" fmla="*/ 1253437 h 1784240"/>
                <a:gd name="connsiteX2" fmla="*/ 1076905 w 3550508"/>
                <a:gd name="connsiteY2" fmla="*/ 1244662 h 1784240"/>
                <a:gd name="connsiteX3" fmla="*/ 1089374 w 3550508"/>
                <a:gd name="connsiteY3" fmla="*/ 1222495 h 1784240"/>
                <a:gd name="connsiteX4" fmla="*/ 1034651 w 3550508"/>
                <a:gd name="connsiteY4" fmla="*/ 1239120 h 1784240"/>
                <a:gd name="connsiteX5" fmla="*/ 1200204 w 3550508"/>
                <a:gd name="connsiteY5" fmla="*/ 1490119 h 1784240"/>
                <a:gd name="connsiteX6" fmla="*/ 1146636 w 3550508"/>
                <a:gd name="connsiteY6" fmla="*/ 1509515 h 1784240"/>
                <a:gd name="connsiteX7" fmla="*/ 1200204 w 3550508"/>
                <a:gd name="connsiteY7" fmla="*/ 1490119 h 1784240"/>
                <a:gd name="connsiteX8" fmla="*/ 1223294 w 3550508"/>
                <a:gd name="connsiteY8" fmla="*/ 1474417 h 1784240"/>
                <a:gd name="connsiteX9" fmla="*/ 1193739 w 3550508"/>
                <a:gd name="connsiteY9" fmla="*/ 1554080 h 1784240"/>
                <a:gd name="connsiteX10" fmla="*/ 1122623 w 3550508"/>
                <a:gd name="connsiteY10" fmla="*/ 1509515 h 1784240"/>
                <a:gd name="connsiteX11" fmla="*/ 1143865 w 3550508"/>
                <a:gd name="connsiteY11" fmla="*/ 1502126 h 1784240"/>
                <a:gd name="connsiteX12" fmla="*/ 1207593 w 3550508"/>
                <a:gd name="connsiteY12" fmla="*/ 1479959 h 1784240"/>
                <a:gd name="connsiteX13" fmla="*/ 1223294 w 3550508"/>
                <a:gd name="connsiteY13" fmla="*/ 1474417 h 1784240"/>
                <a:gd name="connsiteX14" fmla="*/ 1161414 w 3550508"/>
                <a:gd name="connsiteY14" fmla="*/ 1384362 h 1784240"/>
                <a:gd name="connsiteX15" fmla="*/ 1126317 w 3550508"/>
                <a:gd name="connsiteY15" fmla="*/ 1453866 h 1784240"/>
                <a:gd name="connsiteX16" fmla="*/ 1161414 w 3550508"/>
                <a:gd name="connsiteY16" fmla="*/ 1384362 h 1784240"/>
                <a:gd name="connsiteX17" fmla="*/ 1173420 w 3550508"/>
                <a:gd name="connsiteY17" fmla="*/ 1416920 h 1784240"/>
                <a:gd name="connsiteX18" fmla="*/ 1138324 w 3550508"/>
                <a:gd name="connsiteY18" fmla="*/ 1486424 h 1784240"/>
                <a:gd name="connsiteX19" fmla="*/ 1173420 w 3550508"/>
                <a:gd name="connsiteY19" fmla="*/ 1416920 h 1784240"/>
                <a:gd name="connsiteX20" fmla="*/ 1137400 w 3550508"/>
                <a:gd name="connsiteY20" fmla="*/ 1271217 h 1784240"/>
                <a:gd name="connsiteX21" fmla="*/ 1184503 w 3550508"/>
                <a:gd name="connsiteY21" fmla="*/ 1432853 h 1784240"/>
                <a:gd name="connsiteX22" fmla="*/ 1164184 w 3550508"/>
                <a:gd name="connsiteY22" fmla="*/ 1483653 h 1784240"/>
                <a:gd name="connsiteX23" fmla="*/ 1186120 w 3550508"/>
                <a:gd name="connsiteY23" fmla="*/ 1438395 h 1784240"/>
                <a:gd name="connsiteX24" fmla="*/ 1198357 w 3550508"/>
                <a:gd name="connsiteY24" fmla="*/ 1479959 h 1784240"/>
                <a:gd name="connsiteX25" fmla="*/ 1140171 w 3550508"/>
                <a:gd name="connsiteY25" fmla="*/ 1498431 h 1784240"/>
                <a:gd name="connsiteX26" fmla="*/ 1113387 w 3550508"/>
                <a:gd name="connsiteY26" fmla="*/ 1436779 h 1784240"/>
                <a:gd name="connsiteX27" fmla="*/ 1137400 w 3550508"/>
                <a:gd name="connsiteY27" fmla="*/ 1390828 h 1784240"/>
                <a:gd name="connsiteX28" fmla="*/ 1111078 w 3550508"/>
                <a:gd name="connsiteY28" fmla="*/ 1430544 h 1784240"/>
                <a:gd name="connsiteX29" fmla="*/ 1101380 w 3550508"/>
                <a:gd name="connsiteY29" fmla="*/ 1402835 h 1784240"/>
                <a:gd name="connsiteX30" fmla="*/ 1154025 w 3550508"/>
                <a:gd name="connsiteY30" fmla="*/ 1372355 h 1784240"/>
                <a:gd name="connsiteX31" fmla="*/ 1122623 w 3550508"/>
                <a:gd name="connsiteY31" fmla="*/ 1338873 h 1784240"/>
                <a:gd name="connsiteX32" fmla="*/ 1130012 w 3550508"/>
                <a:gd name="connsiteY32" fmla="*/ 1283224 h 1784240"/>
                <a:gd name="connsiteX33" fmla="*/ 1137400 w 3550508"/>
                <a:gd name="connsiteY33" fmla="*/ 1271217 h 1784240"/>
                <a:gd name="connsiteX34" fmla="*/ 1076905 w 3550508"/>
                <a:gd name="connsiteY34" fmla="*/ 1359424 h 1784240"/>
                <a:gd name="connsiteX35" fmla="*/ 1045734 w 3550508"/>
                <a:gd name="connsiteY35" fmla="*/ 1377435 h 1784240"/>
                <a:gd name="connsiteX36" fmla="*/ 1052892 w 3550508"/>
                <a:gd name="connsiteY36" fmla="*/ 1404451 h 1784240"/>
                <a:gd name="connsiteX37" fmla="*/ 1145251 w 3550508"/>
                <a:gd name="connsiteY37" fmla="*/ 1370277 h 1784240"/>
                <a:gd name="connsiteX38" fmla="*/ 1112463 w 3550508"/>
                <a:gd name="connsiteY38" fmla="*/ 1350188 h 1784240"/>
                <a:gd name="connsiteX39" fmla="*/ 1076905 w 3550508"/>
                <a:gd name="connsiteY39" fmla="*/ 1385286 h 1784240"/>
                <a:gd name="connsiteX40" fmla="*/ 1076905 w 3550508"/>
                <a:gd name="connsiteY40" fmla="*/ 1359424 h 1784240"/>
                <a:gd name="connsiteX41" fmla="*/ 1076443 w 3550508"/>
                <a:gd name="connsiteY41" fmla="*/ 1304699 h 1784240"/>
                <a:gd name="connsiteX42" fmla="*/ 1068362 w 3550508"/>
                <a:gd name="connsiteY42" fmla="*/ 1347186 h 1784240"/>
                <a:gd name="connsiteX43" fmla="*/ 1025877 w 3550508"/>
                <a:gd name="connsiteY43" fmla="*/ 1360579 h 1784240"/>
                <a:gd name="connsiteX44" fmla="*/ 1012485 w 3550508"/>
                <a:gd name="connsiteY44" fmla="*/ 1341875 h 1784240"/>
                <a:gd name="connsiteX45" fmla="*/ 1076443 w 3550508"/>
                <a:gd name="connsiteY45" fmla="*/ 1304699 h 1784240"/>
                <a:gd name="connsiteX46" fmla="*/ 1076443 w 3550508"/>
                <a:gd name="connsiteY46" fmla="*/ 1248819 h 1784240"/>
                <a:gd name="connsiteX47" fmla="*/ 1075058 w 3550508"/>
                <a:gd name="connsiteY47" fmla="*/ 1292691 h 1784240"/>
                <a:gd name="connsiteX48" fmla="*/ 1008560 w 3550508"/>
                <a:gd name="connsiteY48" fmla="*/ 1303313 h 1784240"/>
                <a:gd name="connsiteX49" fmla="*/ 1016641 w 3550508"/>
                <a:gd name="connsiteY49" fmla="*/ 1266137 h 1784240"/>
                <a:gd name="connsiteX50" fmla="*/ 1076443 w 3550508"/>
                <a:gd name="connsiteY50" fmla="*/ 1248819 h 1784240"/>
                <a:gd name="connsiteX51" fmla="*/ 1347055 w 3550508"/>
                <a:gd name="connsiteY51" fmla="*/ 1345108 h 1784240"/>
                <a:gd name="connsiteX52" fmla="*/ 1326736 w 3550508"/>
                <a:gd name="connsiteY52" fmla="*/ 1352728 h 1784240"/>
                <a:gd name="connsiteX53" fmla="*/ 1353751 w 3550508"/>
                <a:gd name="connsiteY53" fmla="*/ 1401680 h 1784240"/>
                <a:gd name="connsiteX54" fmla="*/ 1373839 w 3550508"/>
                <a:gd name="connsiteY54" fmla="*/ 1382746 h 1784240"/>
                <a:gd name="connsiteX55" fmla="*/ 1362294 w 3550508"/>
                <a:gd name="connsiteY55" fmla="*/ 1365197 h 1784240"/>
                <a:gd name="connsiteX56" fmla="*/ 1344284 w 3550508"/>
                <a:gd name="connsiteY56" fmla="*/ 1377666 h 1784240"/>
                <a:gd name="connsiteX57" fmla="*/ 1359754 w 3550508"/>
                <a:gd name="connsiteY57" fmla="*/ 1361502 h 1784240"/>
                <a:gd name="connsiteX58" fmla="*/ 1347055 w 3550508"/>
                <a:gd name="connsiteY58" fmla="*/ 1345108 h 1784240"/>
                <a:gd name="connsiteX59" fmla="*/ 1391387 w 3550508"/>
                <a:gd name="connsiteY59" fmla="*/ 1351804 h 1784240"/>
                <a:gd name="connsiteX60" fmla="*/ 1366220 w 3550508"/>
                <a:gd name="connsiteY60" fmla="*/ 1362888 h 1784240"/>
                <a:gd name="connsiteX61" fmla="*/ 1377764 w 3550508"/>
                <a:gd name="connsiteY61" fmla="*/ 1379975 h 1784240"/>
                <a:gd name="connsiteX62" fmla="*/ 1402932 w 3550508"/>
                <a:gd name="connsiteY62" fmla="*/ 1366813 h 1784240"/>
                <a:gd name="connsiteX63" fmla="*/ 1391387 w 3550508"/>
                <a:gd name="connsiteY63" fmla="*/ 1351804 h 1784240"/>
                <a:gd name="connsiteX64" fmla="*/ 1430871 w 3550508"/>
                <a:gd name="connsiteY64" fmla="*/ 1406991 h 1784240"/>
                <a:gd name="connsiteX65" fmla="*/ 1431102 w 3550508"/>
                <a:gd name="connsiteY65" fmla="*/ 1395677 h 1784240"/>
                <a:gd name="connsiteX66" fmla="*/ 1427638 w 3550508"/>
                <a:gd name="connsiteY66" fmla="*/ 1397986 h 1784240"/>
                <a:gd name="connsiteX67" fmla="*/ 1430871 w 3550508"/>
                <a:gd name="connsiteY67" fmla="*/ 1406991 h 1784240"/>
                <a:gd name="connsiteX68" fmla="*/ 1422328 w 3550508"/>
                <a:gd name="connsiteY68" fmla="*/ 1360810 h 1784240"/>
                <a:gd name="connsiteX69" fmla="*/ 1408705 w 3550508"/>
                <a:gd name="connsiteY69" fmla="*/ 1367506 h 1784240"/>
                <a:gd name="connsiteX70" fmla="*/ 1425560 w 3550508"/>
                <a:gd name="connsiteY70" fmla="*/ 1393599 h 1784240"/>
                <a:gd name="connsiteX71" fmla="*/ 1431102 w 3550508"/>
                <a:gd name="connsiteY71" fmla="*/ 1390135 h 1784240"/>
                <a:gd name="connsiteX72" fmla="*/ 1430640 w 3550508"/>
                <a:gd name="connsiteY72" fmla="*/ 1371662 h 1784240"/>
                <a:gd name="connsiteX73" fmla="*/ 1422328 w 3550508"/>
                <a:gd name="connsiteY73" fmla="*/ 1360810 h 1784240"/>
                <a:gd name="connsiteX74" fmla="*/ 1428331 w 3550508"/>
                <a:gd name="connsiteY74" fmla="*/ 1344415 h 1784240"/>
                <a:gd name="connsiteX75" fmla="*/ 1292794 w 3550508"/>
                <a:gd name="connsiteY75" fmla="*/ 1323171 h 1784240"/>
                <a:gd name="connsiteX76" fmla="*/ 1260930 w 3550508"/>
                <a:gd name="connsiteY76" fmla="*/ 1303313 h 1784240"/>
                <a:gd name="connsiteX77" fmla="*/ 1215905 w 3550508"/>
                <a:gd name="connsiteY77" fmla="*/ 1240968 h 1784240"/>
                <a:gd name="connsiteX78" fmla="*/ 1187967 w 3550508"/>
                <a:gd name="connsiteY78" fmla="*/ 1222264 h 1784240"/>
                <a:gd name="connsiteX79" fmla="*/ 1114772 w 3550508"/>
                <a:gd name="connsiteY79" fmla="*/ 1218339 h 1784240"/>
                <a:gd name="connsiteX80" fmla="*/ 1082909 w 3550508"/>
                <a:gd name="connsiteY80" fmla="*/ 1240968 h 1784240"/>
                <a:gd name="connsiteX81" fmla="*/ 1078983 w 3550508"/>
                <a:gd name="connsiteY81" fmla="*/ 1332639 h 1784240"/>
                <a:gd name="connsiteX82" fmla="*/ 1096301 w 3550508"/>
                <a:gd name="connsiteY82" fmla="*/ 1348571 h 1784240"/>
                <a:gd name="connsiteX83" fmla="*/ 1126779 w 3550508"/>
                <a:gd name="connsiteY83" fmla="*/ 1304699 h 1784240"/>
                <a:gd name="connsiteX84" fmla="*/ 1121468 w 3550508"/>
                <a:gd name="connsiteY84" fmla="*/ 1263597 h 1784240"/>
                <a:gd name="connsiteX85" fmla="*/ 1163954 w 3550508"/>
                <a:gd name="connsiteY85" fmla="*/ 1268908 h 1784240"/>
                <a:gd name="connsiteX86" fmla="*/ 1187967 w 3550508"/>
                <a:gd name="connsiteY86" fmla="*/ 1325942 h 1784240"/>
                <a:gd name="connsiteX87" fmla="*/ 1214520 w 3550508"/>
                <a:gd name="connsiteY87" fmla="*/ 1333793 h 1784240"/>
                <a:gd name="connsiteX88" fmla="*/ 1219831 w 3550508"/>
                <a:gd name="connsiteY88" fmla="*/ 1345800 h 1784240"/>
                <a:gd name="connsiteX89" fmla="*/ 1179885 w 3550508"/>
                <a:gd name="connsiteY89" fmla="*/ 1335179 h 1784240"/>
                <a:gd name="connsiteX90" fmla="*/ 1160028 w 3550508"/>
                <a:gd name="connsiteY90" fmla="*/ 1276759 h 1784240"/>
                <a:gd name="connsiteX91" fmla="*/ 1146636 w 3550508"/>
                <a:gd name="connsiteY91" fmla="*/ 1276759 h 1784240"/>
                <a:gd name="connsiteX92" fmla="*/ 1181271 w 3550508"/>
                <a:gd name="connsiteY92" fmla="*/ 1394984 h 1784240"/>
                <a:gd name="connsiteX93" fmla="*/ 1237148 w 3550508"/>
                <a:gd name="connsiteY93" fmla="*/ 1387133 h 1784240"/>
                <a:gd name="connsiteX94" fmla="*/ 1428331 w 3550508"/>
                <a:gd name="connsiteY94" fmla="*/ 1440242 h 1784240"/>
                <a:gd name="connsiteX95" fmla="*/ 1430871 w 3550508"/>
                <a:gd name="connsiteY95" fmla="*/ 1412071 h 1784240"/>
                <a:gd name="connsiteX96" fmla="*/ 1424406 w 3550508"/>
                <a:gd name="connsiteY96" fmla="*/ 1400064 h 1784240"/>
                <a:gd name="connsiteX97" fmla="*/ 1399007 w 3550508"/>
                <a:gd name="connsiteY97" fmla="*/ 1419230 h 1784240"/>
                <a:gd name="connsiteX98" fmla="*/ 1422328 w 3550508"/>
                <a:gd name="connsiteY98" fmla="*/ 1396139 h 1784240"/>
                <a:gd name="connsiteX99" fmla="*/ 1405010 w 3550508"/>
                <a:gd name="connsiteY99" fmla="*/ 1369584 h 1784240"/>
                <a:gd name="connsiteX100" fmla="*/ 1379843 w 3550508"/>
                <a:gd name="connsiteY100" fmla="*/ 1384131 h 1784240"/>
                <a:gd name="connsiteX101" fmla="*/ 1389771 w 3550508"/>
                <a:gd name="connsiteY101" fmla="*/ 1412302 h 1784240"/>
                <a:gd name="connsiteX102" fmla="*/ 1376148 w 3550508"/>
                <a:gd name="connsiteY102" fmla="*/ 1386440 h 1784240"/>
                <a:gd name="connsiteX103" fmla="*/ 1353982 w 3550508"/>
                <a:gd name="connsiteY103" fmla="*/ 1402835 h 1784240"/>
                <a:gd name="connsiteX104" fmla="*/ 1355137 w 3550508"/>
                <a:gd name="connsiteY104" fmla="*/ 1407684 h 1784240"/>
                <a:gd name="connsiteX105" fmla="*/ 1353289 w 3550508"/>
                <a:gd name="connsiteY105" fmla="*/ 1403528 h 1784240"/>
                <a:gd name="connsiteX106" fmla="*/ 1349826 w 3550508"/>
                <a:gd name="connsiteY106" fmla="*/ 1406530 h 1784240"/>
                <a:gd name="connsiteX107" fmla="*/ 1352828 w 3550508"/>
                <a:gd name="connsiteY107" fmla="*/ 1402604 h 1784240"/>
                <a:gd name="connsiteX108" fmla="*/ 1323273 w 3550508"/>
                <a:gd name="connsiteY108" fmla="*/ 1354344 h 1784240"/>
                <a:gd name="connsiteX109" fmla="*/ 1293256 w 3550508"/>
                <a:gd name="connsiteY109" fmla="*/ 1373279 h 1784240"/>
                <a:gd name="connsiteX110" fmla="*/ 1320271 w 3550508"/>
                <a:gd name="connsiteY110" fmla="*/ 1350419 h 1784240"/>
                <a:gd name="connsiteX111" fmla="*/ 1309650 w 3550508"/>
                <a:gd name="connsiteY111" fmla="*/ 1336795 h 1784240"/>
                <a:gd name="connsiteX112" fmla="*/ 1261392 w 3550508"/>
                <a:gd name="connsiteY112" fmla="*/ 1363119 h 1784240"/>
                <a:gd name="connsiteX113" fmla="*/ 1308033 w 3550508"/>
                <a:gd name="connsiteY113" fmla="*/ 1334948 h 1784240"/>
                <a:gd name="connsiteX114" fmla="*/ 1305263 w 3550508"/>
                <a:gd name="connsiteY114" fmla="*/ 1331715 h 1784240"/>
                <a:gd name="connsiteX115" fmla="*/ 1308726 w 3550508"/>
                <a:gd name="connsiteY115" fmla="*/ 1334717 h 1784240"/>
                <a:gd name="connsiteX116" fmla="*/ 1318886 w 3550508"/>
                <a:gd name="connsiteY116" fmla="*/ 1333793 h 1784240"/>
                <a:gd name="connsiteX117" fmla="*/ 1310804 w 3550508"/>
                <a:gd name="connsiteY117" fmla="*/ 1336564 h 1784240"/>
                <a:gd name="connsiteX118" fmla="*/ 1323504 w 3550508"/>
                <a:gd name="connsiteY118" fmla="*/ 1349033 h 1784240"/>
                <a:gd name="connsiteX119" fmla="*/ 1346362 w 3550508"/>
                <a:gd name="connsiteY119" fmla="*/ 1344184 h 1784240"/>
                <a:gd name="connsiteX120" fmla="*/ 1339897 w 3550508"/>
                <a:gd name="connsiteY120" fmla="*/ 1336333 h 1784240"/>
                <a:gd name="connsiteX121" fmla="*/ 1348671 w 3550508"/>
                <a:gd name="connsiteY121" fmla="*/ 1343953 h 1784240"/>
                <a:gd name="connsiteX122" fmla="*/ 1350749 w 3550508"/>
                <a:gd name="connsiteY122" fmla="*/ 1343953 h 1784240"/>
                <a:gd name="connsiteX123" fmla="*/ 1348902 w 3550508"/>
                <a:gd name="connsiteY123" fmla="*/ 1344415 h 1784240"/>
                <a:gd name="connsiteX124" fmla="*/ 1362987 w 3550508"/>
                <a:gd name="connsiteY124" fmla="*/ 1359193 h 1784240"/>
                <a:gd name="connsiteX125" fmla="*/ 1389540 w 3550508"/>
                <a:gd name="connsiteY125" fmla="*/ 1349726 h 1784240"/>
                <a:gd name="connsiteX126" fmla="*/ 1384460 w 3550508"/>
                <a:gd name="connsiteY126" fmla="*/ 1343491 h 1784240"/>
                <a:gd name="connsiteX127" fmla="*/ 1391156 w 3550508"/>
                <a:gd name="connsiteY127" fmla="*/ 1349495 h 1784240"/>
                <a:gd name="connsiteX128" fmla="*/ 1401778 w 3550508"/>
                <a:gd name="connsiteY128" fmla="*/ 1348571 h 1784240"/>
                <a:gd name="connsiteX129" fmla="*/ 1393004 w 3550508"/>
                <a:gd name="connsiteY129" fmla="*/ 1351342 h 1784240"/>
                <a:gd name="connsiteX130" fmla="*/ 1406627 w 3550508"/>
                <a:gd name="connsiteY130" fmla="*/ 1365197 h 1784240"/>
                <a:gd name="connsiteX131" fmla="*/ 1421866 w 3550508"/>
                <a:gd name="connsiteY131" fmla="*/ 1360117 h 1784240"/>
                <a:gd name="connsiteX132" fmla="*/ 1412630 w 3550508"/>
                <a:gd name="connsiteY132" fmla="*/ 1349033 h 1784240"/>
                <a:gd name="connsiteX133" fmla="*/ 1424175 w 3550508"/>
                <a:gd name="connsiteY133" fmla="*/ 1359424 h 1784240"/>
                <a:gd name="connsiteX134" fmla="*/ 1427176 w 3550508"/>
                <a:gd name="connsiteY134" fmla="*/ 1358500 h 1784240"/>
                <a:gd name="connsiteX135" fmla="*/ 1424637 w 3550508"/>
                <a:gd name="connsiteY135" fmla="*/ 1359886 h 1784240"/>
                <a:gd name="connsiteX136" fmla="*/ 1430640 w 3550508"/>
                <a:gd name="connsiteY136" fmla="*/ 1365890 h 1784240"/>
                <a:gd name="connsiteX137" fmla="*/ 1428331 w 3550508"/>
                <a:gd name="connsiteY137" fmla="*/ 1344415 h 1784240"/>
                <a:gd name="connsiteX138" fmla="*/ 1017103 w 3550508"/>
                <a:gd name="connsiteY138" fmla="*/ 1210719 h 1784240"/>
                <a:gd name="connsiteX139" fmla="*/ 1096301 w 3550508"/>
                <a:gd name="connsiteY139" fmla="*/ 1181162 h 1784240"/>
                <a:gd name="connsiteX140" fmla="*/ 1048736 w 3550508"/>
                <a:gd name="connsiteY140" fmla="*/ 1161304 h 1784240"/>
                <a:gd name="connsiteX141" fmla="*/ 1017103 w 3550508"/>
                <a:gd name="connsiteY141" fmla="*/ 1210719 h 1784240"/>
                <a:gd name="connsiteX142" fmla="*/ 1206439 w 3550508"/>
                <a:gd name="connsiteY142" fmla="*/ 1128053 h 1784240"/>
                <a:gd name="connsiteX143" fmla="*/ 1214520 w 3550508"/>
                <a:gd name="connsiteY143" fmla="*/ 1163844 h 1784240"/>
                <a:gd name="connsiteX144" fmla="*/ 918279 w 3550508"/>
                <a:gd name="connsiteY144" fmla="*/ 1258286 h 1784240"/>
                <a:gd name="connsiteX145" fmla="*/ 915508 w 3550508"/>
                <a:gd name="connsiteY145" fmla="*/ 1225035 h 1784240"/>
                <a:gd name="connsiteX146" fmla="*/ 1206439 w 3550508"/>
                <a:gd name="connsiteY146" fmla="*/ 1128053 h 1784240"/>
                <a:gd name="connsiteX147" fmla="*/ 734023 w 3550508"/>
                <a:gd name="connsiteY147" fmla="*/ 238129 h 1784240"/>
                <a:gd name="connsiteX148" fmla="*/ 834001 w 3550508"/>
                <a:gd name="connsiteY148" fmla="*/ 381062 h 1784240"/>
                <a:gd name="connsiteX149" fmla="*/ 1096762 w 3550508"/>
                <a:gd name="connsiteY149" fmla="*/ 1172388 h 1784240"/>
                <a:gd name="connsiteX150" fmla="*/ 1049428 w 3550508"/>
                <a:gd name="connsiteY150" fmla="*/ 1152991 h 1784240"/>
                <a:gd name="connsiteX151" fmla="*/ 801906 w 3550508"/>
                <a:gd name="connsiteY151" fmla="*/ 405077 h 1784240"/>
                <a:gd name="connsiteX152" fmla="*/ 795210 w 3550508"/>
                <a:gd name="connsiteY152" fmla="*/ 401613 h 1784240"/>
                <a:gd name="connsiteX153" fmla="*/ 791747 w 3550508"/>
                <a:gd name="connsiteY153" fmla="*/ 408540 h 1784240"/>
                <a:gd name="connsiteX154" fmla="*/ 1040885 w 3550508"/>
                <a:gd name="connsiteY154" fmla="*/ 1161535 h 1784240"/>
                <a:gd name="connsiteX155" fmla="*/ 1008329 w 3550508"/>
                <a:gd name="connsiteY155" fmla="*/ 1209564 h 1784240"/>
                <a:gd name="connsiteX156" fmla="*/ 756881 w 3550508"/>
                <a:gd name="connsiteY156" fmla="*/ 403922 h 1784240"/>
                <a:gd name="connsiteX157" fmla="*/ 734023 w 3550508"/>
                <a:gd name="connsiteY157" fmla="*/ 238129 h 1784240"/>
                <a:gd name="connsiteX158" fmla="*/ 2372470 w 3550508"/>
                <a:gd name="connsiteY158" fmla="*/ 845420 h 1784240"/>
                <a:gd name="connsiteX159" fmla="*/ 2236010 w 3550508"/>
                <a:gd name="connsiteY159" fmla="*/ 1003131 h 1784240"/>
                <a:gd name="connsiteX160" fmla="*/ 2372470 w 3550508"/>
                <a:gd name="connsiteY160" fmla="*/ 845420 h 1784240"/>
                <a:gd name="connsiteX161" fmla="*/ 2272492 w 3550508"/>
                <a:gd name="connsiteY161" fmla="*/ 837570 h 1784240"/>
                <a:gd name="connsiteX162" fmla="*/ 2146422 w 3550508"/>
                <a:gd name="connsiteY162" fmla="*/ 999206 h 1784240"/>
                <a:gd name="connsiteX163" fmla="*/ 2272492 w 3550508"/>
                <a:gd name="connsiteY163" fmla="*/ 837570 h 1784240"/>
                <a:gd name="connsiteX164" fmla="*/ 2162123 w 3550508"/>
                <a:gd name="connsiteY164" fmla="*/ 817942 h 1784240"/>
                <a:gd name="connsiteX165" fmla="*/ 2058219 w 3550508"/>
                <a:gd name="connsiteY165" fmla="*/ 984890 h 1784240"/>
                <a:gd name="connsiteX166" fmla="*/ 2162123 w 3550508"/>
                <a:gd name="connsiteY166" fmla="*/ 817942 h 1784240"/>
                <a:gd name="connsiteX167" fmla="*/ 1405703 w 3550508"/>
                <a:gd name="connsiteY167" fmla="*/ 817942 h 1784240"/>
                <a:gd name="connsiteX168" fmla="*/ 1509607 w 3550508"/>
                <a:gd name="connsiteY168" fmla="*/ 984890 h 1784240"/>
                <a:gd name="connsiteX169" fmla="*/ 1405703 w 3550508"/>
                <a:gd name="connsiteY169" fmla="*/ 817942 h 1784240"/>
                <a:gd name="connsiteX170" fmla="*/ 1295103 w 3550508"/>
                <a:gd name="connsiteY170" fmla="*/ 837570 h 1784240"/>
                <a:gd name="connsiteX171" fmla="*/ 1421173 w 3550508"/>
                <a:gd name="connsiteY171" fmla="*/ 999206 h 1784240"/>
                <a:gd name="connsiteX172" fmla="*/ 1295103 w 3550508"/>
                <a:gd name="connsiteY172" fmla="*/ 837570 h 1784240"/>
                <a:gd name="connsiteX173" fmla="*/ 1195125 w 3550508"/>
                <a:gd name="connsiteY173" fmla="*/ 845420 h 1784240"/>
                <a:gd name="connsiteX174" fmla="*/ 1331585 w 3550508"/>
                <a:gd name="connsiteY174" fmla="*/ 1003131 h 1784240"/>
                <a:gd name="connsiteX175" fmla="*/ 1195125 w 3550508"/>
                <a:gd name="connsiteY175" fmla="*/ 845420 h 1784240"/>
                <a:gd name="connsiteX176" fmla="*/ 1220062 w 3550508"/>
                <a:gd name="connsiteY176" fmla="*/ 57328 h 1784240"/>
                <a:gd name="connsiteX177" fmla="*/ 1238764 w 3550508"/>
                <a:gd name="connsiteY177" fmla="*/ 105588 h 1784240"/>
                <a:gd name="connsiteX178" fmla="*/ 1318193 w 3550508"/>
                <a:gd name="connsiteY178" fmla="*/ 167009 h 1784240"/>
                <a:gd name="connsiteX179" fmla="*/ 1329507 w 3550508"/>
                <a:gd name="connsiteY179" fmla="*/ 205109 h 1784240"/>
                <a:gd name="connsiteX180" fmla="*/ 1389771 w 3550508"/>
                <a:gd name="connsiteY180" fmla="*/ 245749 h 1784240"/>
                <a:gd name="connsiteX181" fmla="*/ 1387693 w 3550508"/>
                <a:gd name="connsiteY181" fmla="*/ 203955 h 1784240"/>
                <a:gd name="connsiteX182" fmla="*/ 1389771 w 3550508"/>
                <a:gd name="connsiteY182" fmla="*/ 178555 h 1784240"/>
                <a:gd name="connsiteX183" fmla="*/ 1389078 w 3550508"/>
                <a:gd name="connsiteY183" fmla="*/ 163315 h 1784240"/>
                <a:gd name="connsiteX184" fmla="*/ 1334587 w 3550508"/>
                <a:gd name="connsiteY184" fmla="*/ 113208 h 1784240"/>
                <a:gd name="connsiteX185" fmla="*/ 1425329 w 3550508"/>
                <a:gd name="connsiteY185" fmla="*/ 136760 h 1784240"/>
                <a:gd name="connsiteX186" fmla="*/ 1453499 w 3550508"/>
                <a:gd name="connsiteY186" fmla="*/ 125908 h 1784240"/>
                <a:gd name="connsiteX187" fmla="*/ 1487441 w 3550508"/>
                <a:gd name="connsiteY187" fmla="*/ 131680 h 1784240"/>
                <a:gd name="connsiteX188" fmla="*/ 1556941 w 3550508"/>
                <a:gd name="connsiteY188" fmla="*/ 126600 h 1784240"/>
                <a:gd name="connsiteX189" fmla="*/ 1483515 w 3550508"/>
                <a:gd name="connsiteY189" fmla="*/ 87808 h 1784240"/>
                <a:gd name="connsiteX190" fmla="*/ 1445417 w 3550508"/>
                <a:gd name="connsiteY190" fmla="*/ 85960 h 1784240"/>
                <a:gd name="connsiteX191" fmla="*/ 1415401 w 3550508"/>
                <a:gd name="connsiteY191" fmla="*/ 90348 h 1784240"/>
                <a:gd name="connsiteX192" fmla="*/ 1298798 w 3550508"/>
                <a:gd name="connsiteY192" fmla="*/ 61715 h 1784240"/>
                <a:gd name="connsiteX193" fmla="*/ 1240611 w 3550508"/>
                <a:gd name="connsiteY193" fmla="*/ 80880 h 1784240"/>
                <a:gd name="connsiteX194" fmla="*/ 1233223 w 3550508"/>
                <a:gd name="connsiteY194" fmla="*/ 46013 h 1784240"/>
                <a:gd name="connsiteX195" fmla="*/ 1296258 w 3550508"/>
                <a:gd name="connsiteY195" fmla="*/ 51093 h 1784240"/>
                <a:gd name="connsiteX196" fmla="*/ 1407088 w 3550508"/>
                <a:gd name="connsiteY196" fmla="*/ 79495 h 1784240"/>
                <a:gd name="connsiteX197" fmla="*/ 1340128 w 3550508"/>
                <a:gd name="connsiteY197" fmla="*/ 50400 h 1784240"/>
                <a:gd name="connsiteX198" fmla="*/ 1429716 w 3550508"/>
                <a:gd name="connsiteY198" fmla="*/ 76955 h 1784240"/>
                <a:gd name="connsiteX199" fmla="*/ 1498062 w 3550508"/>
                <a:gd name="connsiteY199" fmla="*/ 64948 h 1784240"/>
                <a:gd name="connsiteX200" fmla="*/ 1379612 w 3550508"/>
                <a:gd name="connsiteY200" fmla="*/ 37008 h 1784240"/>
                <a:gd name="connsiteX201" fmla="*/ 1271321 w 3550508"/>
                <a:gd name="connsiteY201" fmla="*/ 3295 h 1784240"/>
                <a:gd name="connsiteX202" fmla="*/ 1203668 w 3550508"/>
                <a:gd name="connsiteY202" fmla="*/ 25000 h 1784240"/>
                <a:gd name="connsiteX203" fmla="*/ 1220062 w 3550508"/>
                <a:gd name="connsiteY203" fmla="*/ 57328 h 1784240"/>
                <a:gd name="connsiteX204" fmla="*/ 1280788 w 3550508"/>
                <a:gd name="connsiteY204" fmla="*/ 55480 h 1784240"/>
                <a:gd name="connsiteX205" fmla="*/ 1291409 w 3550508"/>
                <a:gd name="connsiteY205" fmla="*/ 61253 h 1784240"/>
                <a:gd name="connsiteX206" fmla="*/ 1257467 w 3550508"/>
                <a:gd name="connsiteY206" fmla="*/ 78802 h 1784240"/>
                <a:gd name="connsiteX207" fmla="*/ 1257467 w 3550508"/>
                <a:gd name="connsiteY207" fmla="*/ 72568 h 1784240"/>
                <a:gd name="connsiteX208" fmla="*/ 1280788 w 3550508"/>
                <a:gd name="connsiteY208" fmla="*/ 55480 h 1784240"/>
                <a:gd name="connsiteX209" fmla="*/ 1261392 w 3550508"/>
                <a:gd name="connsiteY209" fmla="*/ 47860 h 1784240"/>
                <a:gd name="connsiteX210" fmla="*/ 1267626 w 3550508"/>
                <a:gd name="connsiteY210" fmla="*/ 54095 h 1784240"/>
                <a:gd name="connsiteX211" fmla="*/ 1261392 w 3550508"/>
                <a:gd name="connsiteY211" fmla="*/ 60560 h 1784240"/>
                <a:gd name="connsiteX212" fmla="*/ 1254927 w 3550508"/>
                <a:gd name="connsiteY212" fmla="*/ 54095 h 1784240"/>
                <a:gd name="connsiteX213" fmla="*/ 1261392 w 3550508"/>
                <a:gd name="connsiteY213" fmla="*/ 47860 h 1784240"/>
                <a:gd name="connsiteX214" fmla="*/ 1494599 w 3550508"/>
                <a:gd name="connsiteY214" fmla="*/ 137684 h 1784240"/>
                <a:gd name="connsiteX215" fmla="*/ 1558788 w 3550508"/>
                <a:gd name="connsiteY215" fmla="*/ 138377 h 1784240"/>
                <a:gd name="connsiteX216" fmla="*/ 1649992 w 3550508"/>
                <a:gd name="connsiteY216" fmla="*/ 216655 h 1784240"/>
                <a:gd name="connsiteX217" fmla="*/ 1544934 w 3550508"/>
                <a:gd name="connsiteY217" fmla="*/ 182942 h 1784240"/>
                <a:gd name="connsiteX218" fmla="*/ 1494599 w 3550508"/>
                <a:gd name="connsiteY218" fmla="*/ 137684 h 1784240"/>
                <a:gd name="connsiteX219" fmla="*/ 1471740 w 3550508"/>
                <a:gd name="connsiteY219" fmla="*/ 130988 h 1784240"/>
                <a:gd name="connsiteX220" fmla="*/ 1547474 w 3550508"/>
                <a:gd name="connsiteY220" fmla="*/ 206726 h 1784240"/>
                <a:gd name="connsiteX221" fmla="*/ 1540085 w 3550508"/>
                <a:gd name="connsiteY221" fmla="*/ 219888 h 1784240"/>
                <a:gd name="connsiteX222" fmla="*/ 1431102 w 3550508"/>
                <a:gd name="connsiteY222" fmla="*/ 170473 h 1784240"/>
                <a:gd name="connsiteX223" fmla="*/ 1488133 w 3550508"/>
                <a:gd name="connsiteY223" fmla="*/ 232357 h 1784240"/>
                <a:gd name="connsiteX224" fmla="*/ 1501064 w 3550508"/>
                <a:gd name="connsiteY224" fmla="*/ 275999 h 1784240"/>
                <a:gd name="connsiteX225" fmla="*/ 1417248 w 3550508"/>
                <a:gd name="connsiteY225" fmla="*/ 223351 h 1784240"/>
                <a:gd name="connsiteX226" fmla="*/ 1457193 w 3550508"/>
                <a:gd name="connsiteY226" fmla="*/ 271149 h 1784240"/>
                <a:gd name="connsiteX227" fmla="*/ 1451421 w 3550508"/>
                <a:gd name="connsiteY227" fmla="*/ 327029 h 1784240"/>
                <a:gd name="connsiteX228" fmla="*/ 1401085 w 3550508"/>
                <a:gd name="connsiteY228" fmla="*/ 250599 h 1784240"/>
                <a:gd name="connsiteX229" fmla="*/ 1396236 w 3550508"/>
                <a:gd name="connsiteY229" fmla="*/ 221735 h 1784240"/>
                <a:gd name="connsiteX230" fmla="*/ 1399469 w 3550508"/>
                <a:gd name="connsiteY230" fmla="*/ 184559 h 1784240"/>
                <a:gd name="connsiteX231" fmla="*/ 1400392 w 3550508"/>
                <a:gd name="connsiteY231" fmla="*/ 167240 h 1784240"/>
                <a:gd name="connsiteX232" fmla="*/ 1370145 w 3550508"/>
                <a:gd name="connsiteY232" fmla="*/ 129371 h 1784240"/>
                <a:gd name="connsiteX233" fmla="*/ 1436874 w 3550508"/>
                <a:gd name="connsiteY233" fmla="*/ 144149 h 1784240"/>
                <a:gd name="connsiteX234" fmla="*/ 1471740 w 3550508"/>
                <a:gd name="connsiteY234" fmla="*/ 130988 h 1784240"/>
                <a:gd name="connsiteX235" fmla="*/ 1553246 w 3550508"/>
                <a:gd name="connsiteY235" fmla="*/ 196104 h 1784240"/>
                <a:gd name="connsiteX236" fmla="*/ 1562944 w 3550508"/>
                <a:gd name="connsiteY236" fmla="*/ 225660 h 1784240"/>
                <a:gd name="connsiteX237" fmla="*/ 1593884 w 3550508"/>
                <a:gd name="connsiteY237" fmla="*/ 285004 h 1784240"/>
                <a:gd name="connsiteX238" fmla="*/ 1621361 w 3550508"/>
                <a:gd name="connsiteY238" fmla="*/ 301399 h 1784240"/>
                <a:gd name="connsiteX239" fmla="*/ 1628750 w 3550508"/>
                <a:gd name="connsiteY239" fmla="*/ 288237 h 1784240"/>
                <a:gd name="connsiteX240" fmla="*/ 1636831 w 3550508"/>
                <a:gd name="connsiteY240" fmla="*/ 271611 h 1784240"/>
                <a:gd name="connsiteX241" fmla="*/ 1642373 w 3550508"/>
                <a:gd name="connsiteY241" fmla="*/ 259142 h 1784240"/>
                <a:gd name="connsiteX242" fmla="*/ 1645144 w 3550508"/>
                <a:gd name="connsiteY242" fmla="*/ 239053 h 1784240"/>
                <a:gd name="connsiteX243" fmla="*/ 1553246 w 3550508"/>
                <a:gd name="connsiteY243" fmla="*/ 196104 h 1784240"/>
                <a:gd name="connsiteX244" fmla="*/ 1551630 w 3550508"/>
                <a:gd name="connsiteY244" fmla="*/ 227508 h 1784240"/>
                <a:gd name="connsiteX245" fmla="*/ 1591344 w 3550508"/>
                <a:gd name="connsiteY245" fmla="*/ 325413 h 1784240"/>
                <a:gd name="connsiteX246" fmla="*/ 1510069 w 3550508"/>
                <a:gd name="connsiteY246" fmla="*/ 271842 h 1784240"/>
                <a:gd name="connsiteX247" fmla="*/ 1488133 w 3550508"/>
                <a:gd name="connsiteY247" fmla="*/ 212499 h 1784240"/>
                <a:gd name="connsiteX248" fmla="*/ 1551630 w 3550508"/>
                <a:gd name="connsiteY248" fmla="*/ 227508 h 1784240"/>
                <a:gd name="connsiteX249" fmla="*/ 1516534 w 3550508"/>
                <a:gd name="connsiteY249" fmla="*/ 286851 h 1784240"/>
                <a:gd name="connsiteX250" fmla="*/ 1560404 w 3550508"/>
                <a:gd name="connsiteY250" fmla="*/ 315484 h 1784240"/>
                <a:gd name="connsiteX251" fmla="*/ 1574027 w 3550508"/>
                <a:gd name="connsiteY251" fmla="*/ 366053 h 1784240"/>
                <a:gd name="connsiteX252" fmla="*/ 1567793 w 3550508"/>
                <a:gd name="connsiteY252" fmla="*/ 372749 h 1784240"/>
                <a:gd name="connsiteX253" fmla="*/ 1555555 w 3550508"/>
                <a:gd name="connsiteY253" fmla="*/ 384526 h 1784240"/>
                <a:gd name="connsiteX254" fmla="*/ 1542856 w 3550508"/>
                <a:gd name="connsiteY254" fmla="*/ 395609 h 1784240"/>
                <a:gd name="connsiteX255" fmla="*/ 1529464 w 3550508"/>
                <a:gd name="connsiteY255" fmla="*/ 406000 h 1784240"/>
                <a:gd name="connsiteX256" fmla="*/ 1515610 w 3550508"/>
                <a:gd name="connsiteY256" fmla="*/ 415929 h 1784240"/>
                <a:gd name="connsiteX257" fmla="*/ 1514225 w 3550508"/>
                <a:gd name="connsiteY257" fmla="*/ 416622 h 1784240"/>
                <a:gd name="connsiteX258" fmla="*/ 1525539 w 3550508"/>
                <a:gd name="connsiteY258" fmla="*/ 365129 h 1784240"/>
                <a:gd name="connsiteX259" fmla="*/ 1528771 w 3550508"/>
                <a:gd name="connsiteY259" fmla="*/ 338575 h 1784240"/>
                <a:gd name="connsiteX260" fmla="*/ 1516534 w 3550508"/>
                <a:gd name="connsiteY260" fmla="*/ 286851 h 1784240"/>
                <a:gd name="connsiteX261" fmla="*/ 1575182 w 3550508"/>
                <a:gd name="connsiteY261" fmla="*/ 330493 h 1784240"/>
                <a:gd name="connsiteX262" fmla="*/ 1581185 w 3550508"/>
                <a:gd name="connsiteY262" fmla="*/ 358202 h 1784240"/>
                <a:gd name="connsiteX263" fmla="*/ 1590421 w 3550508"/>
                <a:gd name="connsiteY263" fmla="*/ 347119 h 1784240"/>
                <a:gd name="connsiteX264" fmla="*/ 1600811 w 3550508"/>
                <a:gd name="connsiteY264" fmla="*/ 333495 h 1784240"/>
                <a:gd name="connsiteX265" fmla="*/ 1610740 w 3550508"/>
                <a:gd name="connsiteY265" fmla="*/ 318948 h 1784240"/>
                <a:gd name="connsiteX266" fmla="*/ 1616743 w 3550508"/>
                <a:gd name="connsiteY266" fmla="*/ 309249 h 1784240"/>
                <a:gd name="connsiteX267" fmla="*/ 1597810 w 3550508"/>
                <a:gd name="connsiteY267" fmla="*/ 300706 h 1784240"/>
                <a:gd name="connsiteX268" fmla="*/ 1597810 w 3550508"/>
                <a:gd name="connsiteY268" fmla="*/ 332802 h 1784240"/>
                <a:gd name="connsiteX269" fmla="*/ 1575182 w 3550508"/>
                <a:gd name="connsiteY269" fmla="*/ 330493 h 1784240"/>
                <a:gd name="connsiteX270" fmla="*/ 1503603 w 3550508"/>
                <a:gd name="connsiteY270" fmla="*/ 284311 h 1784240"/>
                <a:gd name="connsiteX271" fmla="*/ 1522306 w 3550508"/>
                <a:gd name="connsiteY271" fmla="*/ 360049 h 1784240"/>
                <a:gd name="connsiteX272" fmla="*/ 1504296 w 3550508"/>
                <a:gd name="connsiteY272" fmla="*/ 421009 h 1784240"/>
                <a:gd name="connsiteX273" fmla="*/ 1503142 w 3550508"/>
                <a:gd name="connsiteY273" fmla="*/ 423549 h 1784240"/>
                <a:gd name="connsiteX274" fmla="*/ 1501064 w 3550508"/>
                <a:gd name="connsiteY274" fmla="*/ 424935 h 1784240"/>
                <a:gd name="connsiteX275" fmla="*/ 1485824 w 3550508"/>
                <a:gd name="connsiteY275" fmla="*/ 433479 h 1784240"/>
                <a:gd name="connsiteX276" fmla="*/ 1479128 w 3550508"/>
                <a:gd name="connsiteY276" fmla="*/ 436711 h 1784240"/>
                <a:gd name="connsiteX277" fmla="*/ 1462966 w 3550508"/>
                <a:gd name="connsiteY277" fmla="*/ 335342 h 1784240"/>
                <a:gd name="connsiteX278" fmla="*/ 1467814 w 3550508"/>
                <a:gd name="connsiteY278" fmla="*/ 275306 h 1784240"/>
                <a:gd name="connsiteX279" fmla="*/ 1503603 w 3550508"/>
                <a:gd name="connsiteY279" fmla="*/ 284311 h 1784240"/>
                <a:gd name="connsiteX280" fmla="*/ 1430871 w 3550508"/>
                <a:gd name="connsiteY280" fmla="*/ 537619 h 1784240"/>
                <a:gd name="connsiteX281" fmla="*/ 1247077 w 3550508"/>
                <a:gd name="connsiteY281" fmla="*/ 553782 h 1784240"/>
                <a:gd name="connsiteX282" fmla="*/ 1166955 w 3550508"/>
                <a:gd name="connsiteY282" fmla="*/ 507600 h 1784240"/>
                <a:gd name="connsiteX283" fmla="*/ 1225834 w 3550508"/>
                <a:gd name="connsiteY283" fmla="*/ 363975 h 1784240"/>
                <a:gd name="connsiteX284" fmla="*/ 1004403 w 3550508"/>
                <a:gd name="connsiteY284" fmla="*/ 320795 h 1784240"/>
                <a:gd name="connsiteX285" fmla="*/ 846931 w 3550508"/>
                <a:gd name="connsiteY285" fmla="*/ 400689 h 1784240"/>
                <a:gd name="connsiteX286" fmla="*/ 847855 w 3550508"/>
                <a:gd name="connsiteY286" fmla="*/ 403922 h 1784240"/>
                <a:gd name="connsiteX287" fmla="*/ 856167 w 3550508"/>
                <a:gd name="connsiteY287" fmla="*/ 428629 h 1784240"/>
                <a:gd name="connsiteX288" fmla="*/ 858938 w 3550508"/>
                <a:gd name="connsiteY288" fmla="*/ 436711 h 1784240"/>
                <a:gd name="connsiteX289" fmla="*/ 1161645 w 3550508"/>
                <a:gd name="connsiteY289" fmla="*/ 383140 h 1784240"/>
                <a:gd name="connsiteX290" fmla="*/ 928438 w 3550508"/>
                <a:gd name="connsiteY290" fmla="*/ 397688 h 1784240"/>
                <a:gd name="connsiteX291" fmla="*/ 1154487 w 3550508"/>
                <a:gd name="connsiteY291" fmla="*/ 359126 h 1784240"/>
                <a:gd name="connsiteX292" fmla="*/ 1178269 w 3550508"/>
                <a:gd name="connsiteY292" fmla="*/ 426551 h 1784240"/>
                <a:gd name="connsiteX293" fmla="*/ 1135322 w 3550508"/>
                <a:gd name="connsiteY293" fmla="*/ 529768 h 1784240"/>
                <a:gd name="connsiteX294" fmla="*/ 1213827 w 3550508"/>
                <a:gd name="connsiteY294" fmla="*/ 589804 h 1784240"/>
                <a:gd name="connsiteX295" fmla="*/ 1301799 w 3550508"/>
                <a:gd name="connsiteY295" fmla="*/ 587495 h 1784240"/>
                <a:gd name="connsiteX296" fmla="*/ 1373377 w 3550508"/>
                <a:gd name="connsiteY296" fmla="*/ 572948 h 1784240"/>
                <a:gd name="connsiteX297" fmla="*/ 1431794 w 3550508"/>
                <a:gd name="connsiteY297" fmla="*/ 573410 h 1784240"/>
                <a:gd name="connsiteX298" fmla="*/ 1431333 w 3550508"/>
                <a:gd name="connsiteY298" fmla="*/ 565097 h 1784240"/>
                <a:gd name="connsiteX299" fmla="*/ 1430871 w 3550508"/>
                <a:gd name="connsiteY299" fmla="*/ 539235 h 1784240"/>
                <a:gd name="connsiteX300" fmla="*/ 1430871 w 3550508"/>
                <a:gd name="connsiteY300" fmla="*/ 537619 h 1784240"/>
                <a:gd name="connsiteX301" fmla="*/ 1165339 w 3550508"/>
                <a:gd name="connsiteY301" fmla="*/ 390991 h 1784240"/>
                <a:gd name="connsiteX302" fmla="*/ 1162568 w 3550508"/>
                <a:gd name="connsiteY302" fmla="*/ 430708 h 1784240"/>
                <a:gd name="connsiteX303" fmla="*/ 1020104 w 3550508"/>
                <a:gd name="connsiteY303" fmla="*/ 619822 h 1784240"/>
                <a:gd name="connsiteX304" fmla="*/ 1131397 w 3550508"/>
                <a:gd name="connsiteY304" fmla="*/ 464882 h 1784240"/>
                <a:gd name="connsiteX305" fmla="*/ 1123316 w 3550508"/>
                <a:gd name="connsiteY305" fmla="*/ 558170 h 1784240"/>
                <a:gd name="connsiteX306" fmla="*/ 986163 w 3550508"/>
                <a:gd name="connsiteY306" fmla="*/ 681475 h 1784240"/>
                <a:gd name="connsiteX307" fmla="*/ 1165339 w 3550508"/>
                <a:gd name="connsiteY307" fmla="*/ 390991 h 1784240"/>
                <a:gd name="connsiteX308" fmla="*/ 1143635 w 3550508"/>
                <a:gd name="connsiteY308" fmla="*/ 585648 h 1784240"/>
                <a:gd name="connsiteX309" fmla="*/ 1001171 w 3550508"/>
                <a:gd name="connsiteY309" fmla="*/ 703411 h 1784240"/>
                <a:gd name="connsiteX310" fmla="*/ 1074365 w 3550508"/>
                <a:gd name="connsiteY310" fmla="*/ 693944 h 1784240"/>
                <a:gd name="connsiteX311" fmla="*/ 1185658 w 3550508"/>
                <a:gd name="connsiteY311" fmla="*/ 602042 h 1784240"/>
                <a:gd name="connsiteX312" fmla="*/ 1143635 w 3550508"/>
                <a:gd name="connsiteY312" fmla="*/ 585648 h 1784240"/>
                <a:gd name="connsiteX313" fmla="*/ 1130012 w 3550508"/>
                <a:gd name="connsiteY313" fmla="*/ 567637 h 1784240"/>
                <a:gd name="connsiteX314" fmla="*/ 1093299 w 3550508"/>
                <a:gd name="connsiteY314" fmla="*/ 621208 h 1784240"/>
                <a:gd name="connsiteX315" fmla="*/ 1140864 w 3550508"/>
                <a:gd name="connsiteY315" fmla="*/ 581491 h 1784240"/>
                <a:gd name="connsiteX316" fmla="*/ 1130012 w 3550508"/>
                <a:gd name="connsiteY316" fmla="*/ 567637 h 1784240"/>
                <a:gd name="connsiteX317" fmla="*/ 1225141 w 3550508"/>
                <a:gd name="connsiteY317" fmla="*/ 602042 h 1784240"/>
                <a:gd name="connsiteX318" fmla="*/ 1102997 w 3550508"/>
                <a:gd name="connsiteY318" fmla="*/ 689788 h 1784240"/>
                <a:gd name="connsiteX319" fmla="*/ 1100226 w 3550508"/>
                <a:gd name="connsiteY319" fmla="*/ 704797 h 1784240"/>
                <a:gd name="connsiteX320" fmla="*/ 1173420 w 3550508"/>
                <a:gd name="connsiteY320" fmla="*/ 688402 h 1784240"/>
                <a:gd name="connsiteX321" fmla="*/ 1264394 w 3550508"/>
                <a:gd name="connsiteY321" fmla="*/ 612895 h 1784240"/>
                <a:gd name="connsiteX322" fmla="*/ 1257698 w 3550508"/>
                <a:gd name="connsiteY322" fmla="*/ 604813 h 1784240"/>
                <a:gd name="connsiteX323" fmla="*/ 1225141 w 3550508"/>
                <a:gd name="connsiteY323" fmla="*/ 602042 h 1784240"/>
                <a:gd name="connsiteX324" fmla="*/ 1290716 w 3550508"/>
                <a:gd name="connsiteY324" fmla="*/ 593730 h 1784240"/>
                <a:gd name="connsiteX325" fmla="*/ 1228605 w 3550508"/>
                <a:gd name="connsiteY325" fmla="*/ 665773 h 1784240"/>
                <a:gd name="connsiteX326" fmla="*/ 1304108 w 3550508"/>
                <a:gd name="connsiteY326" fmla="*/ 601119 h 1784240"/>
                <a:gd name="connsiteX327" fmla="*/ 1290716 w 3550508"/>
                <a:gd name="connsiteY327" fmla="*/ 593730 h 1784240"/>
                <a:gd name="connsiteX328" fmla="*/ 1320502 w 3550508"/>
                <a:gd name="connsiteY328" fmla="*/ 594422 h 1784240"/>
                <a:gd name="connsiteX329" fmla="*/ 1190969 w 3550508"/>
                <a:gd name="connsiteY329" fmla="*/ 686786 h 1784240"/>
                <a:gd name="connsiteX330" fmla="*/ 1177115 w 3550508"/>
                <a:gd name="connsiteY330" fmla="*/ 702719 h 1784240"/>
                <a:gd name="connsiteX331" fmla="*/ 1356984 w 3550508"/>
                <a:gd name="connsiteY331" fmla="*/ 603659 h 1784240"/>
                <a:gd name="connsiteX332" fmla="*/ 1345439 w 3550508"/>
                <a:gd name="connsiteY332" fmla="*/ 592575 h 1784240"/>
                <a:gd name="connsiteX333" fmla="*/ 1320502 w 3550508"/>
                <a:gd name="connsiteY333" fmla="*/ 594422 h 1784240"/>
                <a:gd name="connsiteX334" fmla="*/ 1386077 w 3550508"/>
                <a:gd name="connsiteY334" fmla="*/ 579644 h 1784240"/>
                <a:gd name="connsiteX335" fmla="*/ 1322349 w 3550508"/>
                <a:gd name="connsiteY335" fmla="*/ 654690 h 1784240"/>
                <a:gd name="connsiteX336" fmla="*/ 1392080 w 3550508"/>
                <a:gd name="connsiteY336" fmla="*/ 593730 h 1784240"/>
                <a:gd name="connsiteX337" fmla="*/ 1386077 w 3550508"/>
                <a:gd name="connsiteY337" fmla="*/ 579644 h 1784240"/>
                <a:gd name="connsiteX338" fmla="*/ 1200204 w 3550508"/>
                <a:gd name="connsiteY338" fmla="*/ 595115 h 1784240"/>
                <a:gd name="connsiteX339" fmla="*/ 1166724 w 3550508"/>
                <a:gd name="connsiteY339" fmla="*/ 641297 h 1784240"/>
                <a:gd name="connsiteX340" fmla="*/ 1211057 w 3550508"/>
                <a:gd name="connsiteY340" fmla="*/ 606199 h 1784240"/>
                <a:gd name="connsiteX341" fmla="*/ 1200204 w 3550508"/>
                <a:gd name="connsiteY341" fmla="*/ 595115 h 1784240"/>
                <a:gd name="connsiteX342" fmla="*/ 1411014 w 3550508"/>
                <a:gd name="connsiteY342" fmla="*/ 583339 h 1784240"/>
                <a:gd name="connsiteX343" fmla="*/ 1299721 w 3550508"/>
                <a:gd name="connsiteY343" fmla="*/ 676857 h 1784240"/>
                <a:gd name="connsiteX344" fmla="*/ 1260238 w 3550508"/>
                <a:gd name="connsiteY344" fmla="*/ 700871 h 1784240"/>
                <a:gd name="connsiteX345" fmla="*/ 1327198 w 3550508"/>
                <a:gd name="connsiteY345" fmla="*/ 694868 h 1784240"/>
                <a:gd name="connsiteX346" fmla="*/ 1424406 w 3550508"/>
                <a:gd name="connsiteY346" fmla="*/ 619591 h 1784240"/>
                <a:gd name="connsiteX347" fmla="*/ 1433873 w 3550508"/>
                <a:gd name="connsiteY347" fmla="*/ 608277 h 1784240"/>
                <a:gd name="connsiteX348" fmla="*/ 1432718 w 3550508"/>
                <a:gd name="connsiteY348" fmla="*/ 591190 h 1784240"/>
                <a:gd name="connsiteX349" fmla="*/ 1432025 w 3550508"/>
                <a:gd name="connsiteY349" fmla="*/ 580337 h 1784240"/>
                <a:gd name="connsiteX350" fmla="*/ 1411014 w 3550508"/>
                <a:gd name="connsiteY350" fmla="*/ 583339 h 1784240"/>
                <a:gd name="connsiteX351" fmla="*/ 1435027 w 3550508"/>
                <a:gd name="connsiteY351" fmla="*/ 620515 h 1784240"/>
                <a:gd name="connsiteX352" fmla="*/ 1369683 w 3550508"/>
                <a:gd name="connsiteY352" fmla="*/ 681244 h 1784240"/>
                <a:gd name="connsiteX353" fmla="*/ 1359293 w 3550508"/>
                <a:gd name="connsiteY353" fmla="*/ 700871 h 1784240"/>
                <a:gd name="connsiteX354" fmla="*/ 1441723 w 3550508"/>
                <a:gd name="connsiteY354" fmla="*/ 676164 h 1784240"/>
                <a:gd name="connsiteX355" fmla="*/ 1440569 w 3550508"/>
                <a:gd name="connsiteY355" fmla="*/ 668082 h 1784240"/>
                <a:gd name="connsiteX356" fmla="*/ 1437105 w 3550508"/>
                <a:gd name="connsiteY356" fmla="*/ 642682 h 1784240"/>
                <a:gd name="connsiteX357" fmla="*/ 1435027 w 3550508"/>
                <a:gd name="connsiteY357" fmla="*/ 620515 h 1784240"/>
                <a:gd name="connsiteX358" fmla="*/ 1457886 w 3550508"/>
                <a:gd name="connsiteY358" fmla="*/ 790233 h 1784240"/>
                <a:gd name="connsiteX359" fmla="*/ 1518843 w 3550508"/>
                <a:gd name="connsiteY359" fmla="*/ 922544 h 1784240"/>
                <a:gd name="connsiteX360" fmla="*/ 1528079 w 3550508"/>
                <a:gd name="connsiteY360" fmla="*/ 940786 h 1784240"/>
                <a:gd name="connsiteX361" fmla="*/ 1541240 w 3550508"/>
                <a:gd name="connsiteY361" fmla="*/ 964800 h 1784240"/>
                <a:gd name="connsiteX362" fmla="*/ 1555094 w 3550508"/>
                <a:gd name="connsiteY362" fmla="*/ 988584 h 1784240"/>
                <a:gd name="connsiteX363" fmla="*/ 1560404 w 3550508"/>
                <a:gd name="connsiteY363" fmla="*/ 996897 h 1784240"/>
                <a:gd name="connsiteX364" fmla="*/ 1538700 w 3550508"/>
                <a:gd name="connsiteY364" fmla="*/ 1039153 h 1784240"/>
                <a:gd name="connsiteX365" fmla="*/ 1350519 w 3550508"/>
                <a:gd name="connsiteY365" fmla="*/ 820251 h 1784240"/>
                <a:gd name="connsiteX366" fmla="*/ 1457886 w 3550508"/>
                <a:gd name="connsiteY366" fmla="*/ 790233 h 1784240"/>
                <a:gd name="connsiteX367" fmla="*/ 1341052 w 3550508"/>
                <a:gd name="connsiteY367" fmla="*/ 822330 h 1784240"/>
                <a:gd name="connsiteX368" fmla="*/ 1472894 w 3550508"/>
                <a:gd name="connsiteY368" fmla="*/ 1012368 h 1784240"/>
                <a:gd name="connsiteX369" fmla="*/ 1463196 w 3550508"/>
                <a:gd name="connsiteY369" fmla="*/ 1038230 h 1784240"/>
                <a:gd name="connsiteX370" fmla="*/ 1236686 w 3550508"/>
                <a:gd name="connsiteY370" fmla="*/ 832028 h 1784240"/>
                <a:gd name="connsiteX371" fmla="*/ 1341052 w 3550508"/>
                <a:gd name="connsiteY371" fmla="*/ 822330 h 1784240"/>
                <a:gd name="connsiteX372" fmla="*/ 1227219 w 3550508"/>
                <a:gd name="connsiteY372" fmla="*/ 832028 h 1784240"/>
                <a:gd name="connsiteX373" fmla="*/ 1401547 w 3550508"/>
                <a:gd name="connsiteY373" fmla="*/ 1027377 h 1784240"/>
                <a:gd name="connsiteX374" fmla="*/ 1364372 w 3550508"/>
                <a:gd name="connsiteY374" fmla="*/ 1045619 h 1784240"/>
                <a:gd name="connsiteX375" fmla="*/ 1143173 w 3550508"/>
                <a:gd name="connsiteY375" fmla="*/ 836184 h 1784240"/>
                <a:gd name="connsiteX376" fmla="*/ 1227219 w 3550508"/>
                <a:gd name="connsiteY376" fmla="*/ 832028 h 1784240"/>
                <a:gd name="connsiteX377" fmla="*/ 1449343 w 3550508"/>
                <a:gd name="connsiteY377" fmla="*/ 719113 h 1784240"/>
                <a:gd name="connsiteX378" fmla="*/ 1388848 w 3550508"/>
                <a:gd name="connsiteY378" fmla="*/ 791157 h 1784240"/>
                <a:gd name="connsiteX379" fmla="*/ 1433411 w 3550508"/>
                <a:gd name="connsiteY379" fmla="*/ 784691 h 1784240"/>
                <a:gd name="connsiteX380" fmla="*/ 1461118 w 3550508"/>
                <a:gd name="connsiteY380" fmla="*/ 768990 h 1784240"/>
                <a:gd name="connsiteX381" fmla="*/ 1454884 w 3550508"/>
                <a:gd name="connsiteY381" fmla="*/ 744051 h 1784240"/>
                <a:gd name="connsiteX382" fmla="*/ 1449343 w 3550508"/>
                <a:gd name="connsiteY382" fmla="*/ 719113 h 1784240"/>
                <a:gd name="connsiteX383" fmla="*/ 1447726 w 3550508"/>
                <a:gd name="connsiteY383" fmla="*/ 710339 h 1784240"/>
                <a:gd name="connsiteX384" fmla="*/ 1354906 w 3550508"/>
                <a:gd name="connsiteY384" fmla="*/ 805242 h 1784240"/>
                <a:gd name="connsiteX385" fmla="*/ 1285636 w 3550508"/>
                <a:gd name="connsiteY385" fmla="*/ 824408 h 1784240"/>
                <a:gd name="connsiteX386" fmla="*/ 1251695 w 3550508"/>
                <a:gd name="connsiteY386" fmla="*/ 817942 h 1784240"/>
                <a:gd name="connsiteX387" fmla="*/ 1302723 w 3550508"/>
                <a:gd name="connsiteY387" fmla="*/ 793235 h 1784240"/>
                <a:gd name="connsiteX388" fmla="*/ 1399469 w 3550508"/>
                <a:gd name="connsiteY388" fmla="*/ 704335 h 1784240"/>
                <a:gd name="connsiteX389" fmla="*/ 1442416 w 3550508"/>
                <a:gd name="connsiteY389" fmla="*/ 679397 h 1784240"/>
                <a:gd name="connsiteX390" fmla="*/ 1444494 w 3550508"/>
                <a:gd name="connsiteY390" fmla="*/ 693713 h 1784240"/>
                <a:gd name="connsiteX391" fmla="*/ 1447726 w 3550508"/>
                <a:gd name="connsiteY391" fmla="*/ 710339 h 1784240"/>
                <a:gd name="connsiteX392" fmla="*/ 1349595 w 3550508"/>
                <a:gd name="connsiteY392" fmla="*/ 709646 h 1784240"/>
                <a:gd name="connsiteX393" fmla="*/ 1249616 w 3550508"/>
                <a:gd name="connsiteY393" fmla="*/ 810553 h 1784240"/>
                <a:gd name="connsiteX394" fmla="*/ 1160259 w 3550508"/>
                <a:gd name="connsiteY394" fmla="*/ 823484 h 1784240"/>
                <a:gd name="connsiteX395" fmla="*/ 1177346 w 3550508"/>
                <a:gd name="connsiteY395" fmla="*/ 806166 h 1784240"/>
                <a:gd name="connsiteX396" fmla="*/ 1237841 w 3550508"/>
                <a:gd name="connsiteY396" fmla="*/ 776148 h 1784240"/>
                <a:gd name="connsiteX397" fmla="*/ 1304801 w 3550508"/>
                <a:gd name="connsiteY397" fmla="*/ 709646 h 1784240"/>
                <a:gd name="connsiteX398" fmla="*/ 1349595 w 3550508"/>
                <a:gd name="connsiteY398" fmla="*/ 709646 h 1784240"/>
                <a:gd name="connsiteX399" fmla="*/ 1197434 w 3550508"/>
                <a:gd name="connsiteY399" fmla="*/ 721422 h 1784240"/>
                <a:gd name="connsiteX400" fmla="*/ 1247307 w 3550508"/>
                <a:gd name="connsiteY400" fmla="*/ 723500 h 1784240"/>
                <a:gd name="connsiteX401" fmla="*/ 1142249 w 3550508"/>
                <a:gd name="connsiteY401" fmla="*/ 817019 h 1784240"/>
                <a:gd name="connsiteX402" fmla="*/ 1044349 w 3550508"/>
                <a:gd name="connsiteY402" fmla="*/ 822330 h 1784240"/>
                <a:gd name="connsiteX403" fmla="*/ 1197434 w 3550508"/>
                <a:gd name="connsiteY403" fmla="*/ 721422 h 1784240"/>
                <a:gd name="connsiteX404" fmla="*/ 1263470 w 3550508"/>
                <a:gd name="connsiteY404" fmla="*/ 717035 h 1784240"/>
                <a:gd name="connsiteX405" fmla="*/ 1283558 w 3550508"/>
                <a:gd name="connsiteY405" fmla="*/ 720268 h 1784240"/>
                <a:gd name="connsiteX406" fmla="*/ 1200666 w 3550508"/>
                <a:gd name="connsiteY406" fmla="*/ 785846 h 1784240"/>
                <a:gd name="connsiteX407" fmla="*/ 1263470 w 3550508"/>
                <a:gd name="connsiteY407" fmla="*/ 717035 h 1784240"/>
                <a:gd name="connsiteX408" fmla="*/ 1362294 w 3550508"/>
                <a:gd name="connsiteY408" fmla="*/ 711724 h 1784240"/>
                <a:gd name="connsiteX409" fmla="*/ 1376148 w 3550508"/>
                <a:gd name="connsiteY409" fmla="*/ 718190 h 1784240"/>
                <a:gd name="connsiteX410" fmla="*/ 1299490 w 3550508"/>
                <a:gd name="connsiteY410" fmla="*/ 781459 h 1784240"/>
                <a:gd name="connsiteX411" fmla="*/ 1362294 w 3550508"/>
                <a:gd name="connsiteY411" fmla="*/ 711724 h 1784240"/>
                <a:gd name="connsiteX412" fmla="*/ 1183580 w 3550508"/>
                <a:gd name="connsiteY412" fmla="*/ 720268 h 1784240"/>
                <a:gd name="connsiteX413" fmla="*/ 1109231 w 3550508"/>
                <a:gd name="connsiteY413" fmla="*/ 778226 h 1784240"/>
                <a:gd name="connsiteX414" fmla="*/ 1158181 w 3550508"/>
                <a:gd name="connsiteY414" fmla="*/ 718190 h 1784240"/>
                <a:gd name="connsiteX415" fmla="*/ 1183580 w 3550508"/>
                <a:gd name="connsiteY415" fmla="*/ 720268 h 1784240"/>
                <a:gd name="connsiteX416" fmla="*/ 957531 w 3550508"/>
                <a:gd name="connsiteY416" fmla="*/ 733660 h 1784240"/>
                <a:gd name="connsiteX417" fmla="*/ 982699 w 3550508"/>
                <a:gd name="connsiteY417" fmla="*/ 705259 h 1784240"/>
                <a:gd name="connsiteX418" fmla="*/ 1059126 w 3550508"/>
                <a:gd name="connsiteY418" fmla="*/ 710570 h 1784240"/>
                <a:gd name="connsiteX419" fmla="*/ 978081 w 3550508"/>
                <a:gd name="connsiteY419" fmla="*/ 796006 h 1784240"/>
                <a:gd name="connsiteX420" fmla="*/ 971154 w 3550508"/>
                <a:gd name="connsiteY420" fmla="*/ 774762 h 1784240"/>
                <a:gd name="connsiteX421" fmla="*/ 957531 w 3550508"/>
                <a:gd name="connsiteY421" fmla="*/ 733660 h 1784240"/>
                <a:gd name="connsiteX422" fmla="*/ 1100688 w 3550508"/>
                <a:gd name="connsiteY422" fmla="*/ 719344 h 1784240"/>
                <a:gd name="connsiteX423" fmla="*/ 1150561 w 3550508"/>
                <a:gd name="connsiteY423" fmla="*/ 721422 h 1784240"/>
                <a:gd name="connsiteX424" fmla="*/ 993320 w 3550508"/>
                <a:gd name="connsiteY424" fmla="*/ 841726 h 1784240"/>
                <a:gd name="connsiteX425" fmla="*/ 987548 w 3550508"/>
                <a:gd name="connsiteY425" fmla="*/ 824408 h 1784240"/>
                <a:gd name="connsiteX426" fmla="*/ 980159 w 3550508"/>
                <a:gd name="connsiteY426" fmla="*/ 802010 h 1784240"/>
                <a:gd name="connsiteX427" fmla="*/ 1100688 w 3550508"/>
                <a:gd name="connsiteY427" fmla="*/ 719344 h 1784240"/>
                <a:gd name="connsiteX428" fmla="*/ 1068824 w 3550508"/>
                <a:gd name="connsiteY428" fmla="*/ 712879 h 1784240"/>
                <a:gd name="connsiteX429" fmla="*/ 1088912 w 3550508"/>
                <a:gd name="connsiteY429" fmla="*/ 719344 h 1784240"/>
                <a:gd name="connsiteX430" fmla="*/ 1003942 w 3550508"/>
                <a:gd name="connsiteY430" fmla="*/ 784691 h 1784240"/>
                <a:gd name="connsiteX431" fmla="*/ 1068824 w 3550508"/>
                <a:gd name="connsiteY431" fmla="*/ 712879 h 1784240"/>
                <a:gd name="connsiteX432" fmla="*/ 1034420 w 3550508"/>
                <a:gd name="connsiteY432" fmla="*/ 450335 h 1784240"/>
                <a:gd name="connsiteX433" fmla="*/ 980159 w 3550508"/>
                <a:gd name="connsiteY433" fmla="*/ 622131 h 1784240"/>
                <a:gd name="connsiteX434" fmla="*/ 986855 w 3550508"/>
                <a:gd name="connsiteY434" fmla="*/ 464189 h 1784240"/>
                <a:gd name="connsiteX435" fmla="*/ 1034420 w 3550508"/>
                <a:gd name="connsiteY435" fmla="*/ 450335 h 1784240"/>
                <a:gd name="connsiteX436" fmla="*/ 1085218 w 3550508"/>
                <a:gd name="connsiteY436" fmla="*/ 437635 h 1784240"/>
                <a:gd name="connsiteX437" fmla="*/ 1016179 w 3550508"/>
                <a:gd name="connsiteY437" fmla="*/ 519839 h 1784240"/>
                <a:gd name="connsiteX438" fmla="*/ 1085218 w 3550508"/>
                <a:gd name="connsiteY438" fmla="*/ 437635 h 1784240"/>
                <a:gd name="connsiteX439" fmla="*/ 877872 w 3550508"/>
                <a:gd name="connsiteY439" fmla="*/ 494208 h 1784240"/>
                <a:gd name="connsiteX440" fmla="*/ 932594 w 3550508"/>
                <a:gd name="connsiteY440" fmla="*/ 463959 h 1784240"/>
                <a:gd name="connsiteX441" fmla="*/ 982930 w 3550508"/>
                <a:gd name="connsiteY441" fmla="*/ 461880 h 1784240"/>
                <a:gd name="connsiteX442" fmla="*/ 889186 w 3550508"/>
                <a:gd name="connsiteY442" fmla="*/ 528151 h 1784240"/>
                <a:gd name="connsiteX443" fmla="*/ 880873 w 3550508"/>
                <a:gd name="connsiteY443" fmla="*/ 502751 h 1784240"/>
                <a:gd name="connsiteX444" fmla="*/ 877872 w 3550508"/>
                <a:gd name="connsiteY444" fmla="*/ 494208 h 1784240"/>
                <a:gd name="connsiteX445" fmla="*/ 831230 w 3550508"/>
                <a:gd name="connsiteY445" fmla="*/ 663002 h 1784240"/>
                <a:gd name="connsiteX446" fmla="*/ 707931 w 3550508"/>
                <a:gd name="connsiteY446" fmla="*/ 682399 h 1784240"/>
                <a:gd name="connsiteX447" fmla="*/ 757112 w 3550508"/>
                <a:gd name="connsiteY447" fmla="*/ 607584 h 1784240"/>
                <a:gd name="connsiteX448" fmla="*/ 798674 w 3550508"/>
                <a:gd name="connsiteY448" fmla="*/ 558400 h 1784240"/>
                <a:gd name="connsiteX449" fmla="*/ 806063 w 3550508"/>
                <a:gd name="connsiteY449" fmla="*/ 581953 h 1784240"/>
                <a:gd name="connsiteX450" fmla="*/ 811604 w 3550508"/>
                <a:gd name="connsiteY450" fmla="*/ 599964 h 1784240"/>
                <a:gd name="connsiteX451" fmla="*/ 766348 w 3550508"/>
                <a:gd name="connsiteY451" fmla="*/ 649610 h 1784240"/>
                <a:gd name="connsiteX452" fmla="*/ 812759 w 3550508"/>
                <a:gd name="connsiteY452" fmla="*/ 603197 h 1784240"/>
                <a:gd name="connsiteX453" fmla="*/ 813913 w 3550508"/>
                <a:gd name="connsiteY453" fmla="*/ 607122 h 1784240"/>
                <a:gd name="connsiteX454" fmla="*/ 821764 w 3550508"/>
                <a:gd name="connsiteY454" fmla="*/ 632291 h 1784240"/>
                <a:gd name="connsiteX455" fmla="*/ 829614 w 3550508"/>
                <a:gd name="connsiteY455" fmla="*/ 657460 h 1784240"/>
                <a:gd name="connsiteX456" fmla="*/ 831230 w 3550508"/>
                <a:gd name="connsiteY456" fmla="*/ 663002 h 1784240"/>
                <a:gd name="connsiteX457" fmla="*/ 973463 w 3550508"/>
                <a:gd name="connsiteY457" fmla="*/ 481969 h 1784240"/>
                <a:gd name="connsiteX458" fmla="*/ 962842 w 3550508"/>
                <a:gd name="connsiteY458" fmla="*/ 578028 h 1784240"/>
                <a:gd name="connsiteX459" fmla="*/ 918048 w 3550508"/>
                <a:gd name="connsiteY459" fmla="*/ 614742 h 1784240"/>
                <a:gd name="connsiteX460" fmla="*/ 913661 w 3550508"/>
                <a:gd name="connsiteY460" fmla="*/ 601811 h 1784240"/>
                <a:gd name="connsiteX461" fmla="*/ 905348 w 3550508"/>
                <a:gd name="connsiteY461" fmla="*/ 577104 h 1784240"/>
                <a:gd name="connsiteX462" fmla="*/ 891495 w 3550508"/>
                <a:gd name="connsiteY462" fmla="*/ 534848 h 1784240"/>
                <a:gd name="connsiteX463" fmla="*/ 973463 w 3550508"/>
                <a:gd name="connsiteY463" fmla="*/ 481969 h 1784240"/>
                <a:gd name="connsiteX464" fmla="*/ 796365 w 3550508"/>
                <a:gd name="connsiteY464" fmla="*/ 551011 h 1784240"/>
                <a:gd name="connsiteX465" fmla="*/ 742335 w 3550508"/>
                <a:gd name="connsiteY465" fmla="*/ 619130 h 1784240"/>
                <a:gd name="connsiteX466" fmla="*/ 557386 w 3550508"/>
                <a:gd name="connsiteY466" fmla="*/ 660231 h 1784240"/>
                <a:gd name="connsiteX467" fmla="*/ 627348 w 3550508"/>
                <a:gd name="connsiteY467" fmla="*/ 585417 h 1784240"/>
                <a:gd name="connsiteX468" fmla="*/ 767503 w 3550508"/>
                <a:gd name="connsiteY468" fmla="*/ 458417 h 1784240"/>
                <a:gd name="connsiteX469" fmla="*/ 774661 w 3550508"/>
                <a:gd name="connsiteY469" fmla="*/ 481277 h 1784240"/>
                <a:gd name="connsiteX470" fmla="*/ 775584 w 3550508"/>
                <a:gd name="connsiteY470" fmla="*/ 484048 h 1784240"/>
                <a:gd name="connsiteX471" fmla="*/ 626424 w 3550508"/>
                <a:gd name="connsiteY471" fmla="*/ 619130 h 1784240"/>
                <a:gd name="connsiteX472" fmla="*/ 779971 w 3550508"/>
                <a:gd name="connsiteY472" fmla="*/ 498364 h 1784240"/>
                <a:gd name="connsiteX473" fmla="*/ 782511 w 3550508"/>
                <a:gd name="connsiteY473" fmla="*/ 506446 h 1784240"/>
                <a:gd name="connsiteX474" fmla="*/ 790362 w 3550508"/>
                <a:gd name="connsiteY474" fmla="*/ 531615 h 1784240"/>
                <a:gd name="connsiteX475" fmla="*/ 796365 w 3550508"/>
                <a:gd name="connsiteY475" fmla="*/ 551011 h 1784240"/>
                <a:gd name="connsiteX476" fmla="*/ 918971 w 3550508"/>
                <a:gd name="connsiteY476" fmla="*/ 458648 h 1784240"/>
                <a:gd name="connsiteX477" fmla="*/ 875794 w 3550508"/>
                <a:gd name="connsiteY477" fmla="*/ 487742 h 1784240"/>
                <a:gd name="connsiteX478" fmla="*/ 872561 w 3550508"/>
                <a:gd name="connsiteY478" fmla="*/ 478044 h 1784240"/>
                <a:gd name="connsiteX479" fmla="*/ 865172 w 3550508"/>
                <a:gd name="connsiteY479" fmla="*/ 455877 h 1784240"/>
                <a:gd name="connsiteX480" fmla="*/ 874177 w 3550508"/>
                <a:gd name="connsiteY480" fmla="*/ 452413 h 1784240"/>
                <a:gd name="connsiteX481" fmla="*/ 918971 w 3550508"/>
                <a:gd name="connsiteY481" fmla="*/ 458648 h 1784240"/>
                <a:gd name="connsiteX482" fmla="*/ 736793 w 3550508"/>
                <a:gd name="connsiteY482" fmla="*/ 700179 h 1784240"/>
                <a:gd name="connsiteX483" fmla="*/ 0 w 3550508"/>
                <a:gd name="connsiteY483" fmla="*/ 1063168 h 1784240"/>
                <a:gd name="connsiteX484" fmla="*/ 567546 w 3550508"/>
                <a:gd name="connsiteY484" fmla="*/ 670622 h 1784240"/>
                <a:gd name="connsiteX485" fmla="*/ 621576 w 3550508"/>
                <a:gd name="connsiteY485" fmla="*/ 670622 h 1784240"/>
                <a:gd name="connsiteX486" fmla="*/ 115218 w 3550508"/>
                <a:gd name="connsiteY486" fmla="*/ 1026684 h 1784240"/>
                <a:gd name="connsiteX487" fmla="*/ 642587 w 3550508"/>
                <a:gd name="connsiteY487" fmla="*/ 672008 h 1784240"/>
                <a:gd name="connsiteX488" fmla="*/ 728481 w 3550508"/>
                <a:gd name="connsiteY488" fmla="*/ 642682 h 1784240"/>
                <a:gd name="connsiteX489" fmla="*/ 693847 w 3550508"/>
                <a:gd name="connsiteY489" fmla="*/ 684708 h 1784240"/>
                <a:gd name="connsiteX490" fmla="*/ 736793 w 3550508"/>
                <a:gd name="connsiteY490" fmla="*/ 700179 h 1784240"/>
                <a:gd name="connsiteX491" fmla="*/ 817377 w 3550508"/>
                <a:gd name="connsiteY491" fmla="*/ 679166 h 1784240"/>
                <a:gd name="connsiteX492" fmla="*/ 341266 w 3550508"/>
                <a:gd name="connsiteY492" fmla="*/ 979117 h 1784240"/>
                <a:gd name="connsiteX493" fmla="*/ 778586 w 3550508"/>
                <a:gd name="connsiteY493" fmla="*/ 687479 h 1784240"/>
                <a:gd name="connsiteX494" fmla="*/ 817377 w 3550508"/>
                <a:gd name="connsiteY494" fmla="*/ 679166 h 1784240"/>
                <a:gd name="connsiteX495" fmla="*/ 858476 w 3550508"/>
                <a:gd name="connsiteY495" fmla="*/ 750286 h 1784240"/>
                <a:gd name="connsiteX496" fmla="*/ 144311 w 3550508"/>
                <a:gd name="connsiteY496" fmla="*/ 1098035 h 1784240"/>
                <a:gd name="connsiteX497" fmla="*/ 836772 w 3550508"/>
                <a:gd name="connsiteY497" fmla="*/ 680551 h 1784240"/>
                <a:gd name="connsiteX498" fmla="*/ 836772 w 3550508"/>
                <a:gd name="connsiteY498" fmla="*/ 680551 h 1784240"/>
                <a:gd name="connsiteX499" fmla="*/ 837465 w 3550508"/>
                <a:gd name="connsiteY499" fmla="*/ 682630 h 1784240"/>
                <a:gd name="connsiteX500" fmla="*/ 845315 w 3550508"/>
                <a:gd name="connsiteY500" fmla="*/ 707799 h 1784240"/>
                <a:gd name="connsiteX501" fmla="*/ 853166 w 3550508"/>
                <a:gd name="connsiteY501" fmla="*/ 732968 h 1784240"/>
                <a:gd name="connsiteX502" fmla="*/ 858476 w 3550508"/>
                <a:gd name="connsiteY502" fmla="*/ 750286 h 1784240"/>
                <a:gd name="connsiteX503" fmla="*/ 971385 w 3550508"/>
                <a:gd name="connsiteY503" fmla="*/ 629982 h 1784240"/>
                <a:gd name="connsiteX504" fmla="*/ 936751 w 3550508"/>
                <a:gd name="connsiteY504" fmla="*/ 671546 h 1784240"/>
                <a:gd name="connsiteX505" fmla="*/ 930054 w 3550508"/>
                <a:gd name="connsiteY505" fmla="*/ 651226 h 1784240"/>
                <a:gd name="connsiteX506" fmla="*/ 921973 w 3550508"/>
                <a:gd name="connsiteY506" fmla="*/ 626519 h 1784240"/>
                <a:gd name="connsiteX507" fmla="*/ 921511 w 3550508"/>
                <a:gd name="connsiteY507" fmla="*/ 625364 h 1784240"/>
                <a:gd name="connsiteX508" fmla="*/ 961687 w 3550508"/>
                <a:gd name="connsiteY508" fmla="*/ 599271 h 1784240"/>
                <a:gd name="connsiteX509" fmla="*/ 971385 w 3550508"/>
                <a:gd name="connsiteY509" fmla="*/ 629982 h 1784240"/>
                <a:gd name="connsiteX510" fmla="*/ 873023 w 3550508"/>
                <a:gd name="connsiteY510" fmla="*/ 796237 h 1784240"/>
                <a:gd name="connsiteX511" fmla="*/ 500816 w 3550508"/>
                <a:gd name="connsiteY511" fmla="*/ 998513 h 1784240"/>
                <a:gd name="connsiteX512" fmla="*/ 862402 w 3550508"/>
                <a:gd name="connsiteY512" fmla="*/ 762986 h 1784240"/>
                <a:gd name="connsiteX513" fmla="*/ 868867 w 3550508"/>
                <a:gd name="connsiteY513" fmla="*/ 783306 h 1784240"/>
                <a:gd name="connsiteX514" fmla="*/ 873023 w 3550508"/>
                <a:gd name="connsiteY514" fmla="*/ 796237 h 1784240"/>
                <a:gd name="connsiteX515" fmla="*/ 972770 w 3550508"/>
                <a:gd name="connsiteY515" fmla="*/ 655382 h 1784240"/>
                <a:gd name="connsiteX516" fmla="*/ 979697 w 3550508"/>
                <a:gd name="connsiteY516" fmla="*/ 691635 h 1784240"/>
                <a:gd name="connsiteX517" fmla="*/ 953375 w 3550508"/>
                <a:gd name="connsiteY517" fmla="*/ 720960 h 1784240"/>
                <a:gd name="connsiteX518" fmla="*/ 946448 w 3550508"/>
                <a:gd name="connsiteY518" fmla="*/ 700640 h 1784240"/>
                <a:gd name="connsiteX519" fmla="*/ 942292 w 3550508"/>
                <a:gd name="connsiteY519" fmla="*/ 687940 h 1784240"/>
                <a:gd name="connsiteX520" fmla="*/ 972770 w 3550508"/>
                <a:gd name="connsiteY520" fmla="*/ 655382 h 1784240"/>
                <a:gd name="connsiteX521" fmla="*/ 891495 w 3550508"/>
                <a:gd name="connsiteY521" fmla="*/ 855580 h 1784240"/>
                <a:gd name="connsiteX522" fmla="*/ 890802 w 3550508"/>
                <a:gd name="connsiteY522" fmla="*/ 857197 h 1784240"/>
                <a:gd name="connsiteX523" fmla="*/ 470338 w 3550508"/>
                <a:gd name="connsiteY523" fmla="*/ 1054624 h 1784240"/>
                <a:gd name="connsiteX524" fmla="*/ 305246 w 3550508"/>
                <a:gd name="connsiteY524" fmla="*/ 1088337 h 1784240"/>
                <a:gd name="connsiteX525" fmla="*/ 573087 w 3550508"/>
                <a:gd name="connsiteY525" fmla="*/ 981888 h 1784240"/>
                <a:gd name="connsiteX526" fmla="*/ 877179 w 3550508"/>
                <a:gd name="connsiteY526" fmla="*/ 810322 h 1784240"/>
                <a:gd name="connsiteX527" fmla="*/ 884568 w 3550508"/>
                <a:gd name="connsiteY527" fmla="*/ 833644 h 1784240"/>
                <a:gd name="connsiteX528" fmla="*/ 891495 w 3550508"/>
                <a:gd name="connsiteY528" fmla="*/ 855580 h 1784240"/>
                <a:gd name="connsiteX529" fmla="*/ 894265 w 3550508"/>
                <a:gd name="connsiteY529" fmla="*/ 864817 h 1784240"/>
                <a:gd name="connsiteX530" fmla="*/ 667524 w 3550508"/>
                <a:gd name="connsiteY530" fmla="*/ 998513 h 1784240"/>
                <a:gd name="connsiteX531" fmla="*/ 902347 w 3550508"/>
                <a:gd name="connsiteY531" fmla="*/ 890217 h 1784240"/>
                <a:gd name="connsiteX532" fmla="*/ 900269 w 3550508"/>
                <a:gd name="connsiteY532" fmla="*/ 884213 h 1784240"/>
                <a:gd name="connsiteX533" fmla="*/ 894265 w 3550508"/>
                <a:gd name="connsiteY533" fmla="*/ 864817 h 1784240"/>
                <a:gd name="connsiteX534" fmla="*/ 995398 w 3550508"/>
                <a:gd name="connsiteY534" fmla="*/ 847730 h 1784240"/>
                <a:gd name="connsiteX535" fmla="*/ 1067208 w 3550508"/>
                <a:gd name="connsiteY535" fmla="*/ 845882 h 1784240"/>
                <a:gd name="connsiteX536" fmla="*/ 1007174 w 3550508"/>
                <a:gd name="connsiteY536" fmla="*/ 883290 h 1784240"/>
                <a:gd name="connsiteX537" fmla="*/ 1003942 w 3550508"/>
                <a:gd name="connsiteY537" fmla="*/ 873822 h 1784240"/>
                <a:gd name="connsiteX538" fmla="*/ 995860 w 3550508"/>
                <a:gd name="connsiteY538" fmla="*/ 849115 h 1784240"/>
                <a:gd name="connsiteX539" fmla="*/ 995398 w 3550508"/>
                <a:gd name="connsiteY539" fmla="*/ 847730 h 1784240"/>
                <a:gd name="connsiteX540" fmla="*/ 450943 w 3550508"/>
                <a:gd name="connsiteY540" fmla="*/ 1089722 h 1784240"/>
                <a:gd name="connsiteX541" fmla="*/ 904656 w 3550508"/>
                <a:gd name="connsiteY541" fmla="*/ 897837 h 1784240"/>
                <a:gd name="connsiteX542" fmla="*/ 908119 w 3550508"/>
                <a:gd name="connsiteY542" fmla="*/ 909382 h 1784240"/>
                <a:gd name="connsiteX543" fmla="*/ 915970 w 3550508"/>
                <a:gd name="connsiteY543" fmla="*/ 934551 h 1784240"/>
                <a:gd name="connsiteX544" fmla="*/ 916662 w 3550508"/>
                <a:gd name="connsiteY544" fmla="*/ 936168 h 1784240"/>
                <a:gd name="connsiteX545" fmla="*/ 450943 w 3550508"/>
                <a:gd name="connsiteY545" fmla="*/ 1089722 h 1784240"/>
                <a:gd name="connsiteX546" fmla="*/ 925898 w 3550508"/>
                <a:gd name="connsiteY546" fmla="*/ 965955 h 1784240"/>
                <a:gd name="connsiteX547" fmla="*/ 793825 w 3550508"/>
                <a:gd name="connsiteY547" fmla="*/ 1016755 h 1784240"/>
                <a:gd name="connsiteX548" fmla="*/ 920588 w 3550508"/>
                <a:gd name="connsiteY548" fmla="*/ 949099 h 1784240"/>
                <a:gd name="connsiteX549" fmla="*/ 923820 w 3550508"/>
                <a:gd name="connsiteY549" fmla="*/ 959720 h 1784240"/>
                <a:gd name="connsiteX550" fmla="*/ 925898 w 3550508"/>
                <a:gd name="connsiteY550" fmla="*/ 965955 h 1784240"/>
                <a:gd name="connsiteX551" fmla="*/ 1129550 w 3550508"/>
                <a:gd name="connsiteY551" fmla="*/ 843111 h 1784240"/>
                <a:gd name="connsiteX552" fmla="*/ 1019412 w 3550508"/>
                <a:gd name="connsiteY552" fmla="*/ 920235 h 1784240"/>
                <a:gd name="connsiteX553" fmla="*/ 1012254 w 3550508"/>
                <a:gd name="connsiteY553" fmla="*/ 898530 h 1784240"/>
                <a:gd name="connsiteX554" fmla="*/ 1011792 w 3550508"/>
                <a:gd name="connsiteY554" fmla="*/ 896913 h 1784240"/>
                <a:gd name="connsiteX555" fmla="*/ 1096301 w 3550508"/>
                <a:gd name="connsiteY555" fmla="*/ 841726 h 1784240"/>
                <a:gd name="connsiteX556" fmla="*/ 1129550 w 3550508"/>
                <a:gd name="connsiteY556" fmla="*/ 843111 h 1784240"/>
                <a:gd name="connsiteX557" fmla="*/ 941138 w 3550508"/>
                <a:gd name="connsiteY557" fmla="*/ 1014677 h 1784240"/>
                <a:gd name="connsiteX558" fmla="*/ 678607 w 3550508"/>
                <a:gd name="connsiteY558" fmla="*/ 1060166 h 1784240"/>
                <a:gd name="connsiteX559" fmla="*/ 928207 w 3550508"/>
                <a:gd name="connsiteY559" fmla="*/ 973113 h 1784240"/>
                <a:gd name="connsiteX560" fmla="*/ 931671 w 3550508"/>
                <a:gd name="connsiteY560" fmla="*/ 984890 h 1784240"/>
                <a:gd name="connsiteX561" fmla="*/ 939521 w 3550508"/>
                <a:gd name="connsiteY561" fmla="*/ 1010059 h 1784240"/>
                <a:gd name="connsiteX562" fmla="*/ 941138 w 3550508"/>
                <a:gd name="connsiteY562" fmla="*/ 1014677 h 1784240"/>
                <a:gd name="connsiteX563" fmla="*/ 1132321 w 3550508"/>
                <a:gd name="connsiteY563" fmla="*/ 857197 h 1784240"/>
                <a:gd name="connsiteX564" fmla="*/ 1171342 w 3550508"/>
                <a:gd name="connsiteY564" fmla="*/ 921620 h 1784240"/>
                <a:gd name="connsiteX565" fmla="*/ 1038345 w 3550508"/>
                <a:gd name="connsiteY565" fmla="*/ 977500 h 1784240"/>
                <a:gd name="connsiteX566" fmla="*/ 1036960 w 3550508"/>
                <a:gd name="connsiteY566" fmla="*/ 972651 h 1784240"/>
                <a:gd name="connsiteX567" fmla="*/ 1021721 w 3550508"/>
                <a:gd name="connsiteY567" fmla="*/ 927162 h 1784240"/>
                <a:gd name="connsiteX568" fmla="*/ 1132321 w 3550508"/>
                <a:gd name="connsiteY568" fmla="*/ 857197 h 1784240"/>
                <a:gd name="connsiteX569" fmla="*/ 1590421 w 3550508"/>
                <a:gd name="connsiteY569" fmla="*/ 1042386 h 1784240"/>
                <a:gd name="connsiteX570" fmla="*/ 1531311 w 3550508"/>
                <a:gd name="connsiteY570" fmla="*/ 1060628 h 1784240"/>
                <a:gd name="connsiteX571" fmla="*/ 1456500 w 3550508"/>
                <a:gd name="connsiteY571" fmla="*/ 1060628 h 1784240"/>
                <a:gd name="connsiteX572" fmla="*/ 1359985 w 3550508"/>
                <a:gd name="connsiteY572" fmla="*/ 1086028 h 1784240"/>
                <a:gd name="connsiteX573" fmla="*/ 1363680 w 3550508"/>
                <a:gd name="connsiteY573" fmla="*/ 1147450 h 1784240"/>
                <a:gd name="connsiteX574" fmla="*/ 1410090 w 3550508"/>
                <a:gd name="connsiteY574" fmla="*/ 1221110 h 1784240"/>
                <a:gd name="connsiteX575" fmla="*/ 1407550 w 3550508"/>
                <a:gd name="connsiteY575" fmla="*/ 1089722 h 1784240"/>
                <a:gd name="connsiteX576" fmla="*/ 1452806 w 3550508"/>
                <a:gd name="connsiteY576" fmla="*/ 1149990 h 1784240"/>
                <a:gd name="connsiteX577" fmla="*/ 1532466 w 3550508"/>
                <a:gd name="connsiteY577" fmla="*/ 1171695 h 1784240"/>
                <a:gd name="connsiteX578" fmla="*/ 1480283 w 3550508"/>
                <a:gd name="connsiteY578" fmla="*/ 1096880 h 1784240"/>
                <a:gd name="connsiteX579" fmla="*/ 1563406 w 3550508"/>
                <a:gd name="connsiteY579" fmla="*/ 1176544 h 1784240"/>
                <a:gd name="connsiteX580" fmla="*/ 1612125 w 3550508"/>
                <a:gd name="connsiteY580" fmla="*/ 1160842 h 1784240"/>
                <a:gd name="connsiteX581" fmla="*/ 1558788 w 3550508"/>
                <a:gd name="connsiteY581" fmla="*/ 1089722 h 1784240"/>
                <a:gd name="connsiteX582" fmla="*/ 1627595 w 3550508"/>
                <a:gd name="connsiteY582" fmla="*/ 1154839 h 1784240"/>
                <a:gd name="connsiteX583" fmla="*/ 1675160 w 3550508"/>
                <a:gd name="connsiteY583" fmla="*/ 1146526 h 1784240"/>
                <a:gd name="connsiteX584" fmla="*/ 1658074 w 3550508"/>
                <a:gd name="connsiteY584" fmla="*/ 1127822 h 1784240"/>
                <a:gd name="connsiteX585" fmla="*/ 1638448 w 3550508"/>
                <a:gd name="connsiteY585" fmla="*/ 1104962 h 1784240"/>
                <a:gd name="connsiteX586" fmla="*/ 1619976 w 3550508"/>
                <a:gd name="connsiteY586" fmla="*/ 1082102 h 1784240"/>
                <a:gd name="connsiteX587" fmla="*/ 1602197 w 3550508"/>
                <a:gd name="connsiteY587" fmla="*/ 1059011 h 1784240"/>
                <a:gd name="connsiteX588" fmla="*/ 1590421 w 3550508"/>
                <a:gd name="connsiteY588" fmla="*/ 1042386 h 1784240"/>
                <a:gd name="connsiteX589" fmla="*/ 1447957 w 3550508"/>
                <a:gd name="connsiteY589" fmla="*/ 1161997 h 1784240"/>
                <a:gd name="connsiteX590" fmla="*/ 1495753 w 3550508"/>
                <a:gd name="connsiteY590" fmla="*/ 1200559 h 1784240"/>
                <a:gd name="connsiteX591" fmla="*/ 1433873 w 3550508"/>
                <a:gd name="connsiteY591" fmla="*/ 1479035 h 1784240"/>
                <a:gd name="connsiteX592" fmla="*/ 1435027 w 3550508"/>
                <a:gd name="connsiteY592" fmla="*/ 1439780 h 1784240"/>
                <a:gd name="connsiteX593" fmla="*/ 1435258 w 3550508"/>
                <a:gd name="connsiteY593" fmla="*/ 1439319 h 1784240"/>
                <a:gd name="connsiteX594" fmla="*/ 1435258 w 3550508"/>
                <a:gd name="connsiteY594" fmla="*/ 1439088 h 1784240"/>
                <a:gd name="connsiteX595" fmla="*/ 1436412 w 3550508"/>
                <a:gd name="connsiteY595" fmla="*/ 1443013 h 1784240"/>
                <a:gd name="connsiteX596" fmla="*/ 1436874 w 3550508"/>
                <a:gd name="connsiteY596" fmla="*/ 1412302 h 1784240"/>
                <a:gd name="connsiteX597" fmla="*/ 1436874 w 3550508"/>
                <a:gd name="connsiteY597" fmla="*/ 1410917 h 1784240"/>
                <a:gd name="connsiteX598" fmla="*/ 1436874 w 3550508"/>
                <a:gd name="connsiteY598" fmla="*/ 1410686 h 1784240"/>
                <a:gd name="connsiteX599" fmla="*/ 1437105 w 3550508"/>
                <a:gd name="connsiteY599" fmla="*/ 1405606 h 1784240"/>
                <a:gd name="connsiteX600" fmla="*/ 1437105 w 3550508"/>
                <a:gd name="connsiteY600" fmla="*/ 1404220 h 1784240"/>
                <a:gd name="connsiteX601" fmla="*/ 1437105 w 3550508"/>
                <a:gd name="connsiteY601" fmla="*/ 1402835 h 1784240"/>
                <a:gd name="connsiteX602" fmla="*/ 1437105 w 3550508"/>
                <a:gd name="connsiteY602" fmla="*/ 1401450 h 1784240"/>
                <a:gd name="connsiteX603" fmla="*/ 1437105 w 3550508"/>
                <a:gd name="connsiteY603" fmla="*/ 1400064 h 1784240"/>
                <a:gd name="connsiteX604" fmla="*/ 1437105 w 3550508"/>
                <a:gd name="connsiteY604" fmla="*/ 1398679 h 1784240"/>
                <a:gd name="connsiteX605" fmla="*/ 1437105 w 3550508"/>
                <a:gd name="connsiteY605" fmla="*/ 1397062 h 1784240"/>
                <a:gd name="connsiteX606" fmla="*/ 1437105 w 3550508"/>
                <a:gd name="connsiteY606" fmla="*/ 1393599 h 1784240"/>
                <a:gd name="connsiteX607" fmla="*/ 1437105 w 3550508"/>
                <a:gd name="connsiteY607" fmla="*/ 1384593 h 1784240"/>
                <a:gd name="connsiteX608" fmla="*/ 1437105 w 3550508"/>
                <a:gd name="connsiteY608" fmla="*/ 1384593 h 1784240"/>
                <a:gd name="connsiteX609" fmla="*/ 1437105 w 3550508"/>
                <a:gd name="connsiteY609" fmla="*/ 1382977 h 1784240"/>
                <a:gd name="connsiteX610" fmla="*/ 1437105 w 3550508"/>
                <a:gd name="connsiteY610" fmla="*/ 1382053 h 1784240"/>
                <a:gd name="connsiteX611" fmla="*/ 1437105 w 3550508"/>
                <a:gd name="connsiteY611" fmla="*/ 1382284 h 1784240"/>
                <a:gd name="connsiteX612" fmla="*/ 1436412 w 3550508"/>
                <a:gd name="connsiteY612" fmla="*/ 1360810 h 1784240"/>
                <a:gd name="connsiteX613" fmla="*/ 1436181 w 3550508"/>
                <a:gd name="connsiteY613" fmla="*/ 1356422 h 1784240"/>
                <a:gd name="connsiteX614" fmla="*/ 1435951 w 3550508"/>
                <a:gd name="connsiteY614" fmla="*/ 1352497 h 1784240"/>
                <a:gd name="connsiteX615" fmla="*/ 1435720 w 3550508"/>
                <a:gd name="connsiteY615" fmla="*/ 1349264 h 1784240"/>
                <a:gd name="connsiteX616" fmla="*/ 1435489 w 3550508"/>
                <a:gd name="connsiteY616" fmla="*/ 1346262 h 1784240"/>
                <a:gd name="connsiteX617" fmla="*/ 1435027 w 3550508"/>
                <a:gd name="connsiteY617" fmla="*/ 1343953 h 1784240"/>
                <a:gd name="connsiteX618" fmla="*/ 1432949 w 3550508"/>
                <a:gd name="connsiteY618" fmla="*/ 1338411 h 1784240"/>
                <a:gd name="connsiteX619" fmla="*/ 1431564 w 3550508"/>
                <a:gd name="connsiteY619" fmla="*/ 1338411 h 1784240"/>
                <a:gd name="connsiteX620" fmla="*/ 1420711 w 3550508"/>
                <a:gd name="connsiteY620" fmla="*/ 1242815 h 1784240"/>
                <a:gd name="connsiteX621" fmla="*/ 1438490 w 3550508"/>
                <a:gd name="connsiteY621" fmla="*/ 1205408 h 1784240"/>
                <a:gd name="connsiteX622" fmla="*/ 1455115 w 3550508"/>
                <a:gd name="connsiteY622" fmla="*/ 1371893 h 1784240"/>
                <a:gd name="connsiteX623" fmla="*/ 1447957 w 3550508"/>
                <a:gd name="connsiteY623" fmla="*/ 1161997 h 1784240"/>
                <a:gd name="connsiteX624" fmla="*/ 1506374 w 3550508"/>
                <a:gd name="connsiteY624" fmla="*/ 1193400 h 1784240"/>
                <a:gd name="connsiteX625" fmla="*/ 1480283 w 3550508"/>
                <a:gd name="connsiteY625" fmla="*/ 1424771 h 1784240"/>
                <a:gd name="connsiteX626" fmla="*/ 1599195 w 3550508"/>
                <a:gd name="connsiteY626" fmla="*/ 1190860 h 1784240"/>
                <a:gd name="connsiteX627" fmla="*/ 1541932 w 3550508"/>
                <a:gd name="connsiteY627" fmla="*/ 1180008 h 1784240"/>
                <a:gd name="connsiteX628" fmla="*/ 1508683 w 3550508"/>
                <a:gd name="connsiteY628" fmla="*/ 1356191 h 1784240"/>
                <a:gd name="connsiteX629" fmla="*/ 1524153 w 3550508"/>
                <a:gd name="connsiteY629" fmla="*/ 1184857 h 1784240"/>
                <a:gd name="connsiteX630" fmla="*/ 1506374 w 3550508"/>
                <a:gd name="connsiteY630" fmla="*/ 1193400 h 1784240"/>
                <a:gd name="connsiteX631" fmla="*/ 1613511 w 3550508"/>
                <a:gd name="connsiteY631" fmla="*/ 1175159 h 1784240"/>
                <a:gd name="connsiteX632" fmla="*/ 1550476 w 3550508"/>
                <a:gd name="connsiteY632" fmla="*/ 1377897 h 1784240"/>
                <a:gd name="connsiteX633" fmla="*/ 1618129 w 3550508"/>
                <a:gd name="connsiteY633" fmla="*/ 1333100 h 1784240"/>
                <a:gd name="connsiteX634" fmla="*/ 1647914 w 3550508"/>
                <a:gd name="connsiteY634" fmla="*/ 1172850 h 1784240"/>
                <a:gd name="connsiteX635" fmla="*/ 1613511 w 3550508"/>
                <a:gd name="connsiteY635" fmla="*/ 1175159 h 1784240"/>
                <a:gd name="connsiteX636" fmla="*/ 1682087 w 3550508"/>
                <a:gd name="connsiteY636" fmla="*/ 1153915 h 1784240"/>
                <a:gd name="connsiteX637" fmla="*/ 1632444 w 3550508"/>
                <a:gd name="connsiteY637" fmla="*/ 1261980 h 1784240"/>
                <a:gd name="connsiteX638" fmla="*/ 1622977 w 3550508"/>
                <a:gd name="connsiteY638" fmla="*/ 1406760 h 1784240"/>
                <a:gd name="connsiteX639" fmla="*/ 1729421 w 3550508"/>
                <a:gd name="connsiteY639" fmla="*/ 1201020 h 1784240"/>
                <a:gd name="connsiteX640" fmla="*/ 1722956 w 3550508"/>
                <a:gd name="connsiteY640" fmla="*/ 1195017 h 1784240"/>
                <a:gd name="connsiteX641" fmla="*/ 1700328 w 3550508"/>
                <a:gd name="connsiteY641" fmla="*/ 1172850 h 1784240"/>
                <a:gd name="connsiteX642" fmla="*/ 1682087 w 3550508"/>
                <a:gd name="connsiteY642" fmla="*/ 1153915 h 1784240"/>
                <a:gd name="connsiteX643" fmla="*/ 1586034 w 3550508"/>
                <a:gd name="connsiteY643" fmla="*/ 1377897 h 1784240"/>
                <a:gd name="connsiteX644" fmla="*/ 1595501 w 3550508"/>
                <a:gd name="connsiteY644" fmla="*/ 1517597 h 1784240"/>
                <a:gd name="connsiteX645" fmla="*/ 1620668 w 3550508"/>
                <a:gd name="connsiteY645" fmla="*/ 1583868 h 1784240"/>
                <a:gd name="connsiteX646" fmla="*/ 1658536 w 3550508"/>
                <a:gd name="connsiteY646" fmla="*/ 1682928 h 1784240"/>
                <a:gd name="connsiteX647" fmla="*/ 1590883 w 3550508"/>
                <a:gd name="connsiteY647" fmla="*/ 1588717 h 1784240"/>
                <a:gd name="connsiteX648" fmla="*/ 1539623 w 3550508"/>
                <a:gd name="connsiteY648" fmla="*/ 1394753 h 1784240"/>
                <a:gd name="connsiteX649" fmla="*/ 1586034 w 3550508"/>
                <a:gd name="connsiteY649" fmla="*/ 1377897 h 1784240"/>
                <a:gd name="connsiteX650" fmla="*/ 1614665 w 3550508"/>
                <a:gd name="connsiteY650" fmla="*/ 1348802 h 1784240"/>
                <a:gd name="connsiteX651" fmla="*/ 1613511 w 3550508"/>
                <a:gd name="connsiteY651" fmla="*/ 1412764 h 1784240"/>
                <a:gd name="connsiteX652" fmla="*/ 1621823 w 3550508"/>
                <a:gd name="connsiteY652" fmla="*/ 1427311 h 1784240"/>
                <a:gd name="connsiteX653" fmla="*/ 1609816 w 3550508"/>
                <a:gd name="connsiteY653" fmla="*/ 1522446 h 1784240"/>
                <a:gd name="connsiteX654" fmla="*/ 1595501 w 3550508"/>
                <a:gd name="connsiteY654" fmla="*/ 1374202 h 1784240"/>
                <a:gd name="connsiteX655" fmla="*/ 1614665 w 3550508"/>
                <a:gd name="connsiteY655" fmla="*/ 1348802 h 1784240"/>
                <a:gd name="connsiteX656" fmla="*/ 1632444 w 3550508"/>
                <a:gd name="connsiteY656" fmla="*/ 1416459 h 1784240"/>
                <a:gd name="connsiteX657" fmla="*/ 1624132 w 3550508"/>
                <a:gd name="connsiteY657" fmla="*/ 1559853 h 1784240"/>
                <a:gd name="connsiteX658" fmla="*/ 1657381 w 3550508"/>
                <a:gd name="connsiteY658" fmla="*/ 1627279 h 1784240"/>
                <a:gd name="connsiteX659" fmla="*/ 1730114 w 3550508"/>
                <a:gd name="connsiteY659" fmla="*/ 1756357 h 1784240"/>
                <a:gd name="connsiteX660" fmla="*/ 1713258 w 3550508"/>
                <a:gd name="connsiteY660" fmla="*/ 1681542 h 1784240"/>
                <a:gd name="connsiteX661" fmla="*/ 1686012 w 3550508"/>
                <a:gd name="connsiteY661" fmla="*/ 1621275 h 1784240"/>
                <a:gd name="connsiteX662" fmla="*/ 1688321 w 3550508"/>
                <a:gd name="connsiteY662" fmla="*/ 1443013 h 1784240"/>
                <a:gd name="connsiteX663" fmla="*/ 1632444 w 3550508"/>
                <a:gd name="connsiteY663" fmla="*/ 1416459 h 1784240"/>
                <a:gd name="connsiteX664" fmla="*/ 1697788 w 3550508"/>
                <a:gd name="connsiteY664" fmla="*/ 1446477 h 1784240"/>
                <a:gd name="connsiteX665" fmla="*/ 1720416 w 3550508"/>
                <a:gd name="connsiteY665" fmla="*/ 1470722 h 1784240"/>
                <a:gd name="connsiteX666" fmla="*/ 1688321 w 3550508"/>
                <a:gd name="connsiteY666" fmla="*/ 1588717 h 1784240"/>
                <a:gd name="connsiteX667" fmla="*/ 1697788 w 3550508"/>
                <a:gd name="connsiteY667" fmla="*/ 1446477 h 1784240"/>
                <a:gd name="connsiteX668" fmla="*/ 2330447 w 3550508"/>
                <a:gd name="connsiteY668" fmla="*/ 57328 h 1784240"/>
                <a:gd name="connsiteX669" fmla="*/ 2311744 w 3550508"/>
                <a:gd name="connsiteY669" fmla="*/ 105588 h 1784240"/>
                <a:gd name="connsiteX670" fmla="*/ 2232085 w 3550508"/>
                <a:gd name="connsiteY670" fmla="*/ 167009 h 1784240"/>
                <a:gd name="connsiteX671" fmla="*/ 2221002 w 3550508"/>
                <a:gd name="connsiteY671" fmla="*/ 205109 h 1784240"/>
                <a:gd name="connsiteX672" fmla="*/ 2160737 w 3550508"/>
                <a:gd name="connsiteY672" fmla="*/ 245749 h 1784240"/>
                <a:gd name="connsiteX673" fmla="*/ 2162585 w 3550508"/>
                <a:gd name="connsiteY673" fmla="*/ 203955 h 1784240"/>
                <a:gd name="connsiteX674" fmla="*/ 2160737 w 3550508"/>
                <a:gd name="connsiteY674" fmla="*/ 178555 h 1784240"/>
                <a:gd name="connsiteX675" fmla="*/ 2161430 w 3550508"/>
                <a:gd name="connsiteY675" fmla="*/ 163315 h 1784240"/>
                <a:gd name="connsiteX676" fmla="*/ 2215922 w 3550508"/>
                <a:gd name="connsiteY676" fmla="*/ 113208 h 1784240"/>
                <a:gd name="connsiteX677" fmla="*/ 2125179 w 3550508"/>
                <a:gd name="connsiteY677" fmla="*/ 136760 h 1784240"/>
                <a:gd name="connsiteX678" fmla="*/ 2097010 w 3550508"/>
                <a:gd name="connsiteY678" fmla="*/ 125908 h 1784240"/>
                <a:gd name="connsiteX679" fmla="*/ 2063068 w 3550508"/>
                <a:gd name="connsiteY679" fmla="*/ 131680 h 1784240"/>
                <a:gd name="connsiteX680" fmla="*/ 1993568 w 3550508"/>
                <a:gd name="connsiteY680" fmla="*/ 126600 h 1784240"/>
                <a:gd name="connsiteX681" fmla="*/ 2066762 w 3550508"/>
                <a:gd name="connsiteY681" fmla="*/ 87808 h 1784240"/>
                <a:gd name="connsiteX682" fmla="*/ 2105091 w 3550508"/>
                <a:gd name="connsiteY682" fmla="*/ 85960 h 1784240"/>
                <a:gd name="connsiteX683" fmla="*/ 2135108 w 3550508"/>
                <a:gd name="connsiteY683" fmla="*/ 90348 h 1784240"/>
                <a:gd name="connsiteX684" fmla="*/ 2251480 w 3550508"/>
                <a:gd name="connsiteY684" fmla="*/ 61715 h 1784240"/>
                <a:gd name="connsiteX685" fmla="*/ 2309897 w 3550508"/>
                <a:gd name="connsiteY685" fmla="*/ 80880 h 1784240"/>
                <a:gd name="connsiteX686" fmla="*/ 2317286 w 3550508"/>
                <a:gd name="connsiteY686" fmla="*/ 46013 h 1784240"/>
                <a:gd name="connsiteX687" fmla="*/ 2254020 w 3550508"/>
                <a:gd name="connsiteY687" fmla="*/ 51093 h 1784240"/>
                <a:gd name="connsiteX688" fmla="*/ 2143189 w 3550508"/>
                <a:gd name="connsiteY688" fmla="*/ 79495 h 1784240"/>
                <a:gd name="connsiteX689" fmla="*/ 2210149 w 3550508"/>
                <a:gd name="connsiteY689" fmla="*/ 50400 h 1784240"/>
                <a:gd name="connsiteX690" fmla="*/ 2120792 w 3550508"/>
                <a:gd name="connsiteY690" fmla="*/ 76955 h 1784240"/>
                <a:gd name="connsiteX691" fmla="*/ 2052446 w 3550508"/>
                <a:gd name="connsiteY691" fmla="*/ 64948 h 1784240"/>
                <a:gd name="connsiteX692" fmla="*/ 2170897 w 3550508"/>
                <a:gd name="connsiteY692" fmla="*/ 37008 h 1784240"/>
                <a:gd name="connsiteX693" fmla="*/ 2279188 w 3550508"/>
                <a:gd name="connsiteY693" fmla="*/ 3295 h 1784240"/>
                <a:gd name="connsiteX694" fmla="*/ 2346841 w 3550508"/>
                <a:gd name="connsiteY694" fmla="*/ 25000 h 1784240"/>
                <a:gd name="connsiteX695" fmla="*/ 2330447 w 3550508"/>
                <a:gd name="connsiteY695" fmla="*/ 57328 h 1784240"/>
                <a:gd name="connsiteX696" fmla="*/ 2269721 w 3550508"/>
                <a:gd name="connsiteY696" fmla="*/ 55480 h 1784240"/>
                <a:gd name="connsiteX697" fmla="*/ 2259100 w 3550508"/>
                <a:gd name="connsiteY697" fmla="*/ 61253 h 1784240"/>
                <a:gd name="connsiteX698" fmla="*/ 2292811 w 3550508"/>
                <a:gd name="connsiteY698" fmla="*/ 78802 h 1784240"/>
                <a:gd name="connsiteX699" fmla="*/ 2292811 w 3550508"/>
                <a:gd name="connsiteY699" fmla="*/ 72568 h 1784240"/>
                <a:gd name="connsiteX700" fmla="*/ 2269721 w 3550508"/>
                <a:gd name="connsiteY700" fmla="*/ 55480 h 1784240"/>
                <a:gd name="connsiteX701" fmla="*/ 2289116 w 3550508"/>
                <a:gd name="connsiteY701" fmla="*/ 47860 h 1784240"/>
                <a:gd name="connsiteX702" fmla="*/ 2282882 w 3550508"/>
                <a:gd name="connsiteY702" fmla="*/ 54095 h 1784240"/>
                <a:gd name="connsiteX703" fmla="*/ 2289116 w 3550508"/>
                <a:gd name="connsiteY703" fmla="*/ 60560 h 1784240"/>
                <a:gd name="connsiteX704" fmla="*/ 2295351 w 3550508"/>
                <a:gd name="connsiteY704" fmla="*/ 54095 h 1784240"/>
                <a:gd name="connsiteX705" fmla="*/ 2289116 w 3550508"/>
                <a:gd name="connsiteY705" fmla="*/ 47860 h 1784240"/>
                <a:gd name="connsiteX706" fmla="*/ 2055910 w 3550508"/>
                <a:gd name="connsiteY706" fmla="*/ 137684 h 1784240"/>
                <a:gd name="connsiteX707" fmla="*/ 1991720 w 3550508"/>
                <a:gd name="connsiteY707" fmla="*/ 138377 h 1784240"/>
                <a:gd name="connsiteX708" fmla="*/ 1900516 w 3550508"/>
                <a:gd name="connsiteY708" fmla="*/ 216655 h 1784240"/>
                <a:gd name="connsiteX709" fmla="*/ 2005343 w 3550508"/>
                <a:gd name="connsiteY709" fmla="*/ 182942 h 1784240"/>
                <a:gd name="connsiteX710" fmla="*/ 2055910 w 3550508"/>
                <a:gd name="connsiteY710" fmla="*/ 137684 h 1784240"/>
                <a:gd name="connsiteX711" fmla="*/ 2078538 w 3550508"/>
                <a:gd name="connsiteY711" fmla="*/ 130988 h 1784240"/>
                <a:gd name="connsiteX712" fmla="*/ 2003034 w 3550508"/>
                <a:gd name="connsiteY712" fmla="*/ 206726 h 1784240"/>
                <a:gd name="connsiteX713" fmla="*/ 2010423 w 3550508"/>
                <a:gd name="connsiteY713" fmla="*/ 219888 h 1784240"/>
                <a:gd name="connsiteX714" fmla="*/ 2119176 w 3550508"/>
                <a:gd name="connsiteY714" fmla="*/ 170473 h 1784240"/>
                <a:gd name="connsiteX715" fmla="*/ 2062375 w 3550508"/>
                <a:gd name="connsiteY715" fmla="*/ 232357 h 1784240"/>
                <a:gd name="connsiteX716" fmla="*/ 2049445 w 3550508"/>
                <a:gd name="connsiteY716" fmla="*/ 275999 h 1784240"/>
                <a:gd name="connsiteX717" fmla="*/ 2133030 w 3550508"/>
                <a:gd name="connsiteY717" fmla="*/ 223351 h 1784240"/>
                <a:gd name="connsiteX718" fmla="*/ 2093315 w 3550508"/>
                <a:gd name="connsiteY718" fmla="*/ 271149 h 1784240"/>
                <a:gd name="connsiteX719" fmla="*/ 2098857 w 3550508"/>
                <a:gd name="connsiteY719" fmla="*/ 327029 h 1784240"/>
                <a:gd name="connsiteX720" fmla="*/ 2149423 w 3550508"/>
                <a:gd name="connsiteY720" fmla="*/ 250599 h 1784240"/>
                <a:gd name="connsiteX721" fmla="*/ 2154272 w 3550508"/>
                <a:gd name="connsiteY721" fmla="*/ 221735 h 1784240"/>
                <a:gd name="connsiteX722" fmla="*/ 2151040 w 3550508"/>
                <a:gd name="connsiteY722" fmla="*/ 184559 h 1784240"/>
                <a:gd name="connsiteX723" fmla="*/ 2150116 w 3550508"/>
                <a:gd name="connsiteY723" fmla="*/ 167240 h 1784240"/>
                <a:gd name="connsiteX724" fmla="*/ 2180364 w 3550508"/>
                <a:gd name="connsiteY724" fmla="*/ 129371 h 1784240"/>
                <a:gd name="connsiteX725" fmla="*/ 2113634 w 3550508"/>
                <a:gd name="connsiteY725" fmla="*/ 144149 h 1784240"/>
                <a:gd name="connsiteX726" fmla="*/ 2078538 w 3550508"/>
                <a:gd name="connsiteY726" fmla="*/ 130988 h 1784240"/>
                <a:gd name="connsiteX727" fmla="*/ 1997262 w 3550508"/>
                <a:gd name="connsiteY727" fmla="*/ 196104 h 1784240"/>
                <a:gd name="connsiteX728" fmla="*/ 1987564 w 3550508"/>
                <a:gd name="connsiteY728" fmla="*/ 225660 h 1784240"/>
                <a:gd name="connsiteX729" fmla="*/ 1956624 w 3550508"/>
                <a:gd name="connsiteY729" fmla="*/ 285004 h 1784240"/>
                <a:gd name="connsiteX730" fmla="*/ 1929147 w 3550508"/>
                <a:gd name="connsiteY730" fmla="*/ 301399 h 1784240"/>
                <a:gd name="connsiteX731" fmla="*/ 1921759 w 3550508"/>
                <a:gd name="connsiteY731" fmla="*/ 288237 h 1784240"/>
                <a:gd name="connsiteX732" fmla="*/ 1913677 w 3550508"/>
                <a:gd name="connsiteY732" fmla="*/ 271611 h 1784240"/>
                <a:gd name="connsiteX733" fmla="*/ 1908136 w 3550508"/>
                <a:gd name="connsiteY733" fmla="*/ 258911 h 1784240"/>
                <a:gd name="connsiteX734" fmla="*/ 1905365 w 3550508"/>
                <a:gd name="connsiteY734" fmla="*/ 239053 h 1784240"/>
                <a:gd name="connsiteX735" fmla="*/ 1997262 w 3550508"/>
                <a:gd name="connsiteY735" fmla="*/ 196104 h 1784240"/>
                <a:gd name="connsiteX736" fmla="*/ 1998878 w 3550508"/>
                <a:gd name="connsiteY736" fmla="*/ 227508 h 1784240"/>
                <a:gd name="connsiteX737" fmla="*/ 1959164 w 3550508"/>
                <a:gd name="connsiteY737" fmla="*/ 325413 h 1784240"/>
                <a:gd name="connsiteX738" fmla="*/ 2040440 w 3550508"/>
                <a:gd name="connsiteY738" fmla="*/ 271842 h 1784240"/>
                <a:gd name="connsiteX739" fmla="*/ 2062375 w 3550508"/>
                <a:gd name="connsiteY739" fmla="*/ 212499 h 1784240"/>
                <a:gd name="connsiteX740" fmla="*/ 1998878 w 3550508"/>
                <a:gd name="connsiteY740" fmla="*/ 227508 h 1784240"/>
                <a:gd name="connsiteX741" fmla="*/ 2033975 w 3550508"/>
                <a:gd name="connsiteY741" fmla="*/ 286851 h 1784240"/>
                <a:gd name="connsiteX742" fmla="*/ 1989873 w 3550508"/>
                <a:gd name="connsiteY742" fmla="*/ 315484 h 1784240"/>
                <a:gd name="connsiteX743" fmla="*/ 1976481 w 3550508"/>
                <a:gd name="connsiteY743" fmla="*/ 366053 h 1784240"/>
                <a:gd name="connsiteX744" fmla="*/ 1982715 w 3550508"/>
                <a:gd name="connsiteY744" fmla="*/ 372749 h 1784240"/>
                <a:gd name="connsiteX745" fmla="*/ 1994953 w 3550508"/>
                <a:gd name="connsiteY745" fmla="*/ 384526 h 1784240"/>
                <a:gd name="connsiteX746" fmla="*/ 2007652 w 3550508"/>
                <a:gd name="connsiteY746" fmla="*/ 395609 h 1784240"/>
                <a:gd name="connsiteX747" fmla="*/ 2021044 w 3550508"/>
                <a:gd name="connsiteY747" fmla="*/ 406000 h 1784240"/>
                <a:gd name="connsiteX748" fmla="*/ 2034898 w 3550508"/>
                <a:gd name="connsiteY748" fmla="*/ 415929 h 1784240"/>
                <a:gd name="connsiteX749" fmla="*/ 2036284 w 3550508"/>
                <a:gd name="connsiteY749" fmla="*/ 416622 h 1784240"/>
                <a:gd name="connsiteX750" fmla="*/ 2024970 w 3550508"/>
                <a:gd name="connsiteY750" fmla="*/ 365129 h 1784240"/>
                <a:gd name="connsiteX751" fmla="*/ 2021737 w 3550508"/>
                <a:gd name="connsiteY751" fmla="*/ 338575 h 1784240"/>
                <a:gd name="connsiteX752" fmla="*/ 2033975 w 3550508"/>
                <a:gd name="connsiteY752" fmla="*/ 286851 h 1784240"/>
                <a:gd name="connsiteX753" fmla="*/ 1975327 w 3550508"/>
                <a:gd name="connsiteY753" fmla="*/ 330493 h 1784240"/>
                <a:gd name="connsiteX754" fmla="*/ 1969323 w 3550508"/>
                <a:gd name="connsiteY754" fmla="*/ 358202 h 1784240"/>
                <a:gd name="connsiteX755" fmla="*/ 1960088 w 3550508"/>
                <a:gd name="connsiteY755" fmla="*/ 347119 h 1784240"/>
                <a:gd name="connsiteX756" fmla="*/ 1949697 w 3550508"/>
                <a:gd name="connsiteY756" fmla="*/ 333495 h 1784240"/>
                <a:gd name="connsiteX757" fmla="*/ 1939769 w 3550508"/>
                <a:gd name="connsiteY757" fmla="*/ 318948 h 1784240"/>
                <a:gd name="connsiteX758" fmla="*/ 1933765 w 3550508"/>
                <a:gd name="connsiteY758" fmla="*/ 309249 h 1784240"/>
                <a:gd name="connsiteX759" fmla="*/ 1952468 w 3550508"/>
                <a:gd name="connsiteY759" fmla="*/ 300706 h 1784240"/>
                <a:gd name="connsiteX760" fmla="*/ 1952468 w 3550508"/>
                <a:gd name="connsiteY760" fmla="*/ 332802 h 1784240"/>
                <a:gd name="connsiteX761" fmla="*/ 1975327 w 3550508"/>
                <a:gd name="connsiteY761" fmla="*/ 330493 h 1784240"/>
                <a:gd name="connsiteX762" fmla="*/ 2046905 w 3550508"/>
                <a:gd name="connsiteY762" fmla="*/ 284311 h 1784240"/>
                <a:gd name="connsiteX763" fmla="*/ 2028202 w 3550508"/>
                <a:gd name="connsiteY763" fmla="*/ 360049 h 1784240"/>
                <a:gd name="connsiteX764" fmla="*/ 2045981 w 3550508"/>
                <a:gd name="connsiteY764" fmla="*/ 421009 h 1784240"/>
                <a:gd name="connsiteX765" fmla="*/ 2047136 w 3550508"/>
                <a:gd name="connsiteY765" fmla="*/ 423549 h 1784240"/>
                <a:gd name="connsiteX766" fmla="*/ 2049445 w 3550508"/>
                <a:gd name="connsiteY766" fmla="*/ 424935 h 1784240"/>
                <a:gd name="connsiteX767" fmla="*/ 2064684 w 3550508"/>
                <a:gd name="connsiteY767" fmla="*/ 433479 h 1784240"/>
                <a:gd name="connsiteX768" fmla="*/ 2071149 w 3550508"/>
                <a:gd name="connsiteY768" fmla="*/ 436711 h 1784240"/>
                <a:gd name="connsiteX769" fmla="*/ 2087543 w 3550508"/>
                <a:gd name="connsiteY769" fmla="*/ 335342 h 1784240"/>
                <a:gd name="connsiteX770" fmla="*/ 2082694 w 3550508"/>
                <a:gd name="connsiteY770" fmla="*/ 275306 h 1784240"/>
                <a:gd name="connsiteX771" fmla="*/ 2046905 w 3550508"/>
                <a:gd name="connsiteY771" fmla="*/ 284311 h 1784240"/>
                <a:gd name="connsiteX772" fmla="*/ 2119638 w 3550508"/>
                <a:gd name="connsiteY772" fmla="*/ 537619 h 1784240"/>
                <a:gd name="connsiteX773" fmla="*/ 2303201 w 3550508"/>
                <a:gd name="connsiteY773" fmla="*/ 553782 h 1784240"/>
                <a:gd name="connsiteX774" fmla="*/ 2383553 w 3550508"/>
                <a:gd name="connsiteY774" fmla="*/ 507600 h 1784240"/>
                <a:gd name="connsiteX775" fmla="*/ 2324674 w 3550508"/>
                <a:gd name="connsiteY775" fmla="*/ 363975 h 1784240"/>
                <a:gd name="connsiteX776" fmla="*/ 2545874 w 3550508"/>
                <a:gd name="connsiteY776" fmla="*/ 320795 h 1784240"/>
                <a:gd name="connsiteX777" fmla="*/ 2736364 w 3550508"/>
                <a:gd name="connsiteY777" fmla="*/ 421702 h 1784240"/>
                <a:gd name="connsiteX778" fmla="*/ 2388864 w 3550508"/>
                <a:gd name="connsiteY778" fmla="*/ 383140 h 1784240"/>
                <a:gd name="connsiteX779" fmla="*/ 2622070 w 3550508"/>
                <a:gd name="connsiteY779" fmla="*/ 397688 h 1784240"/>
                <a:gd name="connsiteX780" fmla="*/ 2396022 w 3550508"/>
                <a:gd name="connsiteY780" fmla="*/ 359126 h 1784240"/>
                <a:gd name="connsiteX781" fmla="*/ 2372239 w 3550508"/>
                <a:gd name="connsiteY781" fmla="*/ 426551 h 1784240"/>
                <a:gd name="connsiteX782" fmla="*/ 2415186 w 3550508"/>
                <a:gd name="connsiteY782" fmla="*/ 529768 h 1784240"/>
                <a:gd name="connsiteX783" fmla="*/ 2336681 w 3550508"/>
                <a:gd name="connsiteY783" fmla="*/ 589804 h 1784240"/>
                <a:gd name="connsiteX784" fmla="*/ 2248478 w 3550508"/>
                <a:gd name="connsiteY784" fmla="*/ 587495 h 1784240"/>
                <a:gd name="connsiteX785" fmla="*/ 2177131 w 3550508"/>
                <a:gd name="connsiteY785" fmla="*/ 572948 h 1784240"/>
                <a:gd name="connsiteX786" fmla="*/ 2118714 w 3550508"/>
                <a:gd name="connsiteY786" fmla="*/ 573410 h 1784240"/>
                <a:gd name="connsiteX787" fmla="*/ 2119176 w 3550508"/>
                <a:gd name="connsiteY787" fmla="*/ 565097 h 1784240"/>
                <a:gd name="connsiteX788" fmla="*/ 2119638 w 3550508"/>
                <a:gd name="connsiteY788" fmla="*/ 539235 h 1784240"/>
                <a:gd name="connsiteX789" fmla="*/ 2119638 w 3550508"/>
                <a:gd name="connsiteY789" fmla="*/ 537619 h 1784240"/>
                <a:gd name="connsiteX790" fmla="*/ 2385170 w 3550508"/>
                <a:gd name="connsiteY790" fmla="*/ 390991 h 1784240"/>
                <a:gd name="connsiteX791" fmla="*/ 2387709 w 3550508"/>
                <a:gd name="connsiteY791" fmla="*/ 430708 h 1784240"/>
                <a:gd name="connsiteX792" fmla="*/ 2530404 w 3550508"/>
                <a:gd name="connsiteY792" fmla="*/ 619822 h 1784240"/>
                <a:gd name="connsiteX793" fmla="*/ 2419111 w 3550508"/>
                <a:gd name="connsiteY793" fmla="*/ 464882 h 1784240"/>
                <a:gd name="connsiteX794" fmla="*/ 2427193 w 3550508"/>
                <a:gd name="connsiteY794" fmla="*/ 558170 h 1784240"/>
                <a:gd name="connsiteX795" fmla="*/ 2564346 w 3550508"/>
                <a:gd name="connsiteY795" fmla="*/ 681475 h 1784240"/>
                <a:gd name="connsiteX796" fmla="*/ 2385170 w 3550508"/>
                <a:gd name="connsiteY796" fmla="*/ 390991 h 1784240"/>
                <a:gd name="connsiteX797" fmla="*/ 2406874 w 3550508"/>
                <a:gd name="connsiteY797" fmla="*/ 585648 h 1784240"/>
                <a:gd name="connsiteX798" fmla="*/ 2549338 w 3550508"/>
                <a:gd name="connsiteY798" fmla="*/ 703411 h 1784240"/>
                <a:gd name="connsiteX799" fmla="*/ 2476143 w 3550508"/>
                <a:gd name="connsiteY799" fmla="*/ 693944 h 1784240"/>
                <a:gd name="connsiteX800" fmla="*/ 2364620 w 3550508"/>
                <a:gd name="connsiteY800" fmla="*/ 602042 h 1784240"/>
                <a:gd name="connsiteX801" fmla="*/ 2406874 w 3550508"/>
                <a:gd name="connsiteY801" fmla="*/ 585648 h 1784240"/>
                <a:gd name="connsiteX802" fmla="*/ 2420497 w 3550508"/>
                <a:gd name="connsiteY802" fmla="*/ 567637 h 1784240"/>
                <a:gd name="connsiteX803" fmla="*/ 2456979 w 3550508"/>
                <a:gd name="connsiteY803" fmla="*/ 621208 h 1784240"/>
                <a:gd name="connsiteX804" fmla="*/ 2409645 w 3550508"/>
                <a:gd name="connsiteY804" fmla="*/ 581491 h 1784240"/>
                <a:gd name="connsiteX805" fmla="*/ 2420497 w 3550508"/>
                <a:gd name="connsiteY805" fmla="*/ 567637 h 1784240"/>
                <a:gd name="connsiteX806" fmla="*/ 2325367 w 3550508"/>
                <a:gd name="connsiteY806" fmla="*/ 602042 h 1784240"/>
                <a:gd name="connsiteX807" fmla="*/ 2447512 w 3550508"/>
                <a:gd name="connsiteY807" fmla="*/ 689788 h 1784240"/>
                <a:gd name="connsiteX808" fmla="*/ 2450283 w 3550508"/>
                <a:gd name="connsiteY808" fmla="*/ 704797 h 1784240"/>
                <a:gd name="connsiteX809" fmla="*/ 2376857 w 3550508"/>
                <a:gd name="connsiteY809" fmla="*/ 688402 h 1784240"/>
                <a:gd name="connsiteX810" fmla="*/ 2285884 w 3550508"/>
                <a:gd name="connsiteY810" fmla="*/ 612895 h 1784240"/>
                <a:gd name="connsiteX811" fmla="*/ 2292811 w 3550508"/>
                <a:gd name="connsiteY811" fmla="*/ 604813 h 1784240"/>
                <a:gd name="connsiteX812" fmla="*/ 2325367 w 3550508"/>
                <a:gd name="connsiteY812" fmla="*/ 602042 h 1784240"/>
                <a:gd name="connsiteX813" fmla="*/ 2259792 w 3550508"/>
                <a:gd name="connsiteY813" fmla="*/ 593730 h 1784240"/>
                <a:gd name="connsiteX814" fmla="*/ 2321673 w 3550508"/>
                <a:gd name="connsiteY814" fmla="*/ 665773 h 1784240"/>
                <a:gd name="connsiteX815" fmla="*/ 2246400 w 3550508"/>
                <a:gd name="connsiteY815" fmla="*/ 601119 h 1784240"/>
                <a:gd name="connsiteX816" fmla="*/ 2259792 w 3550508"/>
                <a:gd name="connsiteY816" fmla="*/ 593730 h 1784240"/>
                <a:gd name="connsiteX817" fmla="*/ 2230007 w 3550508"/>
                <a:gd name="connsiteY817" fmla="*/ 594422 h 1784240"/>
                <a:gd name="connsiteX818" fmla="*/ 2359540 w 3550508"/>
                <a:gd name="connsiteY818" fmla="*/ 686786 h 1784240"/>
                <a:gd name="connsiteX819" fmla="*/ 2373394 w 3550508"/>
                <a:gd name="connsiteY819" fmla="*/ 702719 h 1784240"/>
                <a:gd name="connsiteX820" fmla="*/ 2193525 w 3550508"/>
                <a:gd name="connsiteY820" fmla="*/ 603659 h 1784240"/>
                <a:gd name="connsiteX821" fmla="*/ 2205070 w 3550508"/>
                <a:gd name="connsiteY821" fmla="*/ 592575 h 1784240"/>
                <a:gd name="connsiteX822" fmla="*/ 2230007 w 3550508"/>
                <a:gd name="connsiteY822" fmla="*/ 594422 h 1784240"/>
                <a:gd name="connsiteX823" fmla="*/ 2164432 w 3550508"/>
                <a:gd name="connsiteY823" fmla="*/ 579644 h 1784240"/>
                <a:gd name="connsiteX824" fmla="*/ 2228159 w 3550508"/>
                <a:gd name="connsiteY824" fmla="*/ 654690 h 1784240"/>
                <a:gd name="connsiteX825" fmla="*/ 2158428 w 3550508"/>
                <a:gd name="connsiteY825" fmla="*/ 593730 h 1784240"/>
                <a:gd name="connsiteX826" fmla="*/ 2164432 w 3550508"/>
                <a:gd name="connsiteY826" fmla="*/ 579644 h 1784240"/>
                <a:gd name="connsiteX827" fmla="*/ 2350304 w 3550508"/>
                <a:gd name="connsiteY827" fmla="*/ 595115 h 1784240"/>
                <a:gd name="connsiteX828" fmla="*/ 2383784 w 3550508"/>
                <a:gd name="connsiteY828" fmla="*/ 641297 h 1784240"/>
                <a:gd name="connsiteX829" fmla="*/ 2339452 w 3550508"/>
                <a:gd name="connsiteY829" fmla="*/ 606199 h 1784240"/>
                <a:gd name="connsiteX830" fmla="*/ 2350304 w 3550508"/>
                <a:gd name="connsiteY830" fmla="*/ 595115 h 1784240"/>
                <a:gd name="connsiteX831" fmla="*/ 2139495 w 3550508"/>
                <a:gd name="connsiteY831" fmla="*/ 583339 h 1784240"/>
                <a:gd name="connsiteX832" fmla="*/ 2250787 w 3550508"/>
                <a:gd name="connsiteY832" fmla="*/ 676857 h 1784240"/>
                <a:gd name="connsiteX833" fmla="*/ 2290271 w 3550508"/>
                <a:gd name="connsiteY833" fmla="*/ 700871 h 1784240"/>
                <a:gd name="connsiteX834" fmla="*/ 2223311 w 3550508"/>
                <a:gd name="connsiteY834" fmla="*/ 694868 h 1784240"/>
                <a:gd name="connsiteX835" fmla="*/ 2126103 w 3550508"/>
                <a:gd name="connsiteY835" fmla="*/ 619591 h 1784240"/>
                <a:gd name="connsiteX836" fmla="*/ 2116636 w 3550508"/>
                <a:gd name="connsiteY836" fmla="*/ 608508 h 1784240"/>
                <a:gd name="connsiteX837" fmla="*/ 2117790 w 3550508"/>
                <a:gd name="connsiteY837" fmla="*/ 591190 h 1784240"/>
                <a:gd name="connsiteX838" fmla="*/ 2118252 w 3550508"/>
                <a:gd name="connsiteY838" fmla="*/ 580337 h 1784240"/>
                <a:gd name="connsiteX839" fmla="*/ 2139495 w 3550508"/>
                <a:gd name="connsiteY839" fmla="*/ 583339 h 1784240"/>
                <a:gd name="connsiteX840" fmla="*/ 2115481 w 3550508"/>
                <a:gd name="connsiteY840" fmla="*/ 620515 h 1784240"/>
                <a:gd name="connsiteX841" fmla="*/ 2180825 w 3550508"/>
                <a:gd name="connsiteY841" fmla="*/ 681244 h 1784240"/>
                <a:gd name="connsiteX842" fmla="*/ 2191216 w 3550508"/>
                <a:gd name="connsiteY842" fmla="*/ 700871 h 1784240"/>
                <a:gd name="connsiteX843" fmla="*/ 2108785 w 3550508"/>
                <a:gd name="connsiteY843" fmla="*/ 676164 h 1784240"/>
                <a:gd name="connsiteX844" fmla="*/ 2109940 w 3550508"/>
                <a:gd name="connsiteY844" fmla="*/ 668082 h 1784240"/>
                <a:gd name="connsiteX845" fmla="*/ 2113403 w 3550508"/>
                <a:gd name="connsiteY845" fmla="*/ 642682 h 1784240"/>
                <a:gd name="connsiteX846" fmla="*/ 2115481 w 3550508"/>
                <a:gd name="connsiteY846" fmla="*/ 620515 h 1784240"/>
                <a:gd name="connsiteX847" fmla="*/ 2092392 w 3550508"/>
                <a:gd name="connsiteY847" fmla="*/ 790233 h 1784240"/>
                <a:gd name="connsiteX848" fmla="*/ 2031897 w 3550508"/>
                <a:gd name="connsiteY848" fmla="*/ 921851 h 1784240"/>
                <a:gd name="connsiteX849" fmla="*/ 2022199 w 3550508"/>
                <a:gd name="connsiteY849" fmla="*/ 940786 h 1784240"/>
                <a:gd name="connsiteX850" fmla="*/ 2009269 w 3550508"/>
                <a:gd name="connsiteY850" fmla="*/ 964800 h 1784240"/>
                <a:gd name="connsiteX851" fmla="*/ 1995415 w 3550508"/>
                <a:gd name="connsiteY851" fmla="*/ 988584 h 1784240"/>
                <a:gd name="connsiteX852" fmla="*/ 1990104 w 3550508"/>
                <a:gd name="connsiteY852" fmla="*/ 997128 h 1784240"/>
                <a:gd name="connsiteX853" fmla="*/ 2011578 w 3550508"/>
                <a:gd name="connsiteY853" fmla="*/ 1039153 h 1784240"/>
                <a:gd name="connsiteX854" fmla="*/ 2199990 w 3550508"/>
                <a:gd name="connsiteY854" fmla="*/ 820251 h 1784240"/>
                <a:gd name="connsiteX855" fmla="*/ 2092392 w 3550508"/>
                <a:gd name="connsiteY855" fmla="*/ 790233 h 1784240"/>
                <a:gd name="connsiteX856" fmla="*/ 2209457 w 3550508"/>
                <a:gd name="connsiteY856" fmla="*/ 822330 h 1784240"/>
                <a:gd name="connsiteX857" fmla="*/ 2077614 w 3550508"/>
                <a:gd name="connsiteY857" fmla="*/ 1012368 h 1784240"/>
                <a:gd name="connsiteX858" fmla="*/ 2087081 w 3550508"/>
                <a:gd name="connsiteY858" fmla="*/ 1038230 h 1784240"/>
                <a:gd name="connsiteX859" fmla="*/ 2313591 w 3550508"/>
                <a:gd name="connsiteY859" fmla="*/ 832028 h 1784240"/>
                <a:gd name="connsiteX860" fmla="*/ 2209457 w 3550508"/>
                <a:gd name="connsiteY860" fmla="*/ 822330 h 1784240"/>
                <a:gd name="connsiteX861" fmla="*/ 2323289 w 3550508"/>
                <a:gd name="connsiteY861" fmla="*/ 832028 h 1784240"/>
                <a:gd name="connsiteX862" fmla="*/ 2148731 w 3550508"/>
                <a:gd name="connsiteY862" fmla="*/ 1027377 h 1784240"/>
                <a:gd name="connsiteX863" fmla="*/ 2186136 w 3550508"/>
                <a:gd name="connsiteY863" fmla="*/ 1045619 h 1784240"/>
                <a:gd name="connsiteX864" fmla="*/ 2314515 w 3550508"/>
                <a:gd name="connsiteY864" fmla="*/ 971497 h 1784240"/>
                <a:gd name="connsiteX865" fmla="*/ 2314746 w 3550508"/>
                <a:gd name="connsiteY865" fmla="*/ 971035 h 1784240"/>
                <a:gd name="connsiteX866" fmla="*/ 2315439 w 3550508"/>
                <a:gd name="connsiteY866" fmla="*/ 969188 h 1784240"/>
                <a:gd name="connsiteX867" fmla="*/ 2316362 w 3550508"/>
                <a:gd name="connsiteY867" fmla="*/ 967571 h 1784240"/>
                <a:gd name="connsiteX868" fmla="*/ 2317517 w 3550508"/>
                <a:gd name="connsiteY868" fmla="*/ 965724 h 1784240"/>
                <a:gd name="connsiteX869" fmla="*/ 2319133 w 3550508"/>
                <a:gd name="connsiteY869" fmla="*/ 963877 h 1784240"/>
                <a:gd name="connsiteX870" fmla="*/ 2321442 w 3550508"/>
                <a:gd name="connsiteY870" fmla="*/ 962260 h 1784240"/>
                <a:gd name="connsiteX871" fmla="*/ 2324444 w 3550508"/>
                <a:gd name="connsiteY871" fmla="*/ 961568 h 1784240"/>
                <a:gd name="connsiteX872" fmla="*/ 2326291 w 3550508"/>
                <a:gd name="connsiteY872" fmla="*/ 961568 h 1784240"/>
                <a:gd name="connsiteX873" fmla="*/ 2326522 w 3550508"/>
                <a:gd name="connsiteY873" fmla="*/ 961337 h 1784240"/>
                <a:gd name="connsiteX874" fmla="*/ 2326983 w 3550508"/>
                <a:gd name="connsiteY874" fmla="*/ 960644 h 1784240"/>
                <a:gd name="connsiteX875" fmla="*/ 2327907 w 3550508"/>
                <a:gd name="connsiteY875" fmla="*/ 959490 h 1784240"/>
                <a:gd name="connsiteX876" fmla="*/ 2328831 w 3550508"/>
                <a:gd name="connsiteY876" fmla="*/ 958566 h 1784240"/>
                <a:gd name="connsiteX877" fmla="*/ 2329754 w 3550508"/>
                <a:gd name="connsiteY877" fmla="*/ 957411 h 1784240"/>
                <a:gd name="connsiteX878" fmla="*/ 2330909 w 3550508"/>
                <a:gd name="connsiteY878" fmla="*/ 956488 h 1784240"/>
                <a:gd name="connsiteX879" fmla="*/ 2332294 w 3550508"/>
                <a:gd name="connsiteY879" fmla="*/ 955795 h 1784240"/>
                <a:gd name="connsiteX880" fmla="*/ 2333218 w 3550508"/>
                <a:gd name="connsiteY880" fmla="*/ 955333 h 1784240"/>
                <a:gd name="connsiteX881" fmla="*/ 2407336 w 3550508"/>
                <a:gd name="connsiteY881" fmla="*/ 836184 h 1784240"/>
                <a:gd name="connsiteX882" fmla="*/ 2323289 w 3550508"/>
                <a:gd name="connsiteY882" fmla="*/ 832028 h 1784240"/>
                <a:gd name="connsiteX883" fmla="*/ 2101166 w 3550508"/>
                <a:gd name="connsiteY883" fmla="*/ 719113 h 1784240"/>
                <a:gd name="connsiteX884" fmla="*/ 2161661 w 3550508"/>
                <a:gd name="connsiteY884" fmla="*/ 791157 h 1784240"/>
                <a:gd name="connsiteX885" fmla="*/ 2116867 w 3550508"/>
                <a:gd name="connsiteY885" fmla="*/ 784691 h 1784240"/>
                <a:gd name="connsiteX886" fmla="*/ 2089390 w 3550508"/>
                <a:gd name="connsiteY886" fmla="*/ 769220 h 1784240"/>
                <a:gd name="connsiteX887" fmla="*/ 2095624 w 3550508"/>
                <a:gd name="connsiteY887" fmla="*/ 744051 h 1784240"/>
                <a:gd name="connsiteX888" fmla="*/ 2101166 w 3550508"/>
                <a:gd name="connsiteY888" fmla="*/ 719113 h 1784240"/>
                <a:gd name="connsiteX889" fmla="*/ 2102782 w 3550508"/>
                <a:gd name="connsiteY889" fmla="*/ 710339 h 1784240"/>
                <a:gd name="connsiteX890" fmla="*/ 2195603 w 3550508"/>
                <a:gd name="connsiteY890" fmla="*/ 805242 h 1784240"/>
                <a:gd name="connsiteX891" fmla="*/ 2264641 w 3550508"/>
                <a:gd name="connsiteY891" fmla="*/ 824408 h 1784240"/>
                <a:gd name="connsiteX892" fmla="*/ 2298814 w 3550508"/>
                <a:gd name="connsiteY892" fmla="*/ 817942 h 1784240"/>
                <a:gd name="connsiteX893" fmla="*/ 2247786 w 3550508"/>
                <a:gd name="connsiteY893" fmla="*/ 793235 h 1784240"/>
                <a:gd name="connsiteX894" fmla="*/ 2151040 w 3550508"/>
                <a:gd name="connsiteY894" fmla="*/ 704335 h 1784240"/>
                <a:gd name="connsiteX895" fmla="*/ 2108093 w 3550508"/>
                <a:gd name="connsiteY895" fmla="*/ 679397 h 1784240"/>
                <a:gd name="connsiteX896" fmla="*/ 2106015 w 3550508"/>
                <a:gd name="connsiteY896" fmla="*/ 693713 h 1784240"/>
                <a:gd name="connsiteX897" fmla="*/ 2102782 w 3550508"/>
                <a:gd name="connsiteY897" fmla="*/ 710339 h 1784240"/>
                <a:gd name="connsiteX898" fmla="*/ 2200914 w 3550508"/>
                <a:gd name="connsiteY898" fmla="*/ 709646 h 1784240"/>
                <a:gd name="connsiteX899" fmla="*/ 2300892 w 3550508"/>
                <a:gd name="connsiteY899" fmla="*/ 810553 h 1784240"/>
                <a:gd name="connsiteX900" fmla="*/ 2390249 w 3550508"/>
                <a:gd name="connsiteY900" fmla="*/ 823484 h 1784240"/>
                <a:gd name="connsiteX901" fmla="*/ 2373163 w 3550508"/>
                <a:gd name="connsiteY901" fmla="*/ 806166 h 1784240"/>
                <a:gd name="connsiteX902" fmla="*/ 2312668 w 3550508"/>
                <a:gd name="connsiteY902" fmla="*/ 776148 h 1784240"/>
                <a:gd name="connsiteX903" fmla="*/ 2245708 w 3550508"/>
                <a:gd name="connsiteY903" fmla="*/ 709646 h 1784240"/>
                <a:gd name="connsiteX904" fmla="*/ 2200914 w 3550508"/>
                <a:gd name="connsiteY904" fmla="*/ 709646 h 1784240"/>
                <a:gd name="connsiteX905" fmla="*/ 2353075 w 3550508"/>
                <a:gd name="connsiteY905" fmla="*/ 721422 h 1784240"/>
                <a:gd name="connsiteX906" fmla="*/ 2302970 w 3550508"/>
                <a:gd name="connsiteY906" fmla="*/ 723500 h 1784240"/>
                <a:gd name="connsiteX907" fmla="*/ 2408259 w 3550508"/>
                <a:gd name="connsiteY907" fmla="*/ 817019 h 1784240"/>
                <a:gd name="connsiteX908" fmla="*/ 2506160 w 3550508"/>
                <a:gd name="connsiteY908" fmla="*/ 822330 h 1784240"/>
                <a:gd name="connsiteX909" fmla="*/ 2353075 w 3550508"/>
                <a:gd name="connsiteY909" fmla="*/ 721422 h 1784240"/>
                <a:gd name="connsiteX910" fmla="*/ 2287038 w 3550508"/>
                <a:gd name="connsiteY910" fmla="*/ 717035 h 1784240"/>
                <a:gd name="connsiteX911" fmla="*/ 2266950 w 3550508"/>
                <a:gd name="connsiteY911" fmla="*/ 720268 h 1784240"/>
                <a:gd name="connsiteX912" fmla="*/ 2349842 w 3550508"/>
                <a:gd name="connsiteY912" fmla="*/ 785846 h 1784240"/>
                <a:gd name="connsiteX913" fmla="*/ 2287038 w 3550508"/>
                <a:gd name="connsiteY913" fmla="*/ 717035 h 1784240"/>
                <a:gd name="connsiteX914" fmla="*/ 2188214 w 3550508"/>
                <a:gd name="connsiteY914" fmla="*/ 711724 h 1784240"/>
                <a:gd name="connsiteX915" fmla="*/ 2174360 w 3550508"/>
                <a:gd name="connsiteY915" fmla="*/ 718190 h 1784240"/>
                <a:gd name="connsiteX916" fmla="*/ 2251018 w 3550508"/>
                <a:gd name="connsiteY916" fmla="*/ 781459 h 1784240"/>
                <a:gd name="connsiteX917" fmla="*/ 2188214 w 3550508"/>
                <a:gd name="connsiteY917" fmla="*/ 711724 h 1784240"/>
                <a:gd name="connsiteX918" fmla="*/ 2366929 w 3550508"/>
                <a:gd name="connsiteY918" fmla="*/ 720268 h 1784240"/>
                <a:gd name="connsiteX919" fmla="*/ 2441278 w 3550508"/>
                <a:gd name="connsiteY919" fmla="*/ 778226 h 1784240"/>
                <a:gd name="connsiteX920" fmla="*/ 2392327 w 3550508"/>
                <a:gd name="connsiteY920" fmla="*/ 718190 h 1784240"/>
                <a:gd name="connsiteX921" fmla="*/ 2366929 w 3550508"/>
                <a:gd name="connsiteY921" fmla="*/ 720268 h 1784240"/>
                <a:gd name="connsiteX922" fmla="*/ 2449821 w 3550508"/>
                <a:gd name="connsiteY922" fmla="*/ 719344 h 1784240"/>
                <a:gd name="connsiteX923" fmla="*/ 2399716 w 3550508"/>
                <a:gd name="connsiteY923" fmla="*/ 721422 h 1784240"/>
                <a:gd name="connsiteX924" fmla="*/ 2653934 w 3550508"/>
                <a:gd name="connsiteY924" fmla="*/ 850270 h 1784240"/>
                <a:gd name="connsiteX925" fmla="*/ 2567809 w 3550508"/>
                <a:gd name="connsiteY925" fmla="*/ 705259 h 1784240"/>
                <a:gd name="connsiteX926" fmla="*/ 2491151 w 3550508"/>
                <a:gd name="connsiteY926" fmla="*/ 710570 h 1784240"/>
                <a:gd name="connsiteX927" fmla="*/ 2582818 w 3550508"/>
                <a:gd name="connsiteY927" fmla="*/ 804088 h 1784240"/>
                <a:gd name="connsiteX928" fmla="*/ 2449821 w 3550508"/>
                <a:gd name="connsiteY928" fmla="*/ 719344 h 1784240"/>
                <a:gd name="connsiteX929" fmla="*/ 2481685 w 3550508"/>
                <a:gd name="connsiteY929" fmla="*/ 712879 h 1784240"/>
                <a:gd name="connsiteX930" fmla="*/ 2461597 w 3550508"/>
                <a:gd name="connsiteY930" fmla="*/ 719344 h 1784240"/>
                <a:gd name="connsiteX931" fmla="*/ 2546567 w 3550508"/>
                <a:gd name="connsiteY931" fmla="*/ 784691 h 1784240"/>
                <a:gd name="connsiteX932" fmla="*/ 2481685 w 3550508"/>
                <a:gd name="connsiteY932" fmla="*/ 712879 h 1784240"/>
                <a:gd name="connsiteX933" fmla="*/ 2516088 w 3550508"/>
                <a:gd name="connsiteY933" fmla="*/ 450335 h 1784240"/>
                <a:gd name="connsiteX934" fmla="*/ 2570349 w 3550508"/>
                <a:gd name="connsiteY934" fmla="*/ 622131 h 1784240"/>
                <a:gd name="connsiteX935" fmla="*/ 2563422 w 3550508"/>
                <a:gd name="connsiteY935" fmla="*/ 464189 h 1784240"/>
                <a:gd name="connsiteX936" fmla="*/ 2516088 w 3550508"/>
                <a:gd name="connsiteY936" fmla="*/ 450335 h 1784240"/>
                <a:gd name="connsiteX937" fmla="*/ 2465291 w 3550508"/>
                <a:gd name="connsiteY937" fmla="*/ 437635 h 1784240"/>
                <a:gd name="connsiteX938" fmla="*/ 2534098 w 3550508"/>
                <a:gd name="connsiteY938" fmla="*/ 519839 h 1784240"/>
                <a:gd name="connsiteX939" fmla="*/ 2465291 w 3550508"/>
                <a:gd name="connsiteY939" fmla="*/ 437635 h 1784240"/>
                <a:gd name="connsiteX940" fmla="*/ 2577045 w 3550508"/>
                <a:gd name="connsiteY940" fmla="*/ 481969 h 1784240"/>
                <a:gd name="connsiteX941" fmla="*/ 2587436 w 3550508"/>
                <a:gd name="connsiteY941" fmla="*/ 578028 h 1784240"/>
                <a:gd name="connsiteX942" fmla="*/ 2842577 w 3550508"/>
                <a:gd name="connsiteY942" fmla="*/ 682399 h 1784240"/>
                <a:gd name="connsiteX943" fmla="*/ 2793396 w 3550508"/>
                <a:gd name="connsiteY943" fmla="*/ 607584 h 1784240"/>
                <a:gd name="connsiteX944" fmla="*/ 2617914 w 3550508"/>
                <a:gd name="connsiteY944" fmla="*/ 463959 h 1784240"/>
                <a:gd name="connsiteX945" fmla="*/ 2567578 w 3550508"/>
                <a:gd name="connsiteY945" fmla="*/ 461880 h 1784240"/>
                <a:gd name="connsiteX946" fmla="*/ 2783929 w 3550508"/>
                <a:gd name="connsiteY946" fmla="*/ 649610 h 1784240"/>
                <a:gd name="connsiteX947" fmla="*/ 2577045 w 3550508"/>
                <a:gd name="connsiteY947" fmla="*/ 481969 h 1784240"/>
                <a:gd name="connsiteX948" fmla="*/ 2631306 w 3550508"/>
                <a:gd name="connsiteY948" fmla="*/ 458648 h 1784240"/>
                <a:gd name="connsiteX949" fmla="*/ 2808173 w 3550508"/>
                <a:gd name="connsiteY949" fmla="*/ 619130 h 1784240"/>
                <a:gd name="connsiteX950" fmla="*/ 2993122 w 3550508"/>
                <a:gd name="connsiteY950" fmla="*/ 660231 h 1784240"/>
                <a:gd name="connsiteX951" fmla="*/ 2923160 w 3550508"/>
                <a:gd name="connsiteY951" fmla="*/ 585417 h 1784240"/>
                <a:gd name="connsiteX952" fmla="*/ 2710966 w 3550508"/>
                <a:gd name="connsiteY952" fmla="*/ 441791 h 1784240"/>
                <a:gd name="connsiteX953" fmla="*/ 2924084 w 3550508"/>
                <a:gd name="connsiteY953" fmla="*/ 619130 h 1784240"/>
                <a:gd name="connsiteX954" fmla="*/ 2676331 w 3550508"/>
                <a:gd name="connsiteY954" fmla="*/ 452413 h 1784240"/>
                <a:gd name="connsiteX955" fmla="*/ 2631306 w 3550508"/>
                <a:gd name="connsiteY955" fmla="*/ 458648 h 1784240"/>
                <a:gd name="connsiteX956" fmla="*/ 2813484 w 3550508"/>
                <a:gd name="connsiteY956" fmla="*/ 700179 h 1784240"/>
                <a:gd name="connsiteX957" fmla="*/ 3550508 w 3550508"/>
                <a:gd name="connsiteY957" fmla="*/ 1063168 h 1784240"/>
                <a:gd name="connsiteX958" fmla="*/ 2982963 w 3550508"/>
                <a:gd name="connsiteY958" fmla="*/ 670622 h 1784240"/>
                <a:gd name="connsiteX959" fmla="*/ 2928702 w 3550508"/>
                <a:gd name="connsiteY959" fmla="*/ 670622 h 1784240"/>
                <a:gd name="connsiteX960" fmla="*/ 3435291 w 3550508"/>
                <a:gd name="connsiteY960" fmla="*/ 1026684 h 1784240"/>
                <a:gd name="connsiteX961" fmla="*/ 2907921 w 3550508"/>
                <a:gd name="connsiteY961" fmla="*/ 672008 h 1784240"/>
                <a:gd name="connsiteX962" fmla="*/ 2822027 w 3550508"/>
                <a:gd name="connsiteY962" fmla="*/ 642682 h 1784240"/>
                <a:gd name="connsiteX963" fmla="*/ 2856662 w 3550508"/>
                <a:gd name="connsiteY963" fmla="*/ 684708 h 1784240"/>
                <a:gd name="connsiteX964" fmla="*/ 2813484 w 3550508"/>
                <a:gd name="connsiteY964" fmla="*/ 700179 h 1784240"/>
                <a:gd name="connsiteX965" fmla="*/ 2733132 w 3550508"/>
                <a:gd name="connsiteY965" fmla="*/ 679166 h 1784240"/>
                <a:gd name="connsiteX966" fmla="*/ 3209011 w 3550508"/>
                <a:gd name="connsiteY966" fmla="*/ 979117 h 1784240"/>
                <a:gd name="connsiteX967" fmla="*/ 2771923 w 3550508"/>
                <a:gd name="connsiteY967" fmla="*/ 687479 h 1784240"/>
                <a:gd name="connsiteX968" fmla="*/ 2733132 w 3550508"/>
                <a:gd name="connsiteY968" fmla="*/ 679166 h 1784240"/>
                <a:gd name="connsiteX969" fmla="*/ 2579123 w 3550508"/>
                <a:gd name="connsiteY969" fmla="*/ 629982 h 1784240"/>
                <a:gd name="connsiteX970" fmla="*/ 3406198 w 3550508"/>
                <a:gd name="connsiteY970" fmla="*/ 1098035 h 1784240"/>
                <a:gd name="connsiteX971" fmla="*/ 2713736 w 3550508"/>
                <a:gd name="connsiteY971" fmla="*/ 680551 h 1784240"/>
                <a:gd name="connsiteX972" fmla="*/ 2588821 w 3550508"/>
                <a:gd name="connsiteY972" fmla="*/ 599271 h 1784240"/>
                <a:gd name="connsiteX973" fmla="*/ 2579123 w 3550508"/>
                <a:gd name="connsiteY973" fmla="*/ 629982 h 1784240"/>
                <a:gd name="connsiteX974" fmla="*/ 2577738 w 3550508"/>
                <a:gd name="connsiteY974" fmla="*/ 655382 h 1784240"/>
                <a:gd name="connsiteX975" fmla="*/ 2570811 w 3550508"/>
                <a:gd name="connsiteY975" fmla="*/ 691635 h 1784240"/>
                <a:gd name="connsiteX976" fmla="*/ 3049461 w 3550508"/>
                <a:gd name="connsiteY976" fmla="*/ 998513 h 1784240"/>
                <a:gd name="connsiteX977" fmla="*/ 2577738 w 3550508"/>
                <a:gd name="connsiteY977" fmla="*/ 655382 h 1784240"/>
                <a:gd name="connsiteX978" fmla="*/ 2637309 w 3550508"/>
                <a:gd name="connsiteY978" fmla="*/ 784230 h 1784240"/>
                <a:gd name="connsiteX979" fmla="*/ 2659476 w 3550508"/>
                <a:gd name="connsiteY979" fmla="*/ 857197 h 1784240"/>
                <a:gd name="connsiteX980" fmla="*/ 3079940 w 3550508"/>
                <a:gd name="connsiteY980" fmla="*/ 1054624 h 1784240"/>
                <a:gd name="connsiteX981" fmla="*/ 3245262 w 3550508"/>
                <a:gd name="connsiteY981" fmla="*/ 1088337 h 1784240"/>
                <a:gd name="connsiteX982" fmla="*/ 2977421 w 3550508"/>
                <a:gd name="connsiteY982" fmla="*/ 981888 h 1784240"/>
                <a:gd name="connsiteX983" fmla="*/ 2637309 w 3550508"/>
                <a:gd name="connsiteY983" fmla="*/ 784230 h 1784240"/>
                <a:gd name="connsiteX984" fmla="*/ 2606831 w 3550508"/>
                <a:gd name="connsiteY984" fmla="*/ 859968 h 1784240"/>
                <a:gd name="connsiteX985" fmla="*/ 2651163 w 3550508"/>
                <a:gd name="connsiteY985" fmla="*/ 861353 h 1784240"/>
                <a:gd name="connsiteX986" fmla="*/ 2882984 w 3550508"/>
                <a:gd name="connsiteY986" fmla="*/ 998513 h 1784240"/>
                <a:gd name="connsiteX987" fmla="*/ 2606831 w 3550508"/>
                <a:gd name="connsiteY987" fmla="*/ 859968 h 1784240"/>
                <a:gd name="connsiteX988" fmla="*/ 3099566 w 3550508"/>
                <a:gd name="connsiteY988" fmla="*/ 1089722 h 1784240"/>
                <a:gd name="connsiteX989" fmla="*/ 2569426 w 3550508"/>
                <a:gd name="connsiteY989" fmla="*/ 851424 h 1784240"/>
                <a:gd name="connsiteX990" fmla="*/ 2483301 w 3550508"/>
                <a:gd name="connsiteY990" fmla="*/ 845882 h 1784240"/>
                <a:gd name="connsiteX991" fmla="*/ 3099566 w 3550508"/>
                <a:gd name="connsiteY991" fmla="*/ 1089722 h 1784240"/>
                <a:gd name="connsiteX992" fmla="*/ 2420728 w 3550508"/>
                <a:gd name="connsiteY992" fmla="*/ 843111 h 1784240"/>
                <a:gd name="connsiteX993" fmla="*/ 2756683 w 3550508"/>
                <a:gd name="connsiteY993" fmla="*/ 1016755 h 1784240"/>
                <a:gd name="connsiteX994" fmla="*/ 2454208 w 3550508"/>
                <a:gd name="connsiteY994" fmla="*/ 841726 h 1784240"/>
                <a:gd name="connsiteX995" fmla="*/ 2420728 w 3550508"/>
                <a:gd name="connsiteY995" fmla="*/ 843111 h 1784240"/>
                <a:gd name="connsiteX996" fmla="*/ 2417957 w 3550508"/>
                <a:gd name="connsiteY996" fmla="*/ 857197 h 1784240"/>
                <a:gd name="connsiteX997" fmla="*/ 2379166 w 3550508"/>
                <a:gd name="connsiteY997" fmla="*/ 921620 h 1784240"/>
                <a:gd name="connsiteX998" fmla="*/ 2396484 w 3550508"/>
                <a:gd name="connsiteY998" fmla="*/ 929010 h 1784240"/>
                <a:gd name="connsiteX999" fmla="*/ 2396714 w 3550508"/>
                <a:gd name="connsiteY999" fmla="*/ 928779 h 1784240"/>
                <a:gd name="connsiteX1000" fmla="*/ 2399023 w 3550508"/>
                <a:gd name="connsiteY1000" fmla="*/ 927393 h 1784240"/>
                <a:gd name="connsiteX1001" fmla="*/ 2401794 w 3550508"/>
                <a:gd name="connsiteY1001" fmla="*/ 926239 h 1784240"/>
                <a:gd name="connsiteX1002" fmla="*/ 2405027 w 3550508"/>
                <a:gd name="connsiteY1002" fmla="*/ 926008 h 1784240"/>
                <a:gd name="connsiteX1003" fmla="*/ 2408259 w 3550508"/>
                <a:gd name="connsiteY1003" fmla="*/ 926700 h 1784240"/>
                <a:gd name="connsiteX1004" fmla="*/ 2408490 w 3550508"/>
                <a:gd name="connsiteY1004" fmla="*/ 926700 h 1784240"/>
                <a:gd name="connsiteX1005" fmla="*/ 2409183 w 3550508"/>
                <a:gd name="connsiteY1005" fmla="*/ 926239 h 1784240"/>
                <a:gd name="connsiteX1006" fmla="*/ 2410337 w 3550508"/>
                <a:gd name="connsiteY1006" fmla="*/ 925315 h 1784240"/>
                <a:gd name="connsiteX1007" fmla="*/ 2411723 w 3550508"/>
                <a:gd name="connsiteY1007" fmla="*/ 924391 h 1784240"/>
                <a:gd name="connsiteX1008" fmla="*/ 2413339 w 3550508"/>
                <a:gd name="connsiteY1008" fmla="*/ 923237 h 1784240"/>
                <a:gd name="connsiteX1009" fmla="*/ 2415417 w 3550508"/>
                <a:gd name="connsiteY1009" fmla="*/ 922313 h 1784240"/>
                <a:gd name="connsiteX1010" fmla="*/ 2417495 w 3550508"/>
                <a:gd name="connsiteY1010" fmla="*/ 921620 h 1784240"/>
                <a:gd name="connsiteX1011" fmla="*/ 2423499 w 3550508"/>
                <a:gd name="connsiteY1011" fmla="*/ 919773 h 1784240"/>
                <a:gd name="connsiteX1012" fmla="*/ 2429964 w 3550508"/>
                <a:gd name="connsiteY1012" fmla="*/ 920004 h 1784240"/>
                <a:gd name="connsiteX1013" fmla="*/ 2435274 w 3550508"/>
                <a:gd name="connsiteY1013" fmla="*/ 923006 h 1784240"/>
                <a:gd name="connsiteX1014" fmla="*/ 2438507 w 3550508"/>
                <a:gd name="connsiteY1014" fmla="*/ 928317 h 1784240"/>
                <a:gd name="connsiteX1015" fmla="*/ 2439200 w 3550508"/>
                <a:gd name="connsiteY1015" fmla="*/ 934090 h 1784240"/>
                <a:gd name="connsiteX1016" fmla="*/ 2437583 w 3550508"/>
                <a:gd name="connsiteY1016" fmla="*/ 939862 h 1784240"/>
                <a:gd name="connsiteX1017" fmla="*/ 2434351 w 3550508"/>
                <a:gd name="connsiteY1017" fmla="*/ 945173 h 1784240"/>
                <a:gd name="connsiteX1018" fmla="*/ 2434120 w 3550508"/>
                <a:gd name="connsiteY1018" fmla="*/ 945173 h 1784240"/>
                <a:gd name="connsiteX1019" fmla="*/ 2435274 w 3550508"/>
                <a:gd name="connsiteY1019" fmla="*/ 945635 h 1784240"/>
                <a:gd name="connsiteX1020" fmla="*/ 2436429 w 3550508"/>
                <a:gd name="connsiteY1020" fmla="*/ 945404 h 1784240"/>
                <a:gd name="connsiteX1021" fmla="*/ 2438507 w 3550508"/>
                <a:gd name="connsiteY1021" fmla="*/ 945173 h 1784240"/>
                <a:gd name="connsiteX1022" fmla="*/ 2440816 w 3550508"/>
                <a:gd name="connsiteY1022" fmla="*/ 944942 h 1784240"/>
                <a:gd name="connsiteX1023" fmla="*/ 2448666 w 3550508"/>
                <a:gd name="connsiteY1023" fmla="*/ 945173 h 1784240"/>
                <a:gd name="connsiteX1024" fmla="*/ 2448666 w 3550508"/>
                <a:gd name="connsiteY1024" fmla="*/ 947482 h 1784240"/>
                <a:gd name="connsiteX1025" fmla="*/ 2453746 w 3550508"/>
                <a:gd name="connsiteY1025" fmla="*/ 947251 h 1784240"/>
                <a:gd name="connsiteX1026" fmla="*/ 2456055 w 3550508"/>
                <a:gd name="connsiteY1026" fmla="*/ 947482 h 1784240"/>
                <a:gd name="connsiteX1027" fmla="*/ 2458364 w 3550508"/>
                <a:gd name="connsiteY1027" fmla="*/ 947713 h 1784240"/>
                <a:gd name="connsiteX1028" fmla="*/ 2460442 w 3550508"/>
                <a:gd name="connsiteY1028" fmla="*/ 948175 h 1784240"/>
                <a:gd name="connsiteX1029" fmla="*/ 2461827 w 3550508"/>
                <a:gd name="connsiteY1029" fmla="*/ 948406 h 1784240"/>
                <a:gd name="connsiteX1030" fmla="*/ 2460442 w 3550508"/>
                <a:gd name="connsiteY1030" fmla="*/ 947251 h 1784240"/>
                <a:gd name="connsiteX1031" fmla="*/ 2456979 w 3550508"/>
                <a:gd name="connsiteY1031" fmla="*/ 941940 h 1784240"/>
                <a:gd name="connsiteX1032" fmla="*/ 2455131 w 3550508"/>
                <a:gd name="connsiteY1032" fmla="*/ 936168 h 1784240"/>
                <a:gd name="connsiteX1033" fmla="*/ 2455593 w 3550508"/>
                <a:gd name="connsiteY1033" fmla="*/ 930164 h 1784240"/>
                <a:gd name="connsiteX1034" fmla="*/ 2458826 w 3550508"/>
                <a:gd name="connsiteY1034" fmla="*/ 925084 h 1784240"/>
                <a:gd name="connsiteX1035" fmla="*/ 2464136 w 3550508"/>
                <a:gd name="connsiteY1035" fmla="*/ 921851 h 1784240"/>
                <a:gd name="connsiteX1036" fmla="*/ 2470602 w 3550508"/>
                <a:gd name="connsiteY1036" fmla="*/ 921159 h 1784240"/>
                <a:gd name="connsiteX1037" fmla="*/ 2476836 w 3550508"/>
                <a:gd name="connsiteY1037" fmla="*/ 923006 h 1784240"/>
                <a:gd name="connsiteX1038" fmla="*/ 2478914 w 3550508"/>
                <a:gd name="connsiteY1038" fmla="*/ 923699 h 1784240"/>
                <a:gd name="connsiteX1039" fmla="*/ 2480992 w 3550508"/>
                <a:gd name="connsiteY1039" fmla="*/ 924622 h 1784240"/>
                <a:gd name="connsiteX1040" fmla="*/ 2482839 w 3550508"/>
                <a:gd name="connsiteY1040" fmla="*/ 925777 h 1784240"/>
                <a:gd name="connsiteX1041" fmla="*/ 2484225 w 3550508"/>
                <a:gd name="connsiteY1041" fmla="*/ 926700 h 1784240"/>
                <a:gd name="connsiteX1042" fmla="*/ 2485379 w 3550508"/>
                <a:gd name="connsiteY1042" fmla="*/ 927624 h 1784240"/>
                <a:gd name="connsiteX1043" fmla="*/ 2486072 w 3550508"/>
                <a:gd name="connsiteY1043" fmla="*/ 928086 h 1784240"/>
                <a:gd name="connsiteX1044" fmla="*/ 2486534 w 3550508"/>
                <a:gd name="connsiteY1044" fmla="*/ 927855 h 1784240"/>
                <a:gd name="connsiteX1045" fmla="*/ 2489766 w 3550508"/>
                <a:gd name="connsiteY1045" fmla="*/ 927162 h 1784240"/>
                <a:gd name="connsiteX1046" fmla="*/ 2492999 w 3550508"/>
                <a:gd name="connsiteY1046" fmla="*/ 927393 h 1784240"/>
                <a:gd name="connsiteX1047" fmla="*/ 2496000 w 3550508"/>
                <a:gd name="connsiteY1047" fmla="*/ 928317 h 1784240"/>
                <a:gd name="connsiteX1048" fmla="*/ 2498078 w 3550508"/>
                <a:gd name="connsiteY1048" fmla="*/ 929702 h 1784240"/>
                <a:gd name="connsiteX1049" fmla="*/ 2499695 w 3550508"/>
                <a:gd name="connsiteY1049" fmla="*/ 931088 h 1784240"/>
                <a:gd name="connsiteX1050" fmla="*/ 2500849 w 3550508"/>
                <a:gd name="connsiteY1050" fmla="*/ 932011 h 1784240"/>
                <a:gd name="connsiteX1051" fmla="*/ 2502004 w 3550508"/>
                <a:gd name="connsiteY1051" fmla="*/ 933166 h 1784240"/>
                <a:gd name="connsiteX1052" fmla="*/ 2502927 w 3550508"/>
                <a:gd name="connsiteY1052" fmla="*/ 934320 h 1784240"/>
                <a:gd name="connsiteX1053" fmla="*/ 2503620 w 3550508"/>
                <a:gd name="connsiteY1053" fmla="*/ 934782 h 1784240"/>
                <a:gd name="connsiteX1054" fmla="*/ 2504082 w 3550508"/>
                <a:gd name="connsiteY1054" fmla="*/ 935013 h 1784240"/>
                <a:gd name="connsiteX1055" fmla="*/ 2504543 w 3550508"/>
                <a:gd name="connsiteY1055" fmla="*/ 935244 h 1784240"/>
                <a:gd name="connsiteX1056" fmla="*/ 2505005 w 3550508"/>
                <a:gd name="connsiteY1056" fmla="*/ 935244 h 1784240"/>
                <a:gd name="connsiteX1057" fmla="*/ 2505467 w 3550508"/>
                <a:gd name="connsiteY1057" fmla="*/ 935475 h 1784240"/>
                <a:gd name="connsiteX1058" fmla="*/ 2506160 w 3550508"/>
                <a:gd name="connsiteY1058" fmla="*/ 935475 h 1784240"/>
                <a:gd name="connsiteX1059" fmla="*/ 2509392 w 3550508"/>
                <a:gd name="connsiteY1059" fmla="*/ 935013 h 1784240"/>
                <a:gd name="connsiteX1060" fmla="*/ 2513779 w 3550508"/>
                <a:gd name="connsiteY1060" fmla="*/ 937784 h 1784240"/>
                <a:gd name="connsiteX1061" fmla="*/ 2516319 w 3550508"/>
                <a:gd name="connsiteY1061" fmla="*/ 939631 h 1784240"/>
                <a:gd name="connsiteX1062" fmla="*/ 2518628 w 3550508"/>
                <a:gd name="connsiteY1062" fmla="*/ 941940 h 1784240"/>
                <a:gd name="connsiteX1063" fmla="*/ 2520245 w 3550508"/>
                <a:gd name="connsiteY1063" fmla="*/ 944711 h 1784240"/>
                <a:gd name="connsiteX1064" fmla="*/ 2521630 w 3550508"/>
                <a:gd name="connsiteY1064" fmla="*/ 947251 h 1784240"/>
                <a:gd name="connsiteX1065" fmla="*/ 2522092 w 3550508"/>
                <a:gd name="connsiteY1065" fmla="*/ 948406 h 1784240"/>
                <a:gd name="connsiteX1066" fmla="*/ 2523708 w 3550508"/>
                <a:gd name="connsiteY1066" fmla="*/ 942402 h 1784240"/>
                <a:gd name="connsiteX1067" fmla="*/ 2530866 w 3550508"/>
                <a:gd name="connsiteY1067" fmla="*/ 943326 h 1784240"/>
                <a:gd name="connsiteX1068" fmla="*/ 2533175 w 3550508"/>
                <a:gd name="connsiteY1068" fmla="*/ 943788 h 1784240"/>
                <a:gd name="connsiteX1069" fmla="*/ 2535484 w 3550508"/>
                <a:gd name="connsiteY1069" fmla="*/ 944711 h 1784240"/>
                <a:gd name="connsiteX1070" fmla="*/ 2538024 w 3550508"/>
                <a:gd name="connsiteY1070" fmla="*/ 946097 h 1784240"/>
                <a:gd name="connsiteX1071" fmla="*/ 2540563 w 3550508"/>
                <a:gd name="connsiteY1071" fmla="*/ 948175 h 1784240"/>
                <a:gd name="connsiteX1072" fmla="*/ 2542642 w 3550508"/>
                <a:gd name="connsiteY1072" fmla="*/ 950715 h 1784240"/>
                <a:gd name="connsiteX1073" fmla="*/ 2544720 w 3550508"/>
                <a:gd name="connsiteY1073" fmla="*/ 953948 h 1784240"/>
                <a:gd name="connsiteX1074" fmla="*/ 2546336 w 3550508"/>
                <a:gd name="connsiteY1074" fmla="*/ 956950 h 1784240"/>
                <a:gd name="connsiteX1075" fmla="*/ 2548414 w 3550508"/>
                <a:gd name="connsiteY1075" fmla="*/ 955102 h 1784240"/>
                <a:gd name="connsiteX1076" fmla="*/ 2551877 w 3550508"/>
                <a:gd name="connsiteY1076" fmla="*/ 953486 h 1784240"/>
                <a:gd name="connsiteX1077" fmla="*/ 2555572 w 3550508"/>
                <a:gd name="connsiteY1077" fmla="*/ 953024 h 1784240"/>
                <a:gd name="connsiteX1078" fmla="*/ 2559497 w 3550508"/>
                <a:gd name="connsiteY1078" fmla="*/ 953255 h 1784240"/>
                <a:gd name="connsiteX1079" fmla="*/ 2562499 w 3550508"/>
                <a:gd name="connsiteY1079" fmla="*/ 954179 h 1784240"/>
                <a:gd name="connsiteX1080" fmla="*/ 2563653 w 3550508"/>
                <a:gd name="connsiteY1080" fmla="*/ 954871 h 1784240"/>
                <a:gd name="connsiteX1081" fmla="*/ 2565039 w 3550508"/>
                <a:gd name="connsiteY1081" fmla="*/ 955333 h 1784240"/>
                <a:gd name="connsiteX1082" fmla="*/ 2566424 w 3550508"/>
                <a:gd name="connsiteY1082" fmla="*/ 956257 h 1784240"/>
                <a:gd name="connsiteX1083" fmla="*/ 2567578 w 3550508"/>
                <a:gd name="connsiteY1083" fmla="*/ 956950 h 1784240"/>
                <a:gd name="connsiteX1084" fmla="*/ 2568733 w 3550508"/>
                <a:gd name="connsiteY1084" fmla="*/ 958104 h 1784240"/>
                <a:gd name="connsiteX1085" fmla="*/ 2569657 w 3550508"/>
                <a:gd name="connsiteY1085" fmla="*/ 959028 h 1784240"/>
                <a:gd name="connsiteX1086" fmla="*/ 2570580 w 3550508"/>
                <a:gd name="connsiteY1086" fmla="*/ 960182 h 1784240"/>
                <a:gd name="connsiteX1087" fmla="*/ 2571273 w 3550508"/>
                <a:gd name="connsiteY1087" fmla="*/ 961337 h 1784240"/>
                <a:gd name="connsiteX1088" fmla="*/ 2573351 w 3550508"/>
                <a:gd name="connsiteY1088" fmla="*/ 961106 h 1784240"/>
                <a:gd name="connsiteX1089" fmla="*/ 2576122 w 3550508"/>
                <a:gd name="connsiteY1089" fmla="*/ 961799 h 1784240"/>
                <a:gd name="connsiteX1090" fmla="*/ 2578662 w 3550508"/>
                <a:gd name="connsiteY1090" fmla="*/ 963184 h 1784240"/>
                <a:gd name="connsiteX1091" fmla="*/ 2580278 w 3550508"/>
                <a:gd name="connsiteY1091" fmla="*/ 965031 h 1784240"/>
                <a:gd name="connsiteX1092" fmla="*/ 2581663 w 3550508"/>
                <a:gd name="connsiteY1092" fmla="*/ 966879 h 1784240"/>
                <a:gd name="connsiteX1093" fmla="*/ 2582587 w 3550508"/>
                <a:gd name="connsiteY1093" fmla="*/ 968495 h 1784240"/>
                <a:gd name="connsiteX1094" fmla="*/ 2583510 w 3550508"/>
                <a:gd name="connsiteY1094" fmla="*/ 970342 h 1784240"/>
                <a:gd name="connsiteX1095" fmla="*/ 2584434 w 3550508"/>
                <a:gd name="connsiteY1095" fmla="*/ 972882 h 1784240"/>
                <a:gd name="connsiteX1096" fmla="*/ 2584665 w 3550508"/>
                <a:gd name="connsiteY1096" fmla="*/ 974960 h 1784240"/>
                <a:gd name="connsiteX1097" fmla="*/ 2584896 w 3550508"/>
                <a:gd name="connsiteY1097" fmla="*/ 975653 h 1784240"/>
                <a:gd name="connsiteX1098" fmla="*/ 2584896 w 3550508"/>
                <a:gd name="connsiteY1098" fmla="*/ 976115 h 1784240"/>
                <a:gd name="connsiteX1099" fmla="*/ 2585127 w 3550508"/>
                <a:gd name="connsiteY1099" fmla="*/ 976115 h 1784240"/>
                <a:gd name="connsiteX1100" fmla="*/ 2585127 w 3550508"/>
                <a:gd name="connsiteY1100" fmla="*/ 976115 h 1784240"/>
                <a:gd name="connsiteX1101" fmla="*/ 2585588 w 3550508"/>
                <a:gd name="connsiteY1101" fmla="*/ 976346 h 1784240"/>
                <a:gd name="connsiteX1102" fmla="*/ 2586743 w 3550508"/>
                <a:gd name="connsiteY1102" fmla="*/ 976346 h 1784240"/>
                <a:gd name="connsiteX1103" fmla="*/ 2588359 w 3550508"/>
                <a:gd name="connsiteY1103" fmla="*/ 976808 h 1784240"/>
                <a:gd name="connsiteX1104" fmla="*/ 2590437 w 3550508"/>
                <a:gd name="connsiteY1104" fmla="*/ 977500 h 1784240"/>
                <a:gd name="connsiteX1105" fmla="*/ 2592284 w 3550508"/>
                <a:gd name="connsiteY1105" fmla="*/ 978886 h 1784240"/>
                <a:gd name="connsiteX1106" fmla="*/ 2593901 w 3550508"/>
                <a:gd name="connsiteY1106" fmla="*/ 980733 h 1784240"/>
                <a:gd name="connsiteX1107" fmla="*/ 2595055 w 3550508"/>
                <a:gd name="connsiteY1107" fmla="*/ 983042 h 1784240"/>
                <a:gd name="connsiteX1108" fmla="*/ 2595517 w 3550508"/>
                <a:gd name="connsiteY1108" fmla="*/ 985351 h 1784240"/>
                <a:gd name="connsiteX1109" fmla="*/ 2595517 w 3550508"/>
                <a:gd name="connsiteY1109" fmla="*/ 987430 h 1784240"/>
                <a:gd name="connsiteX1110" fmla="*/ 2595286 w 3550508"/>
                <a:gd name="connsiteY1110" fmla="*/ 989739 h 1784240"/>
                <a:gd name="connsiteX1111" fmla="*/ 2596672 w 3550508"/>
                <a:gd name="connsiteY1111" fmla="*/ 990431 h 1784240"/>
                <a:gd name="connsiteX1112" fmla="*/ 2598750 w 3550508"/>
                <a:gd name="connsiteY1112" fmla="*/ 991817 h 1784240"/>
                <a:gd name="connsiteX1113" fmla="*/ 2600828 w 3550508"/>
                <a:gd name="connsiteY1113" fmla="*/ 993895 h 1784240"/>
                <a:gd name="connsiteX1114" fmla="*/ 2601520 w 3550508"/>
                <a:gd name="connsiteY1114" fmla="*/ 995280 h 1784240"/>
                <a:gd name="connsiteX1115" fmla="*/ 2602906 w 3550508"/>
                <a:gd name="connsiteY1115" fmla="*/ 995280 h 1784240"/>
                <a:gd name="connsiteX1116" fmla="*/ 2605677 w 3550508"/>
                <a:gd name="connsiteY1116" fmla="*/ 995280 h 1784240"/>
                <a:gd name="connsiteX1117" fmla="*/ 2608447 w 3550508"/>
                <a:gd name="connsiteY1117" fmla="*/ 995742 h 1784240"/>
                <a:gd name="connsiteX1118" fmla="*/ 2610756 w 3550508"/>
                <a:gd name="connsiteY1118" fmla="*/ 996435 h 1784240"/>
                <a:gd name="connsiteX1119" fmla="*/ 2612834 w 3550508"/>
                <a:gd name="connsiteY1119" fmla="*/ 997128 h 1784240"/>
                <a:gd name="connsiteX1120" fmla="*/ 2614912 w 3550508"/>
                <a:gd name="connsiteY1120" fmla="*/ 998051 h 1784240"/>
                <a:gd name="connsiteX1121" fmla="*/ 2616991 w 3550508"/>
                <a:gd name="connsiteY1121" fmla="*/ 999437 h 1784240"/>
                <a:gd name="connsiteX1122" fmla="*/ 2618607 w 3550508"/>
                <a:gd name="connsiteY1122" fmla="*/ 1001284 h 1784240"/>
                <a:gd name="connsiteX1123" fmla="*/ 2619992 w 3550508"/>
                <a:gd name="connsiteY1123" fmla="*/ 1003824 h 1784240"/>
                <a:gd name="connsiteX1124" fmla="*/ 2620454 w 3550508"/>
                <a:gd name="connsiteY1124" fmla="*/ 1006595 h 1784240"/>
                <a:gd name="connsiteX1125" fmla="*/ 2620223 w 3550508"/>
                <a:gd name="connsiteY1125" fmla="*/ 1008211 h 1784240"/>
                <a:gd name="connsiteX1126" fmla="*/ 2622532 w 3550508"/>
                <a:gd name="connsiteY1126" fmla="*/ 1007980 h 1784240"/>
                <a:gd name="connsiteX1127" fmla="*/ 2625072 w 3550508"/>
                <a:gd name="connsiteY1127" fmla="*/ 1008211 h 1784240"/>
                <a:gd name="connsiteX1128" fmla="*/ 2627612 w 3550508"/>
                <a:gd name="connsiteY1128" fmla="*/ 1008904 h 1784240"/>
                <a:gd name="connsiteX1129" fmla="*/ 2630613 w 3550508"/>
                <a:gd name="connsiteY1129" fmla="*/ 1010751 h 1784240"/>
                <a:gd name="connsiteX1130" fmla="*/ 2632461 w 3550508"/>
                <a:gd name="connsiteY1130" fmla="*/ 1013984 h 1784240"/>
                <a:gd name="connsiteX1131" fmla="*/ 2632692 w 3550508"/>
                <a:gd name="connsiteY1131" fmla="*/ 1017679 h 1784240"/>
                <a:gd name="connsiteX1132" fmla="*/ 2631999 w 3550508"/>
                <a:gd name="connsiteY1132" fmla="*/ 1020680 h 1784240"/>
                <a:gd name="connsiteX1133" fmla="*/ 2631075 w 3550508"/>
                <a:gd name="connsiteY1133" fmla="*/ 1022297 h 1784240"/>
                <a:gd name="connsiteX1134" fmla="*/ 2871901 w 3550508"/>
                <a:gd name="connsiteY1134" fmla="*/ 1060166 h 1784240"/>
                <a:gd name="connsiteX1135" fmla="*/ 2417957 w 3550508"/>
                <a:gd name="connsiteY1135" fmla="*/ 857197 h 1784240"/>
                <a:gd name="connsiteX1136" fmla="*/ 1960088 w 3550508"/>
                <a:gd name="connsiteY1136" fmla="*/ 1042386 h 1784240"/>
                <a:gd name="connsiteX1137" fmla="*/ 2019197 w 3550508"/>
                <a:gd name="connsiteY1137" fmla="*/ 1060628 h 1784240"/>
                <a:gd name="connsiteX1138" fmla="*/ 2094008 w 3550508"/>
                <a:gd name="connsiteY1138" fmla="*/ 1060628 h 1784240"/>
                <a:gd name="connsiteX1139" fmla="*/ 2190523 w 3550508"/>
                <a:gd name="connsiteY1139" fmla="*/ 1086028 h 1784240"/>
                <a:gd name="connsiteX1140" fmla="*/ 2186829 w 3550508"/>
                <a:gd name="connsiteY1140" fmla="*/ 1147450 h 1784240"/>
                <a:gd name="connsiteX1141" fmla="*/ 2140418 w 3550508"/>
                <a:gd name="connsiteY1141" fmla="*/ 1221110 h 1784240"/>
                <a:gd name="connsiteX1142" fmla="*/ 2142958 w 3550508"/>
                <a:gd name="connsiteY1142" fmla="*/ 1089722 h 1784240"/>
                <a:gd name="connsiteX1143" fmla="*/ 2097702 w 3550508"/>
                <a:gd name="connsiteY1143" fmla="*/ 1149990 h 1784240"/>
                <a:gd name="connsiteX1144" fmla="*/ 2018043 w 3550508"/>
                <a:gd name="connsiteY1144" fmla="*/ 1171695 h 1784240"/>
                <a:gd name="connsiteX1145" fmla="*/ 2070226 w 3550508"/>
                <a:gd name="connsiteY1145" fmla="*/ 1096880 h 1784240"/>
                <a:gd name="connsiteX1146" fmla="*/ 1987103 w 3550508"/>
                <a:gd name="connsiteY1146" fmla="*/ 1176544 h 1784240"/>
                <a:gd name="connsiteX1147" fmla="*/ 1938152 w 3550508"/>
                <a:gd name="connsiteY1147" fmla="*/ 1160842 h 1784240"/>
                <a:gd name="connsiteX1148" fmla="*/ 1991720 w 3550508"/>
                <a:gd name="connsiteY1148" fmla="*/ 1089722 h 1784240"/>
                <a:gd name="connsiteX1149" fmla="*/ 1922682 w 3550508"/>
                <a:gd name="connsiteY1149" fmla="*/ 1154839 h 1784240"/>
                <a:gd name="connsiteX1150" fmla="*/ 1875348 w 3550508"/>
                <a:gd name="connsiteY1150" fmla="*/ 1146526 h 1784240"/>
                <a:gd name="connsiteX1151" fmla="*/ 1892435 w 3550508"/>
                <a:gd name="connsiteY1151" fmla="*/ 1127822 h 1784240"/>
                <a:gd name="connsiteX1152" fmla="*/ 1912061 w 3550508"/>
                <a:gd name="connsiteY1152" fmla="*/ 1104962 h 1784240"/>
                <a:gd name="connsiteX1153" fmla="*/ 1930533 w 3550508"/>
                <a:gd name="connsiteY1153" fmla="*/ 1082102 h 1784240"/>
                <a:gd name="connsiteX1154" fmla="*/ 1948312 w 3550508"/>
                <a:gd name="connsiteY1154" fmla="*/ 1059011 h 1784240"/>
                <a:gd name="connsiteX1155" fmla="*/ 1960088 w 3550508"/>
                <a:gd name="connsiteY1155" fmla="*/ 1042386 h 1784240"/>
                <a:gd name="connsiteX1156" fmla="*/ 2102320 w 3550508"/>
                <a:gd name="connsiteY1156" fmla="*/ 1161997 h 1784240"/>
                <a:gd name="connsiteX1157" fmla="*/ 2054755 w 3550508"/>
                <a:gd name="connsiteY1157" fmla="*/ 1200559 h 1784240"/>
                <a:gd name="connsiteX1158" fmla="*/ 2116636 w 3550508"/>
                <a:gd name="connsiteY1158" fmla="*/ 1479035 h 1784240"/>
                <a:gd name="connsiteX1159" fmla="*/ 2129797 w 3550508"/>
                <a:gd name="connsiteY1159" fmla="*/ 1242815 h 1784240"/>
                <a:gd name="connsiteX1160" fmla="*/ 2112018 w 3550508"/>
                <a:gd name="connsiteY1160" fmla="*/ 1205408 h 1784240"/>
                <a:gd name="connsiteX1161" fmla="*/ 2095162 w 3550508"/>
                <a:gd name="connsiteY1161" fmla="*/ 1371893 h 1784240"/>
                <a:gd name="connsiteX1162" fmla="*/ 2102320 w 3550508"/>
                <a:gd name="connsiteY1162" fmla="*/ 1161997 h 1784240"/>
                <a:gd name="connsiteX1163" fmla="*/ 2044134 w 3550508"/>
                <a:gd name="connsiteY1163" fmla="*/ 1193400 h 1784240"/>
                <a:gd name="connsiteX1164" fmla="*/ 2070226 w 3550508"/>
                <a:gd name="connsiteY1164" fmla="*/ 1424771 h 1784240"/>
                <a:gd name="connsiteX1165" fmla="*/ 1951313 w 3550508"/>
                <a:gd name="connsiteY1165" fmla="*/ 1190860 h 1784240"/>
                <a:gd name="connsiteX1166" fmla="*/ 2008345 w 3550508"/>
                <a:gd name="connsiteY1166" fmla="*/ 1180008 h 1784240"/>
                <a:gd name="connsiteX1167" fmla="*/ 2041825 w 3550508"/>
                <a:gd name="connsiteY1167" fmla="*/ 1356191 h 1784240"/>
                <a:gd name="connsiteX1168" fmla="*/ 2026355 w 3550508"/>
                <a:gd name="connsiteY1168" fmla="*/ 1184857 h 1784240"/>
                <a:gd name="connsiteX1169" fmla="*/ 2044134 w 3550508"/>
                <a:gd name="connsiteY1169" fmla="*/ 1193400 h 1784240"/>
                <a:gd name="connsiteX1170" fmla="*/ 1936998 w 3550508"/>
                <a:gd name="connsiteY1170" fmla="*/ 1175159 h 1784240"/>
                <a:gd name="connsiteX1171" fmla="*/ 2000033 w 3550508"/>
                <a:gd name="connsiteY1171" fmla="*/ 1377897 h 1784240"/>
                <a:gd name="connsiteX1172" fmla="*/ 1932380 w 3550508"/>
                <a:gd name="connsiteY1172" fmla="*/ 1333100 h 1784240"/>
                <a:gd name="connsiteX1173" fmla="*/ 1902594 w 3550508"/>
                <a:gd name="connsiteY1173" fmla="*/ 1172850 h 1784240"/>
                <a:gd name="connsiteX1174" fmla="*/ 1936998 w 3550508"/>
                <a:gd name="connsiteY1174" fmla="*/ 1175159 h 1784240"/>
                <a:gd name="connsiteX1175" fmla="*/ 1868421 w 3550508"/>
                <a:gd name="connsiteY1175" fmla="*/ 1153915 h 1784240"/>
                <a:gd name="connsiteX1176" fmla="*/ 1918064 w 3550508"/>
                <a:gd name="connsiteY1176" fmla="*/ 1261980 h 1784240"/>
                <a:gd name="connsiteX1177" fmla="*/ 1927531 w 3550508"/>
                <a:gd name="connsiteY1177" fmla="*/ 1406760 h 1784240"/>
                <a:gd name="connsiteX1178" fmla="*/ 1821087 w 3550508"/>
                <a:gd name="connsiteY1178" fmla="*/ 1201020 h 1784240"/>
                <a:gd name="connsiteX1179" fmla="*/ 1827552 w 3550508"/>
                <a:gd name="connsiteY1179" fmla="*/ 1195017 h 1784240"/>
                <a:gd name="connsiteX1180" fmla="*/ 1850180 w 3550508"/>
                <a:gd name="connsiteY1180" fmla="*/ 1172850 h 1784240"/>
                <a:gd name="connsiteX1181" fmla="*/ 1868421 w 3550508"/>
                <a:gd name="connsiteY1181" fmla="*/ 1153915 h 1784240"/>
                <a:gd name="connsiteX1182" fmla="*/ 1964475 w 3550508"/>
                <a:gd name="connsiteY1182" fmla="*/ 1377897 h 1784240"/>
                <a:gd name="connsiteX1183" fmla="*/ 1954777 w 3550508"/>
                <a:gd name="connsiteY1183" fmla="*/ 1517597 h 1784240"/>
                <a:gd name="connsiteX1184" fmla="*/ 1929840 w 3550508"/>
                <a:gd name="connsiteY1184" fmla="*/ 1583868 h 1784240"/>
                <a:gd name="connsiteX1185" fmla="*/ 1891742 w 3550508"/>
                <a:gd name="connsiteY1185" fmla="*/ 1682928 h 1784240"/>
                <a:gd name="connsiteX1186" fmla="*/ 1959626 w 3550508"/>
                <a:gd name="connsiteY1186" fmla="*/ 1588717 h 1784240"/>
                <a:gd name="connsiteX1187" fmla="*/ 2010885 w 3550508"/>
                <a:gd name="connsiteY1187" fmla="*/ 1394753 h 1784240"/>
                <a:gd name="connsiteX1188" fmla="*/ 1964475 w 3550508"/>
                <a:gd name="connsiteY1188" fmla="*/ 1377897 h 1784240"/>
                <a:gd name="connsiteX1189" fmla="*/ 1935843 w 3550508"/>
                <a:gd name="connsiteY1189" fmla="*/ 1348802 h 1784240"/>
                <a:gd name="connsiteX1190" fmla="*/ 1936998 w 3550508"/>
                <a:gd name="connsiteY1190" fmla="*/ 1412764 h 1784240"/>
                <a:gd name="connsiteX1191" fmla="*/ 1928685 w 3550508"/>
                <a:gd name="connsiteY1191" fmla="*/ 1427311 h 1784240"/>
                <a:gd name="connsiteX1192" fmla="*/ 1940692 w 3550508"/>
                <a:gd name="connsiteY1192" fmla="*/ 1522446 h 1784240"/>
                <a:gd name="connsiteX1193" fmla="*/ 1954777 w 3550508"/>
                <a:gd name="connsiteY1193" fmla="*/ 1374202 h 1784240"/>
                <a:gd name="connsiteX1194" fmla="*/ 1935843 w 3550508"/>
                <a:gd name="connsiteY1194" fmla="*/ 1348802 h 1784240"/>
                <a:gd name="connsiteX1195" fmla="*/ 1918064 w 3550508"/>
                <a:gd name="connsiteY1195" fmla="*/ 1416459 h 1784240"/>
                <a:gd name="connsiteX1196" fmla="*/ 1926377 w 3550508"/>
                <a:gd name="connsiteY1196" fmla="*/ 1559853 h 1784240"/>
                <a:gd name="connsiteX1197" fmla="*/ 1892896 w 3550508"/>
                <a:gd name="connsiteY1197" fmla="*/ 1627279 h 1784240"/>
                <a:gd name="connsiteX1198" fmla="*/ 1820395 w 3550508"/>
                <a:gd name="connsiteY1198" fmla="*/ 1756357 h 1784240"/>
                <a:gd name="connsiteX1199" fmla="*/ 1837019 w 3550508"/>
                <a:gd name="connsiteY1199" fmla="*/ 1681542 h 1784240"/>
                <a:gd name="connsiteX1200" fmla="*/ 1864496 w 3550508"/>
                <a:gd name="connsiteY1200" fmla="*/ 1621275 h 1784240"/>
                <a:gd name="connsiteX1201" fmla="*/ 1862187 w 3550508"/>
                <a:gd name="connsiteY1201" fmla="*/ 1443013 h 1784240"/>
                <a:gd name="connsiteX1202" fmla="*/ 1918064 w 3550508"/>
                <a:gd name="connsiteY1202" fmla="*/ 1416459 h 1784240"/>
                <a:gd name="connsiteX1203" fmla="*/ 1852489 w 3550508"/>
                <a:gd name="connsiteY1203" fmla="*/ 1446477 h 1784240"/>
                <a:gd name="connsiteX1204" fmla="*/ 1829861 w 3550508"/>
                <a:gd name="connsiteY1204" fmla="*/ 1470722 h 1784240"/>
                <a:gd name="connsiteX1205" fmla="*/ 1862187 w 3550508"/>
                <a:gd name="connsiteY1205" fmla="*/ 1588717 h 1784240"/>
                <a:gd name="connsiteX1206" fmla="*/ 1852489 w 3550508"/>
                <a:gd name="connsiteY1206" fmla="*/ 1446477 h 1784240"/>
                <a:gd name="connsiteX1207" fmla="*/ 1822704 w 3550508"/>
                <a:gd name="connsiteY1207" fmla="*/ 1480190 h 1784240"/>
                <a:gd name="connsiteX1208" fmla="*/ 1857338 w 3550508"/>
                <a:gd name="connsiteY1208" fmla="*/ 1610422 h 1784240"/>
                <a:gd name="connsiteX1209" fmla="*/ 1831247 w 3550508"/>
                <a:gd name="connsiteY1209" fmla="*/ 1678079 h 1784240"/>
                <a:gd name="connsiteX1210" fmla="*/ 1775139 w 3550508"/>
                <a:gd name="connsiteY1210" fmla="*/ 1784066 h 1784240"/>
                <a:gd name="connsiteX1211" fmla="*/ 1719262 w 3550508"/>
                <a:gd name="connsiteY1211" fmla="*/ 1678079 h 1784240"/>
                <a:gd name="connsiteX1212" fmla="*/ 1693170 w 3550508"/>
                <a:gd name="connsiteY1212" fmla="*/ 1610422 h 1784240"/>
                <a:gd name="connsiteX1213" fmla="*/ 1727574 w 3550508"/>
                <a:gd name="connsiteY1213" fmla="*/ 1480190 h 1784240"/>
                <a:gd name="connsiteX1214" fmla="*/ 1822704 w 3550508"/>
                <a:gd name="connsiteY1214" fmla="*/ 1480190 h 1784240"/>
                <a:gd name="connsiteX1215" fmla="*/ 2425115 w 3550508"/>
                <a:gd name="connsiteY1215" fmla="*/ 123368 h 1784240"/>
                <a:gd name="connsiteX1216" fmla="*/ 2387017 w 3550508"/>
                <a:gd name="connsiteY1216" fmla="*/ 40933 h 1784240"/>
                <a:gd name="connsiteX1217" fmla="*/ 2355846 w 3550508"/>
                <a:gd name="connsiteY1217" fmla="*/ 84575 h 1784240"/>
                <a:gd name="connsiteX1218" fmla="*/ 2372470 w 3550508"/>
                <a:gd name="connsiteY1218" fmla="*/ 44628 h 1784240"/>
                <a:gd name="connsiteX1219" fmla="*/ 2353537 w 3550508"/>
                <a:gd name="connsiteY1219" fmla="*/ 34929 h 1784240"/>
                <a:gd name="connsiteX1220" fmla="*/ 2336681 w 3550508"/>
                <a:gd name="connsiteY1220" fmla="*/ 56635 h 1784240"/>
                <a:gd name="connsiteX1221" fmla="*/ 2315208 w 3550508"/>
                <a:gd name="connsiteY1221" fmla="*/ 111129 h 1784240"/>
                <a:gd name="connsiteX1222" fmla="*/ 2232546 w 3550508"/>
                <a:gd name="connsiteY1222" fmla="*/ 174168 h 1784240"/>
                <a:gd name="connsiteX1223" fmla="*/ 2243399 w 3550508"/>
                <a:gd name="connsiteY1223" fmla="*/ 199568 h 1784240"/>
                <a:gd name="connsiteX1224" fmla="*/ 2323520 w 3550508"/>
                <a:gd name="connsiteY1224" fmla="*/ 202108 h 1784240"/>
                <a:gd name="connsiteX1225" fmla="*/ 2373856 w 3550508"/>
                <a:gd name="connsiteY1225" fmla="*/ 175322 h 1784240"/>
                <a:gd name="connsiteX1226" fmla="*/ 2262563 w 3550508"/>
                <a:gd name="connsiteY1226" fmla="*/ 186406 h 1784240"/>
                <a:gd name="connsiteX1227" fmla="*/ 2254251 w 3550508"/>
                <a:gd name="connsiteY1227" fmla="*/ 175322 h 1784240"/>
                <a:gd name="connsiteX1228" fmla="*/ 2305510 w 3550508"/>
                <a:gd name="connsiteY1228" fmla="*/ 159620 h 1784240"/>
                <a:gd name="connsiteX1229" fmla="*/ 2343839 w 3550508"/>
                <a:gd name="connsiteY1229" fmla="*/ 124522 h 1784240"/>
                <a:gd name="connsiteX1230" fmla="*/ 2382168 w 3550508"/>
                <a:gd name="connsiteY1230" fmla="*/ 106280 h 1784240"/>
                <a:gd name="connsiteX1231" fmla="*/ 2425115 w 3550508"/>
                <a:gd name="connsiteY1231" fmla="*/ 123368 h 1784240"/>
                <a:gd name="connsiteX1232" fmla="*/ 1813006 w 3550508"/>
                <a:gd name="connsiteY1232" fmla="*/ 1223188 h 1784240"/>
                <a:gd name="connsiteX1233" fmla="*/ 1901209 w 3550508"/>
                <a:gd name="connsiteY1233" fmla="*/ 1406991 h 1784240"/>
                <a:gd name="connsiteX1234" fmla="*/ 1847871 w 3550508"/>
                <a:gd name="connsiteY1234" fmla="*/ 1424540 h 1784240"/>
                <a:gd name="connsiteX1235" fmla="*/ 1702637 w 3550508"/>
                <a:gd name="connsiteY1235" fmla="*/ 1424540 h 1784240"/>
                <a:gd name="connsiteX1236" fmla="*/ 1649300 w 3550508"/>
                <a:gd name="connsiteY1236" fmla="*/ 1406991 h 1784240"/>
                <a:gd name="connsiteX1237" fmla="*/ 1737502 w 3550508"/>
                <a:gd name="connsiteY1237" fmla="*/ 1223188 h 1784240"/>
                <a:gd name="connsiteX1238" fmla="*/ 1753434 w 3550508"/>
                <a:gd name="connsiteY1238" fmla="*/ 1223188 h 1784240"/>
                <a:gd name="connsiteX1239" fmla="*/ 1775139 w 3550508"/>
                <a:gd name="connsiteY1239" fmla="*/ 1242353 h 1784240"/>
                <a:gd name="connsiteX1240" fmla="*/ 1797074 w 3550508"/>
                <a:gd name="connsiteY1240" fmla="*/ 1223188 h 1784240"/>
                <a:gd name="connsiteX1241" fmla="*/ 1813006 w 3550508"/>
                <a:gd name="connsiteY1241" fmla="*/ 1223188 h 1784240"/>
                <a:gd name="connsiteX1242" fmla="*/ 1125394 w 3550508"/>
                <a:gd name="connsiteY1242" fmla="*/ 123368 h 1784240"/>
                <a:gd name="connsiteX1243" fmla="*/ 1163492 w 3550508"/>
                <a:gd name="connsiteY1243" fmla="*/ 40933 h 1784240"/>
                <a:gd name="connsiteX1244" fmla="*/ 1194663 w 3550508"/>
                <a:gd name="connsiteY1244" fmla="*/ 84575 h 1784240"/>
                <a:gd name="connsiteX1245" fmla="*/ 1177807 w 3550508"/>
                <a:gd name="connsiteY1245" fmla="*/ 44628 h 1784240"/>
                <a:gd name="connsiteX1246" fmla="*/ 1196972 w 3550508"/>
                <a:gd name="connsiteY1246" fmla="*/ 34929 h 1784240"/>
                <a:gd name="connsiteX1247" fmla="*/ 1213827 w 3550508"/>
                <a:gd name="connsiteY1247" fmla="*/ 56635 h 1784240"/>
                <a:gd name="connsiteX1248" fmla="*/ 1235301 w 3550508"/>
                <a:gd name="connsiteY1248" fmla="*/ 111129 h 1784240"/>
                <a:gd name="connsiteX1249" fmla="*/ 1317731 w 3550508"/>
                <a:gd name="connsiteY1249" fmla="*/ 174168 h 1784240"/>
                <a:gd name="connsiteX1250" fmla="*/ 1307110 w 3550508"/>
                <a:gd name="connsiteY1250" fmla="*/ 199568 h 1784240"/>
                <a:gd name="connsiteX1251" fmla="*/ 1226988 w 3550508"/>
                <a:gd name="connsiteY1251" fmla="*/ 202108 h 1784240"/>
                <a:gd name="connsiteX1252" fmla="*/ 1176653 w 3550508"/>
                <a:gd name="connsiteY1252" fmla="*/ 175322 h 1784240"/>
                <a:gd name="connsiteX1253" fmla="*/ 1287945 w 3550508"/>
                <a:gd name="connsiteY1253" fmla="*/ 186406 h 1784240"/>
                <a:gd name="connsiteX1254" fmla="*/ 1296258 w 3550508"/>
                <a:gd name="connsiteY1254" fmla="*/ 175322 h 1784240"/>
                <a:gd name="connsiteX1255" fmla="*/ 1244768 w 3550508"/>
                <a:gd name="connsiteY1255" fmla="*/ 159620 h 1784240"/>
                <a:gd name="connsiteX1256" fmla="*/ 1206670 w 3550508"/>
                <a:gd name="connsiteY1256" fmla="*/ 124522 h 1784240"/>
                <a:gd name="connsiteX1257" fmla="*/ 1168341 w 3550508"/>
                <a:gd name="connsiteY1257" fmla="*/ 106280 h 1784240"/>
                <a:gd name="connsiteX1258" fmla="*/ 1125394 w 3550508"/>
                <a:gd name="connsiteY1258" fmla="*/ 123368 h 178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</a:cxnLst>
              <a:rect l="l" t="t" r="r" b="b"/>
              <a:pathLst>
                <a:path w="3550508" h="1784240">
                  <a:moveTo>
                    <a:pt x="1034651" y="1239120"/>
                  </a:moveTo>
                  <a:cubicBezTo>
                    <a:pt x="1030495" y="1246510"/>
                    <a:pt x="1032804" y="1249511"/>
                    <a:pt x="1033496" y="1253437"/>
                  </a:cubicBezTo>
                  <a:cubicBezTo>
                    <a:pt x="1048043" y="1250435"/>
                    <a:pt x="1062590" y="1247433"/>
                    <a:pt x="1076905" y="1244662"/>
                  </a:cubicBezTo>
                  <a:cubicBezTo>
                    <a:pt x="1077136" y="1237273"/>
                    <a:pt x="1081292" y="1229884"/>
                    <a:pt x="1089374" y="1222495"/>
                  </a:cubicBezTo>
                  <a:cubicBezTo>
                    <a:pt x="1072518" y="1230577"/>
                    <a:pt x="1054970" y="1237735"/>
                    <a:pt x="1034651" y="1239120"/>
                  </a:cubicBezTo>
                  <a:close/>
                  <a:moveTo>
                    <a:pt x="1200204" y="1490119"/>
                  </a:moveTo>
                  <a:cubicBezTo>
                    <a:pt x="1204130" y="1529604"/>
                    <a:pt x="1159797" y="1536070"/>
                    <a:pt x="1146636" y="1509515"/>
                  </a:cubicBezTo>
                  <a:cubicBezTo>
                    <a:pt x="1169495" y="1525448"/>
                    <a:pt x="1192816" y="1525448"/>
                    <a:pt x="1200204" y="1490119"/>
                  </a:cubicBezTo>
                  <a:close/>
                  <a:moveTo>
                    <a:pt x="1223294" y="1474417"/>
                  </a:moveTo>
                  <a:cubicBezTo>
                    <a:pt x="1231606" y="1509053"/>
                    <a:pt x="1229990" y="1536762"/>
                    <a:pt x="1193739" y="1554080"/>
                  </a:cubicBezTo>
                  <a:cubicBezTo>
                    <a:pt x="1151254" y="1558237"/>
                    <a:pt x="1128164" y="1545075"/>
                    <a:pt x="1122623" y="1509515"/>
                  </a:cubicBezTo>
                  <a:cubicBezTo>
                    <a:pt x="1127010" y="1503050"/>
                    <a:pt x="1134630" y="1501433"/>
                    <a:pt x="1143865" y="1502126"/>
                  </a:cubicBezTo>
                  <a:cubicBezTo>
                    <a:pt x="1165108" y="1496122"/>
                    <a:pt x="1186351" y="1488502"/>
                    <a:pt x="1207593" y="1479959"/>
                  </a:cubicBezTo>
                  <a:cubicBezTo>
                    <a:pt x="1209209" y="1473031"/>
                    <a:pt x="1214520" y="1471184"/>
                    <a:pt x="1223294" y="1474417"/>
                  </a:cubicBezTo>
                  <a:close/>
                  <a:moveTo>
                    <a:pt x="1161414" y="1384362"/>
                  </a:moveTo>
                  <a:cubicBezTo>
                    <a:pt x="1140633" y="1407684"/>
                    <a:pt x="1130012" y="1430775"/>
                    <a:pt x="1126317" y="1453866"/>
                  </a:cubicBezTo>
                  <a:cubicBezTo>
                    <a:pt x="1136939" y="1430775"/>
                    <a:pt x="1148483" y="1407684"/>
                    <a:pt x="1161414" y="1384362"/>
                  </a:cubicBezTo>
                  <a:close/>
                  <a:moveTo>
                    <a:pt x="1173420" y="1416920"/>
                  </a:moveTo>
                  <a:cubicBezTo>
                    <a:pt x="1152640" y="1440011"/>
                    <a:pt x="1142018" y="1463333"/>
                    <a:pt x="1138324" y="1486424"/>
                  </a:cubicBezTo>
                  <a:cubicBezTo>
                    <a:pt x="1148945" y="1463333"/>
                    <a:pt x="1160490" y="1440011"/>
                    <a:pt x="1173420" y="1416920"/>
                  </a:cubicBezTo>
                  <a:close/>
                  <a:moveTo>
                    <a:pt x="1137400" y="1271217"/>
                  </a:moveTo>
                  <a:lnTo>
                    <a:pt x="1184503" y="1432853"/>
                  </a:lnTo>
                  <a:cubicBezTo>
                    <a:pt x="1173189" y="1449710"/>
                    <a:pt x="1166955" y="1466797"/>
                    <a:pt x="1164184" y="1483653"/>
                  </a:cubicBezTo>
                  <a:cubicBezTo>
                    <a:pt x="1171111" y="1468644"/>
                    <a:pt x="1178269" y="1453404"/>
                    <a:pt x="1186120" y="1438395"/>
                  </a:cubicBezTo>
                  <a:lnTo>
                    <a:pt x="1198357" y="1479959"/>
                  </a:lnTo>
                  <a:cubicBezTo>
                    <a:pt x="1178962" y="1486193"/>
                    <a:pt x="1159566" y="1492197"/>
                    <a:pt x="1140171" y="1498431"/>
                  </a:cubicBezTo>
                  <a:cubicBezTo>
                    <a:pt x="1130012" y="1477880"/>
                    <a:pt x="1121238" y="1457330"/>
                    <a:pt x="1113387" y="1436779"/>
                  </a:cubicBezTo>
                  <a:cubicBezTo>
                    <a:pt x="1121007" y="1421308"/>
                    <a:pt x="1128857" y="1406068"/>
                    <a:pt x="1137400" y="1390828"/>
                  </a:cubicBezTo>
                  <a:cubicBezTo>
                    <a:pt x="1125625" y="1403990"/>
                    <a:pt x="1117081" y="1417382"/>
                    <a:pt x="1111078" y="1430544"/>
                  </a:cubicBezTo>
                  <a:cubicBezTo>
                    <a:pt x="1107615" y="1421308"/>
                    <a:pt x="1104382" y="1412071"/>
                    <a:pt x="1101380" y="1402835"/>
                  </a:cubicBezTo>
                  <a:cubicBezTo>
                    <a:pt x="1118929" y="1392675"/>
                    <a:pt x="1136477" y="1382515"/>
                    <a:pt x="1154025" y="1372355"/>
                  </a:cubicBezTo>
                  <a:cubicBezTo>
                    <a:pt x="1154718" y="1346262"/>
                    <a:pt x="1144096" y="1335179"/>
                    <a:pt x="1122623" y="1338873"/>
                  </a:cubicBezTo>
                  <a:cubicBezTo>
                    <a:pt x="1136246" y="1324557"/>
                    <a:pt x="1138555" y="1305160"/>
                    <a:pt x="1130012" y="1283224"/>
                  </a:cubicBezTo>
                  <a:cubicBezTo>
                    <a:pt x="1126317" y="1270524"/>
                    <a:pt x="1128857" y="1266599"/>
                    <a:pt x="1137400" y="1271217"/>
                  </a:cubicBezTo>
                  <a:close/>
                  <a:moveTo>
                    <a:pt x="1076905" y="1359424"/>
                  </a:moveTo>
                  <a:cubicBezTo>
                    <a:pt x="1061897" y="1359424"/>
                    <a:pt x="1053354" y="1367737"/>
                    <a:pt x="1045734" y="1377435"/>
                  </a:cubicBezTo>
                  <a:cubicBezTo>
                    <a:pt x="1036729" y="1386440"/>
                    <a:pt x="1037653" y="1400988"/>
                    <a:pt x="1052892" y="1404451"/>
                  </a:cubicBezTo>
                  <a:cubicBezTo>
                    <a:pt x="1083601" y="1408608"/>
                    <a:pt x="1114311" y="1387826"/>
                    <a:pt x="1145251" y="1370277"/>
                  </a:cubicBezTo>
                  <a:cubicBezTo>
                    <a:pt x="1148483" y="1342106"/>
                    <a:pt x="1123085" y="1340259"/>
                    <a:pt x="1112463" y="1350188"/>
                  </a:cubicBezTo>
                  <a:cubicBezTo>
                    <a:pt x="1104151" y="1366813"/>
                    <a:pt x="1092837" y="1379975"/>
                    <a:pt x="1076905" y="1385286"/>
                  </a:cubicBezTo>
                  <a:cubicBezTo>
                    <a:pt x="1084063" y="1374202"/>
                    <a:pt x="1081292" y="1366582"/>
                    <a:pt x="1076905" y="1359424"/>
                  </a:cubicBezTo>
                  <a:close/>
                  <a:moveTo>
                    <a:pt x="1076443" y="1304699"/>
                  </a:moveTo>
                  <a:cubicBezTo>
                    <a:pt x="1073904" y="1318784"/>
                    <a:pt x="1070902" y="1333100"/>
                    <a:pt x="1068362" y="1347186"/>
                  </a:cubicBezTo>
                  <a:cubicBezTo>
                    <a:pt x="1052199" y="1349726"/>
                    <a:pt x="1038114" y="1354113"/>
                    <a:pt x="1025877" y="1360579"/>
                  </a:cubicBezTo>
                  <a:cubicBezTo>
                    <a:pt x="1007174" y="1361502"/>
                    <a:pt x="1008560" y="1352266"/>
                    <a:pt x="1012485" y="1341875"/>
                  </a:cubicBezTo>
                  <a:cubicBezTo>
                    <a:pt x="1008098" y="1327328"/>
                    <a:pt x="1046196" y="1306084"/>
                    <a:pt x="1076443" y="1304699"/>
                  </a:cubicBezTo>
                  <a:close/>
                  <a:moveTo>
                    <a:pt x="1076443" y="1248819"/>
                  </a:moveTo>
                  <a:cubicBezTo>
                    <a:pt x="1077598" y="1263597"/>
                    <a:pt x="1077136" y="1278144"/>
                    <a:pt x="1075058" y="1292691"/>
                  </a:cubicBezTo>
                  <a:cubicBezTo>
                    <a:pt x="1052892" y="1301466"/>
                    <a:pt x="1030726" y="1305160"/>
                    <a:pt x="1008560" y="1303313"/>
                  </a:cubicBezTo>
                  <a:cubicBezTo>
                    <a:pt x="994013" y="1285071"/>
                    <a:pt x="1003249" y="1271448"/>
                    <a:pt x="1016641" y="1266137"/>
                  </a:cubicBezTo>
                  <a:cubicBezTo>
                    <a:pt x="1033496" y="1258748"/>
                    <a:pt x="1052430" y="1252744"/>
                    <a:pt x="1076443" y="1248819"/>
                  </a:cubicBezTo>
                  <a:close/>
                  <a:moveTo>
                    <a:pt x="1347055" y="1345108"/>
                  </a:moveTo>
                  <a:cubicBezTo>
                    <a:pt x="1339897" y="1347186"/>
                    <a:pt x="1332970" y="1349957"/>
                    <a:pt x="1326736" y="1352728"/>
                  </a:cubicBezTo>
                  <a:cubicBezTo>
                    <a:pt x="1341744" y="1369815"/>
                    <a:pt x="1349364" y="1385748"/>
                    <a:pt x="1353751" y="1401680"/>
                  </a:cubicBezTo>
                  <a:cubicBezTo>
                    <a:pt x="1359293" y="1394984"/>
                    <a:pt x="1365989" y="1388519"/>
                    <a:pt x="1373839" y="1382746"/>
                  </a:cubicBezTo>
                  <a:cubicBezTo>
                    <a:pt x="1370376" y="1376973"/>
                    <a:pt x="1366450" y="1371200"/>
                    <a:pt x="1362294" y="1365197"/>
                  </a:cubicBezTo>
                  <a:cubicBezTo>
                    <a:pt x="1355829" y="1369122"/>
                    <a:pt x="1349826" y="1373279"/>
                    <a:pt x="1344284" y="1377666"/>
                  </a:cubicBezTo>
                  <a:cubicBezTo>
                    <a:pt x="1348671" y="1371662"/>
                    <a:pt x="1353520" y="1366120"/>
                    <a:pt x="1359754" y="1361502"/>
                  </a:cubicBezTo>
                  <a:cubicBezTo>
                    <a:pt x="1355829" y="1356191"/>
                    <a:pt x="1351673" y="1350650"/>
                    <a:pt x="1347055" y="1345108"/>
                  </a:cubicBezTo>
                  <a:close/>
                  <a:moveTo>
                    <a:pt x="1391387" y="1351804"/>
                  </a:moveTo>
                  <a:cubicBezTo>
                    <a:pt x="1382151" y="1355037"/>
                    <a:pt x="1373839" y="1358962"/>
                    <a:pt x="1366220" y="1362888"/>
                  </a:cubicBezTo>
                  <a:cubicBezTo>
                    <a:pt x="1370838" y="1368660"/>
                    <a:pt x="1374532" y="1374433"/>
                    <a:pt x="1377764" y="1379975"/>
                  </a:cubicBezTo>
                  <a:cubicBezTo>
                    <a:pt x="1384691" y="1375126"/>
                    <a:pt x="1393004" y="1370739"/>
                    <a:pt x="1402932" y="1366813"/>
                  </a:cubicBezTo>
                  <a:cubicBezTo>
                    <a:pt x="1399238" y="1361964"/>
                    <a:pt x="1395544" y="1356884"/>
                    <a:pt x="1391387" y="1351804"/>
                  </a:cubicBezTo>
                  <a:close/>
                  <a:moveTo>
                    <a:pt x="1430871" y="1406991"/>
                  </a:moveTo>
                  <a:cubicBezTo>
                    <a:pt x="1430871" y="1403297"/>
                    <a:pt x="1431102" y="1399602"/>
                    <a:pt x="1431102" y="1395677"/>
                  </a:cubicBezTo>
                  <a:lnTo>
                    <a:pt x="1427638" y="1397986"/>
                  </a:lnTo>
                  <a:cubicBezTo>
                    <a:pt x="1428793" y="1400988"/>
                    <a:pt x="1429947" y="1403990"/>
                    <a:pt x="1430871" y="1406991"/>
                  </a:cubicBezTo>
                  <a:close/>
                  <a:moveTo>
                    <a:pt x="1422328" y="1360810"/>
                  </a:moveTo>
                  <a:cubicBezTo>
                    <a:pt x="1417710" y="1363119"/>
                    <a:pt x="1413092" y="1365428"/>
                    <a:pt x="1408705" y="1367506"/>
                  </a:cubicBezTo>
                  <a:cubicBezTo>
                    <a:pt x="1416093" y="1376511"/>
                    <a:pt x="1421404" y="1385286"/>
                    <a:pt x="1425560" y="1393599"/>
                  </a:cubicBezTo>
                  <a:cubicBezTo>
                    <a:pt x="1427407" y="1392444"/>
                    <a:pt x="1429024" y="1391290"/>
                    <a:pt x="1431102" y="1390135"/>
                  </a:cubicBezTo>
                  <a:cubicBezTo>
                    <a:pt x="1430871" y="1383900"/>
                    <a:pt x="1430871" y="1377435"/>
                    <a:pt x="1430640" y="1371662"/>
                  </a:cubicBezTo>
                  <a:cubicBezTo>
                    <a:pt x="1428100" y="1368199"/>
                    <a:pt x="1425329" y="1364504"/>
                    <a:pt x="1422328" y="1360810"/>
                  </a:cubicBezTo>
                  <a:close/>
                  <a:moveTo>
                    <a:pt x="1428331" y="1344415"/>
                  </a:moveTo>
                  <a:cubicBezTo>
                    <a:pt x="1425329" y="1348571"/>
                    <a:pt x="1338050" y="1330330"/>
                    <a:pt x="1292794" y="1323171"/>
                  </a:cubicBezTo>
                  <a:cubicBezTo>
                    <a:pt x="1278248" y="1320631"/>
                    <a:pt x="1264856" y="1316706"/>
                    <a:pt x="1260930" y="1303313"/>
                  </a:cubicBezTo>
                  <a:cubicBezTo>
                    <a:pt x="1245922" y="1282531"/>
                    <a:pt x="1230914" y="1261750"/>
                    <a:pt x="1215905" y="1240968"/>
                  </a:cubicBezTo>
                  <a:cubicBezTo>
                    <a:pt x="1206439" y="1225959"/>
                    <a:pt x="1197203" y="1219724"/>
                    <a:pt x="1187967" y="1222264"/>
                  </a:cubicBezTo>
                  <a:cubicBezTo>
                    <a:pt x="1163492" y="1220879"/>
                    <a:pt x="1139248" y="1219724"/>
                    <a:pt x="1114772" y="1218339"/>
                  </a:cubicBezTo>
                  <a:cubicBezTo>
                    <a:pt x="1093530" y="1218800"/>
                    <a:pt x="1082909" y="1226190"/>
                    <a:pt x="1082909" y="1240968"/>
                  </a:cubicBezTo>
                  <a:cubicBezTo>
                    <a:pt x="1089605" y="1271448"/>
                    <a:pt x="1086603" y="1301928"/>
                    <a:pt x="1078983" y="1332639"/>
                  </a:cubicBezTo>
                  <a:cubicBezTo>
                    <a:pt x="1075982" y="1344877"/>
                    <a:pt x="1081754" y="1350188"/>
                    <a:pt x="1096301" y="1348571"/>
                  </a:cubicBezTo>
                  <a:cubicBezTo>
                    <a:pt x="1115234" y="1340951"/>
                    <a:pt x="1125394" y="1326404"/>
                    <a:pt x="1126779" y="1304699"/>
                  </a:cubicBezTo>
                  <a:cubicBezTo>
                    <a:pt x="1131628" y="1290844"/>
                    <a:pt x="1112694" y="1275835"/>
                    <a:pt x="1121468" y="1263597"/>
                  </a:cubicBezTo>
                  <a:cubicBezTo>
                    <a:pt x="1135784" y="1262673"/>
                    <a:pt x="1149869" y="1262673"/>
                    <a:pt x="1163954" y="1268908"/>
                  </a:cubicBezTo>
                  <a:cubicBezTo>
                    <a:pt x="1165108" y="1296848"/>
                    <a:pt x="1165108" y="1326866"/>
                    <a:pt x="1187967" y="1325942"/>
                  </a:cubicBezTo>
                  <a:cubicBezTo>
                    <a:pt x="1196741" y="1328482"/>
                    <a:pt x="1205746" y="1331253"/>
                    <a:pt x="1214520" y="1333793"/>
                  </a:cubicBezTo>
                  <a:cubicBezTo>
                    <a:pt x="1216367" y="1337950"/>
                    <a:pt x="1217983" y="1341875"/>
                    <a:pt x="1219831" y="1345800"/>
                  </a:cubicBezTo>
                  <a:cubicBezTo>
                    <a:pt x="1206439" y="1340490"/>
                    <a:pt x="1193277" y="1337026"/>
                    <a:pt x="1179885" y="1335179"/>
                  </a:cubicBezTo>
                  <a:cubicBezTo>
                    <a:pt x="1162106" y="1326866"/>
                    <a:pt x="1160028" y="1302851"/>
                    <a:pt x="1160028" y="1276759"/>
                  </a:cubicBezTo>
                  <a:cubicBezTo>
                    <a:pt x="1155641" y="1276759"/>
                    <a:pt x="1151254" y="1276759"/>
                    <a:pt x="1146636" y="1276759"/>
                  </a:cubicBezTo>
                  <a:cubicBezTo>
                    <a:pt x="1155179" y="1316244"/>
                    <a:pt x="1165801" y="1355499"/>
                    <a:pt x="1181271" y="1394984"/>
                  </a:cubicBezTo>
                  <a:cubicBezTo>
                    <a:pt x="1199974" y="1392444"/>
                    <a:pt x="1218445" y="1389673"/>
                    <a:pt x="1237148" y="1387133"/>
                  </a:cubicBezTo>
                  <a:cubicBezTo>
                    <a:pt x="1300876" y="1404682"/>
                    <a:pt x="1364603" y="1422462"/>
                    <a:pt x="1428331" y="1440242"/>
                  </a:cubicBezTo>
                  <a:cubicBezTo>
                    <a:pt x="1429716" y="1440242"/>
                    <a:pt x="1430640" y="1428004"/>
                    <a:pt x="1430871" y="1412071"/>
                  </a:cubicBezTo>
                  <a:cubicBezTo>
                    <a:pt x="1428793" y="1408146"/>
                    <a:pt x="1426715" y="1404220"/>
                    <a:pt x="1424406" y="1400064"/>
                  </a:cubicBezTo>
                  <a:cubicBezTo>
                    <a:pt x="1414939" y="1406299"/>
                    <a:pt x="1406627" y="1412764"/>
                    <a:pt x="1399007" y="1419230"/>
                  </a:cubicBezTo>
                  <a:cubicBezTo>
                    <a:pt x="1405241" y="1410917"/>
                    <a:pt x="1412630" y="1403066"/>
                    <a:pt x="1422328" y="1396139"/>
                  </a:cubicBezTo>
                  <a:cubicBezTo>
                    <a:pt x="1417248" y="1387595"/>
                    <a:pt x="1411475" y="1378590"/>
                    <a:pt x="1405010" y="1369584"/>
                  </a:cubicBezTo>
                  <a:cubicBezTo>
                    <a:pt x="1396005" y="1374433"/>
                    <a:pt x="1387693" y="1379282"/>
                    <a:pt x="1379843" y="1384131"/>
                  </a:cubicBezTo>
                  <a:cubicBezTo>
                    <a:pt x="1384691" y="1393599"/>
                    <a:pt x="1387693" y="1403066"/>
                    <a:pt x="1389771" y="1412302"/>
                  </a:cubicBezTo>
                  <a:cubicBezTo>
                    <a:pt x="1385846" y="1403990"/>
                    <a:pt x="1381459" y="1395446"/>
                    <a:pt x="1376148" y="1386440"/>
                  </a:cubicBezTo>
                  <a:cubicBezTo>
                    <a:pt x="1368067" y="1391982"/>
                    <a:pt x="1360678" y="1397293"/>
                    <a:pt x="1353982" y="1402835"/>
                  </a:cubicBezTo>
                  <a:cubicBezTo>
                    <a:pt x="1354444" y="1404451"/>
                    <a:pt x="1354906" y="1406068"/>
                    <a:pt x="1355137" y="1407684"/>
                  </a:cubicBezTo>
                  <a:lnTo>
                    <a:pt x="1353289" y="1403528"/>
                  </a:lnTo>
                  <a:lnTo>
                    <a:pt x="1349826" y="1406530"/>
                  </a:lnTo>
                  <a:cubicBezTo>
                    <a:pt x="1350749" y="1405144"/>
                    <a:pt x="1351673" y="1403990"/>
                    <a:pt x="1352828" y="1402604"/>
                  </a:cubicBezTo>
                  <a:cubicBezTo>
                    <a:pt x="1345439" y="1387364"/>
                    <a:pt x="1335741" y="1371200"/>
                    <a:pt x="1323273" y="1354344"/>
                  </a:cubicBezTo>
                  <a:cubicBezTo>
                    <a:pt x="1311728" y="1359886"/>
                    <a:pt x="1301799" y="1366120"/>
                    <a:pt x="1293256" y="1373279"/>
                  </a:cubicBezTo>
                  <a:cubicBezTo>
                    <a:pt x="1299952" y="1363580"/>
                    <a:pt x="1308264" y="1355499"/>
                    <a:pt x="1320271" y="1350419"/>
                  </a:cubicBezTo>
                  <a:cubicBezTo>
                    <a:pt x="1316808" y="1345800"/>
                    <a:pt x="1313344" y="1341413"/>
                    <a:pt x="1309650" y="1336795"/>
                  </a:cubicBezTo>
                  <a:cubicBezTo>
                    <a:pt x="1289793" y="1343722"/>
                    <a:pt x="1274092" y="1352728"/>
                    <a:pt x="1261392" y="1363119"/>
                  </a:cubicBezTo>
                  <a:cubicBezTo>
                    <a:pt x="1271321" y="1349033"/>
                    <a:pt x="1284251" y="1338411"/>
                    <a:pt x="1308033" y="1334948"/>
                  </a:cubicBezTo>
                  <a:lnTo>
                    <a:pt x="1305263" y="1331715"/>
                  </a:lnTo>
                  <a:cubicBezTo>
                    <a:pt x="1306417" y="1332639"/>
                    <a:pt x="1307572" y="1333793"/>
                    <a:pt x="1308726" y="1334717"/>
                  </a:cubicBezTo>
                  <a:cubicBezTo>
                    <a:pt x="1311959" y="1334255"/>
                    <a:pt x="1315191" y="1334024"/>
                    <a:pt x="1318886" y="1333793"/>
                  </a:cubicBezTo>
                  <a:cubicBezTo>
                    <a:pt x="1316115" y="1334717"/>
                    <a:pt x="1313344" y="1335640"/>
                    <a:pt x="1310804" y="1336564"/>
                  </a:cubicBezTo>
                  <a:cubicBezTo>
                    <a:pt x="1315422" y="1340720"/>
                    <a:pt x="1319578" y="1344877"/>
                    <a:pt x="1323504" y="1349033"/>
                  </a:cubicBezTo>
                  <a:cubicBezTo>
                    <a:pt x="1329969" y="1346493"/>
                    <a:pt x="1337588" y="1344877"/>
                    <a:pt x="1346362" y="1344184"/>
                  </a:cubicBezTo>
                  <a:cubicBezTo>
                    <a:pt x="1344284" y="1341644"/>
                    <a:pt x="1342206" y="1338873"/>
                    <a:pt x="1339897" y="1336333"/>
                  </a:cubicBezTo>
                  <a:cubicBezTo>
                    <a:pt x="1342899" y="1338873"/>
                    <a:pt x="1345901" y="1341413"/>
                    <a:pt x="1348671" y="1343953"/>
                  </a:cubicBezTo>
                  <a:lnTo>
                    <a:pt x="1350749" y="1343953"/>
                  </a:lnTo>
                  <a:lnTo>
                    <a:pt x="1348902" y="1344415"/>
                  </a:lnTo>
                  <a:cubicBezTo>
                    <a:pt x="1354444" y="1349495"/>
                    <a:pt x="1359062" y="1354344"/>
                    <a:pt x="1362987" y="1359193"/>
                  </a:cubicBezTo>
                  <a:cubicBezTo>
                    <a:pt x="1370145" y="1354806"/>
                    <a:pt x="1378688" y="1351342"/>
                    <a:pt x="1389540" y="1349726"/>
                  </a:cubicBezTo>
                  <a:cubicBezTo>
                    <a:pt x="1387924" y="1347648"/>
                    <a:pt x="1386308" y="1345570"/>
                    <a:pt x="1384460" y="1343491"/>
                  </a:cubicBezTo>
                  <a:cubicBezTo>
                    <a:pt x="1386769" y="1345570"/>
                    <a:pt x="1389078" y="1347417"/>
                    <a:pt x="1391156" y="1349495"/>
                  </a:cubicBezTo>
                  <a:cubicBezTo>
                    <a:pt x="1394389" y="1349033"/>
                    <a:pt x="1398083" y="1348571"/>
                    <a:pt x="1401778" y="1348571"/>
                  </a:cubicBezTo>
                  <a:cubicBezTo>
                    <a:pt x="1398776" y="1349264"/>
                    <a:pt x="1396005" y="1350188"/>
                    <a:pt x="1393004" y="1351342"/>
                  </a:cubicBezTo>
                  <a:cubicBezTo>
                    <a:pt x="1398083" y="1355960"/>
                    <a:pt x="1402701" y="1360579"/>
                    <a:pt x="1406627" y="1365197"/>
                  </a:cubicBezTo>
                  <a:cubicBezTo>
                    <a:pt x="1411475" y="1363350"/>
                    <a:pt x="1416324" y="1361733"/>
                    <a:pt x="1421866" y="1360117"/>
                  </a:cubicBezTo>
                  <a:cubicBezTo>
                    <a:pt x="1418864" y="1356422"/>
                    <a:pt x="1415863" y="1352728"/>
                    <a:pt x="1412630" y="1349033"/>
                  </a:cubicBezTo>
                  <a:cubicBezTo>
                    <a:pt x="1416786" y="1352497"/>
                    <a:pt x="1420711" y="1355960"/>
                    <a:pt x="1424175" y="1359424"/>
                  </a:cubicBezTo>
                  <a:lnTo>
                    <a:pt x="1427176" y="1358500"/>
                  </a:lnTo>
                  <a:lnTo>
                    <a:pt x="1424637" y="1359886"/>
                  </a:lnTo>
                  <a:cubicBezTo>
                    <a:pt x="1426715" y="1361964"/>
                    <a:pt x="1428562" y="1363811"/>
                    <a:pt x="1430640" y="1365890"/>
                  </a:cubicBezTo>
                  <a:cubicBezTo>
                    <a:pt x="1430178" y="1352728"/>
                    <a:pt x="1429255" y="1343260"/>
                    <a:pt x="1428331" y="1344415"/>
                  </a:cubicBezTo>
                  <a:close/>
                  <a:moveTo>
                    <a:pt x="1017103" y="1210719"/>
                  </a:moveTo>
                  <a:cubicBezTo>
                    <a:pt x="1043425" y="1200790"/>
                    <a:pt x="1069747" y="1190860"/>
                    <a:pt x="1096301" y="1181162"/>
                  </a:cubicBezTo>
                  <a:cubicBezTo>
                    <a:pt x="1076674" y="1179777"/>
                    <a:pt x="1059588" y="1168462"/>
                    <a:pt x="1048736" y="1161304"/>
                  </a:cubicBezTo>
                  <a:cubicBezTo>
                    <a:pt x="1048043" y="1180700"/>
                    <a:pt x="1035344" y="1198250"/>
                    <a:pt x="1017103" y="1210719"/>
                  </a:cubicBezTo>
                  <a:close/>
                  <a:moveTo>
                    <a:pt x="1206439" y="1128053"/>
                  </a:moveTo>
                  <a:cubicBezTo>
                    <a:pt x="1209209" y="1139830"/>
                    <a:pt x="1211749" y="1151837"/>
                    <a:pt x="1214520" y="1163844"/>
                  </a:cubicBezTo>
                  <a:cubicBezTo>
                    <a:pt x="1117774" y="1218570"/>
                    <a:pt x="1018488" y="1246048"/>
                    <a:pt x="918279" y="1258286"/>
                  </a:cubicBezTo>
                  <a:cubicBezTo>
                    <a:pt x="917355" y="1247202"/>
                    <a:pt x="916432" y="1236119"/>
                    <a:pt x="915508" y="1225035"/>
                  </a:cubicBezTo>
                  <a:cubicBezTo>
                    <a:pt x="1029340" y="1223419"/>
                    <a:pt x="1112925" y="1194555"/>
                    <a:pt x="1206439" y="1128053"/>
                  </a:cubicBezTo>
                  <a:close/>
                  <a:moveTo>
                    <a:pt x="734023" y="238129"/>
                  </a:moveTo>
                  <a:cubicBezTo>
                    <a:pt x="767272" y="285697"/>
                    <a:pt x="800752" y="333495"/>
                    <a:pt x="834001" y="381062"/>
                  </a:cubicBezTo>
                  <a:cubicBezTo>
                    <a:pt x="921511" y="644760"/>
                    <a:pt x="1009252" y="908690"/>
                    <a:pt x="1096762" y="1172388"/>
                  </a:cubicBezTo>
                  <a:cubicBezTo>
                    <a:pt x="1081061" y="1172850"/>
                    <a:pt x="1065129" y="1166153"/>
                    <a:pt x="1049428" y="1152991"/>
                  </a:cubicBezTo>
                  <a:lnTo>
                    <a:pt x="801906" y="405077"/>
                  </a:lnTo>
                  <a:cubicBezTo>
                    <a:pt x="800983" y="402306"/>
                    <a:pt x="797981" y="400689"/>
                    <a:pt x="795210" y="401613"/>
                  </a:cubicBezTo>
                  <a:cubicBezTo>
                    <a:pt x="792440" y="402537"/>
                    <a:pt x="790823" y="405539"/>
                    <a:pt x="791747" y="408540"/>
                  </a:cubicBezTo>
                  <a:lnTo>
                    <a:pt x="1040885" y="1161535"/>
                  </a:lnTo>
                  <a:cubicBezTo>
                    <a:pt x="1037191" y="1182317"/>
                    <a:pt x="1026339" y="1198250"/>
                    <a:pt x="1008329" y="1209564"/>
                  </a:cubicBezTo>
                  <a:cubicBezTo>
                    <a:pt x="924513" y="941017"/>
                    <a:pt x="840697" y="672470"/>
                    <a:pt x="756881" y="403922"/>
                  </a:cubicBezTo>
                  <a:cubicBezTo>
                    <a:pt x="749262" y="348735"/>
                    <a:pt x="741642" y="293317"/>
                    <a:pt x="734023" y="238129"/>
                  </a:cubicBezTo>
                  <a:close/>
                  <a:moveTo>
                    <a:pt x="2372470" y="845420"/>
                  </a:moveTo>
                  <a:cubicBezTo>
                    <a:pt x="2349150" y="903148"/>
                    <a:pt x="2318440" y="959259"/>
                    <a:pt x="2236010" y="1003131"/>
                  </a:cubicBezTo>
                  <a:cubicBezTo>
                    <a:pt x="2304586" y="950715"/>
                    <a:pt x="2338990" y="898068"/>
                    <a:pt x="2372470" y="845420"/>
                  </a:cubicBezTo>
                  <a:close/>
                  <a:moveTo>
                    <a:pt x="2272492" y="837570"/>
                  </a:moveTo>
                  <a:cubicBezTo>
                    <a:pt x="2247555" y="892757"/>
                    <a:pt x="2216845" y="947482"/>
                    <a:pt x="2146422" y="999206"/>
                  </a:cubicBezTo>
                  <a:cubicBezTo>
                    <a:pt x="2201606" y="945404"/>
                    <a:pt x="2238319" y="891602"/>
                    <a:pt x="2272492" y="837570"/>
                  </a:cubicBezTo>
                  <a:close/>
                  <a:moveTo>
                    <a:pt x="2162123" y="817942"/>
                  </a:moveTo>
                  <a:cubicBezTo>
                    <a:pt x="2145729" y="873591"/>
                    <a:pt x="2123101" y="929240"/>
                    <a:pt x="2058219" y="984890"/>
                  </a:cubicBezTo>
                  <a:cubicBezTo>
                    <a:pt x="2107169" y="929240"/>
                    <a:pt x="2137186" y="873591"/>
                    <a:pt x="2162123" y="817942"/>
                  </a:cubicBezTo>
                  <a:close/>
                  <a:moveTo>
                    <a:pt x="1405703" y="817942"/>
                  </a:moveTo>
                  <a:cubicBezTo>
                    <a:pt x="1422097" y="873591"/>
                    <a:pt x="1444494" y="929240"/>
                    <a:pt x="1509607" y="984890"/>
                  </a:cubicBezTo>
                  <a:cubicBezTo>
                    <a:pt x="1460426" y="929240"/>
                    <a:pt x="1430409" y="873591"/>
                    <a:pt x="1405703" y="817942"/>
                  </a:cubicBezTo>
                  <a:close/>
                  <a:moveTo>
                    <a:pt x="1295103" y="837570"/>
                  </a:moveTo>
                  <a:cubicBezTo>
                    <a:pt x="1320271" y="892757"/>
                    <a:pt x="1350980" y="947482"/>
                    <a:pt x="1421173" y="999206"/>
                  </a:cubicBezTo>
                  <a:cubicBezTo>
                    <a:pt x="1366220" y="945404"/>
                    <a:pt x="1329276" y="891602"/>
                    <a:pt x="1295103" y="837570"/>
                  </a:cubicBezTo>
                  <a:close/>
                  <a:moveTo>
                    <a:pt x="1195125" y="845420"/>
                  </a:moveTo>
                  <a:cubicBezTo>
                    <a:pt x="1218445" y="903148"/>
                    <a:pt x="1249155" y="959259"/>
                    <a:pt x="1331585" y="1003131"/>
                  </a:cubicBezTo>
                  <a:cubicBezTo>
                    <a:pt x="1263239" y="950715"/>
                    <a:pt x="1228605" y="898068"/>
                    <a:pt x="1195125" y="845420"/>
                  </a:cubicBezTo>
                  <a:close/>
                  <a:moveTo>
                    <a:pt x="1220062" y="57328"/>
                  </a:moveTo>
                  <a:cubicBezTo>
                    <a:pt x="1219600" y="73491"/>
                    <a:pt x="1227450" y="89424"/>
                    <a:pt x="1238764" y="105588"/>
                  </a:cubicBezTo>
                  <a:cubicBezTo>
                    <a:pt x="1263701" y="126139"/>
                    <a:pt x="1291409" y="146689"/>
                    <a:pt x="1318193" y="167009"/>
                  </a:cubicBezTo>
                  <a:cubicBezTo>
                    <a:pt x="1328583" y="177631"/>
                    <a:pt x="1334125" y="189639"/>
                    <a:pt x="1329507" y="205109"/>
                  </a:cubicBezTo>
                  <a:cubicBezTo>
                    <a:pt x="1349595" y="210651"/>
                    <a:pt x="1369683" y="226815"/>
                    <a:pt x="1389771" y="245749"/>
                  </a:cubicBezTo>
                  <a:cubicBezTo>
                    <a:pt x="1389078" y="231895"/>
                    <a:pt x="1388386" y="217809"/>
                    <a:pt x="1387693" y="203955"/>
                  </a:cubicBezTo>
                  <a:cubicBezTo>
                    <a:pt x="1379150" y="191255"/>
                    <a:pt x="1379843" y="182711"/>
                    <a:pt x="1389771" y="178555"/>
                  </a:cubicBezTo>
                  <a:cubicBezTo>
                    <a:pt x="1397391" y="173475"/>
                    <a:pt x="1391849" y="168395"/>
                    <a:pt x="1389078" y="163315"/>
                  </a:cubicBezTo>
                  <a:cubicBezTo>
                    <a:pt x="1370838" y="146689"/>
                    <a:pt x="1352828" y="129833"/>
                    <a:pt x="1334587" y="113208"/>
                  </a:cubicBezTo>
                  <a:cubicBezTo>
                    <a:pt x="1364834" y="120135"/>
                    <a:pt x="1395082" y="127986"/>
                    <a:pt x="1425329" y="136760"/>
                  </a:cubicBezTo>
                  <a:cubicBezTo>
                    <a:pt x="1441261" y="142764"/>
                    <a:pt x="1452575" y="141840"/>
                    <a:pt x="1453499" y="125908"/>
                  </a:cubicBezTo>
                  <a:cubicBezTo>
                    <a:pt x="1465505" y="124060"/>
                    <a:pt x="1477050" y="124984"/>
                    <a:pt x="1487441" y="131680"/>
                  </a:cubicBezTo>
                  <a:cubicBezTo>
                    <a:pt x="1516072" y="133066"/>
                    <a:pt x="1539854" y="131680"/>
                    <a:pt x="1556941" y="126600"/>
                  </a:cubicBezTo>
                  <a:cubicBezTo>
                    <a:pt x="1532466" y="113669"/>
                    <a:pt x="1507991" y="100739"/>
                    <a:pt x="1483515" y="87808"/>
                  </a:cubicBezTo>
                  <a:cubicBezTo>
                    <a:pt x="1470816" y="87115"/>
                    <a:pt x="1458117" y="86422"/>
                    <a:pt x="1445417" y="85960"/>
                  </a:cubicBezTo>
                  <a:cubicBezTo>
                    <a:pt x="1428100" y="81111"/>
                    <a:pt x="1420942" y="85037"/>
                    <a:pt x="1415401" y="90348"/>
                  </a:cubicBezTo>
                  <a:cubicBezTo>
                    <a:pt x="1363218" y="90809"/>
                    <a:pt x="1330661" y="76493"/>
                    <a:pt x="1298798" y="61715"/>
                  </a:cubicBezTo>
                  <a:cubicBezTo>
                    <a:pt x="1284482" y="88269"/>
                    <a:pt x="1263470" y="88269"/>
                    <a:pt x="1240611" y="80880"/>
                  </a:cubicBezTo>
                  <a:cubicBezTo>
                    <a:pt x="1243613" y="61715"/>
                    <a:pt x="1238764" y="49708"/>
                    <a:pt x="1233223" y="46013"/>
                  </a:cubicBezTo>
                  <a:cubicBezTo>
                    <a:pt x="1260007" y="34699"/>
                    <a:pt x="1272475" y="55480"/>
                    <a:pt x="1296258" y="51093"/>
                  </a:cubicBezTo>
                  <a:cubicBezTo>
                    <a:pt x="1328814" y="69335"/>
                    <a:pt x="1364603" y="81342"/>
                    <a:pt x="1407088" y="79495"/>
                  </a:cubicBezTo>
                  <a:cubicBezTo>
                    <a:pt x="1415632" y="69797"/>
                    <a:pt x="1332509" y="62639"/>
                    <a:pt x="1340128" y="50400"/>
                  </a:cubicBezTo>
                  <a:cubicBezTo>
                    <a:pt x="1370145" y="56404"/>
                    <a:pt x="1399931" y="62408"/>
                    <a:pt x="1429716" y="76955"/>
                  </a:cubicBezTo>
                  <a:cubicBezTo>
                    <a:pt x="1469892" y="86422"/>
                    <a:pt x="1492751" y="82497"/>
                    <a:pt x="1498062" y="64948"/>
                  </a:cubicBezTo>
                  <a:cubicBezTo>
                    <a:pt x="1458579" y="55711"/>
                    <a:pt x="1419095" y="46244"/>
                    <a:pt x="1379612" y="37008"/>
                  </a:cubicBezTo>
                  <a:cubicBezTo>
                    <a:pt x="1339897" y="24769"/>
                    <a:pt x="1311035" y="15764"/>
                    <a:pt x="1271321" y="3295"/>
                  </a:cubicBezTo>
                  <a:cubicBezTo>
                    <a:pt x="1237379" y="-4556"/>
                    <a:pt x="1202282" y="1217"/>
                    <a:pt x="1203668" y="25000"/>
                  </a:cubicBezTo>
                  <a:cubicBezTo>
                    <a:pt x="1203437" y="35853"/>
                    <a:pt x="1205053" y="46475"/>
                    <a:pt x="1220062" y="57328"/>
                  </a:cubicBezTo>
                  <a:close/>
                  <a:moveTo>
                    <a:pt x="1280788" y="55480"/>
                  </a:moveTo>
                  <a:cubicBezTo>
                    <a:pt x="1284251" y="51324"/>
                    <a:pt x="1292794" y="53402"/>
                    <a:pt x="1291409" y="61253"/>
                  </a:cubicBezTo>
                  <a:cubicBezTo>
                    <a:pt x="1284251" y="73953"/>
                    <a:pt x="1272937" y="79726"/>
                    <a:pt x="1257467" y="78802"/>
                  </a:cubicBezTo>
                  <a:cubicBezTo>
                    <a:pt x="1253311" y="76031"/>
                    <a:pt x="1253311" y="73722"/>
                    <a:pt x="1257467" y="72568"/>
                  </a:cubicBezTo>
                  <a:cubicBezTo>
                    <a:pt x="1268550" y="71182"/>
                    <a:pt x="1276401" y="65409"/>
                    <a:pt x="1280788" y="55480"/>
                  </a:cubicBezTo>
                  <a:close/>
                  <a:moveTo>
                    <a:pt x="1261392" y="47860"/>
                  </a:moveTo>
                  <a:cubicBezTo>
                    <a:pt x="1264856" y="47860"/>
                    <a:pt x="1267626" y="50631"/>
                    <a:pt x="1267626" y="54095"/>
                  </a:cubicBezTo>
                  <a:cubicBezTo>
                    <a:pt x="1267626" y="57789"/>
                    <a:pt x="1264856" y="60560"/>
                    <a:pt x="1261392" y="60560"/>
                  </a:cubicBezTo>
                  <a:cubicBezTo>
                    <a:pt x="1257929" y="60560"/>
                    <a:pt x="1254927" y="57789"/>
                    <a:pt x="1254927" y="54095"/>
                  </a:cubicBezTo>
                  <a:cubicBezTo>
                    <a:pt x="1254927" y="50631"/>
                    <a:pt x="1257929" y="47860"/>
                    <a:pt x="1261392" y="47860"/>
                  </a:cubicBezTo>
                  <a:close/>
                  <a:moveTo>
                    <a:pt x="1494599" y="137684"/>
                  </a:moveTo>
                  <a:cubicBezTo>
                    <a:pt x="1516072" y="138839"/>
                    <a:pt x="1537315" y="139531"/>
                    <a:pt x="1558788" y="138377"/>
                  </a:cubicBezTo>
                  <a:cubicBezTo>
                    <a:pt x="1604506" y="159620"/>
                    <a:pt x="1632213" y="186637"/>
                    <a:pt x="1649992" y="216655"/>
                  </a:cubicBezTo>
                  <a:cubicBezTo>
                    <a:pt x="1614896" y="217579"/>
                    <a:pt x="1580031" y="206264"/>
                    <a:pt x="1544934" y="182942"/>
                  </a:cubicBezTo>
                  <a:cubicBezTo>
                    <a:pt x="1532004" y="166548"/>
                    <a:pt x="1514225" y="151769"/>
                    <a:pt x="1494599" y="137684"/>
                  </a:cubicBezTo>
                  <a:close/>
                  <a:moveTo>
                    <a:pt x="1471740" y="130988"/>
                  </a:moveTo>
                  <a:cubicBezTo>
                    <a:pt x="1497600" y="151077"/>
                    <a:pt x="1523922" y="165624"/>
                    <a:pt x="1547474" y="206726"/>
                  </a:cubicBezTo>
                  <a:cubicBezTo>
                    <a:pt x="1552554" y="216655"/>
                    <a:pt x="1550245" y="221042"/>
                    <a:pt x="1540085" y="219888"/>
                  </a:cubicBezTo>
                  <a:cubicBezTo>
                    <a:pt x="1503834" y="217348"/>
                    <a:pt x="1467584" y="195411"/>
                    <a:pt x="1431102" y="170473"/>
                  </a:cubicBezTo>
                  <a:cubicBezTo>
                    <a:pt x="1450035" y="188484"/>
                    <a:pt x="1469200" y="198413"/>
                    <a:pt x="1488133" y="232357"/>
                  </a:cubicBezTo>
                  <a:cubicBezTo>
                    <a:pt x="1497831" y="245749"/>
                    <a:pt x="1502218" y="260297"/>
                    <a:pt x="1501064" y="275999"/>
                  </a:cubicBezTo>
                  <a:cubicBezTo>
                    <a:pt x="1468738" y="269533"/>
                    <a:pt x="1441030" y="251753"/>
                    <a:pt x="1417248" y="223351"/>
                  </a:cubicBezTo>
                  <a:cubicBezTo>
                    <a:pt x="1426022" y="239284"/>
                    <a:pt x="1435258" y="255217"/>
                    <a:pt x="1457193" y="271149"/>
                  </a:cubicBezTo>
                  <a:cubicBezTo>
                    <a:pt x="1463427" y="294009"/>
                    <a:pt x="1458348" y="310866"/>
                    <a:pt x="1451421" y="327029"/>
                  </a:cubicBezTo>
                  <a:cubicBezTo>
                    <a:pt x="1438490" y="301629"/>
                    <a:pt x="1427638" y="275999"/>
                    <a:pt x="1401085" y="250599"/>
                  </a:cubicBezTo>
                  <a:cubicBezTo>
                    <a:pt x="1399469" y="240900"/>
                    <a:pt x="1397853" y="231202"/>
                    <a:pt x="1396236" y="221735"/>
                  </a:cubicBezTo>
                  <a:cubicBezTo>
                    <a:pt x="1386308" y="198182"/>
                    <a:pt x="1389771" y="188253"/>
                    <a:pt x="1399469" y="184559"/>
                  </a:cubicBezTo>
                  <a:cubicBezTo>
                    <a:pt x="1403856" y="178786"/>
                    <a:pt x="1406858" y="173013"/>
                    <a:pt x="1400392" y="167240"/>
                  </a:cubicBezTo>
                  <a:cubicBezTo>
                    <a:pt x="1395774" y="154540"/>
                    <a:pt x="1385615" y="142071"/>
                    <a:pt x="1370145" y="129371"/>
                  </a:cubicBezTo>
                  <a:cubicBezTo>
                    <a:pt x="1393696" y="128217"/>
                    <a:pt x="1415632" y="134451"/>
                    <a:pt x="1436874" y="144149"/>
                  </a:cubicBezTo>
                  <a:cubicBezTo>
                    <a:pt x="1453499" y="154540"/>
                    <a:pt x="1447265" y="124753"/>
                    <a:pt x="1471740" y="130988"/>
                  </a:cubicBezTo>
                  <a:close/>
                  <a:moveTo>
                    <a:pt x="1553246" y="196104"/>
                  </a:moveTo>
                  <a:cubicBezTo>
                    <a:pt x="1564099" y="206033"/>
                    <a:pt x="1567331" y="215962"/>
                    <a:pt x="1562944" y="225660"/>
                  </a:cubicBezTo>
                  <a:cubicBezTo>
                    <a:pt x="1570795" y="245519"/>
                    <a:pt x="1581647" y="265377"/>
                    <a:pt x="1593884" y="285004"/>
                  </a:cubicBezTo>
                  <a:lnTo>
                    <a:pt x="1621361" y="301399"/>
                  </a:lnTo>
                  <a:lnTo>
                    <a:pt x="1628750" y="288237"/>
                  </a:lnTo>
                  <a:lnTo>
                    <a:pt x="1636831" y="271611"/>
                  </a:lnTo>
                  <a:lnTo>
                    <a:pt x="1642373" y="259142"/>
                  </a:lnTo>
                  <a:cubicBezTo>
                    <a:pt x="1643989" y="252446"/>
                    <a:pt x="1644682" y="245749"/>
                    <a:pt x="1645144" y="239053"/>
                  </a:cubicBezTo>
                  <a:cubicBezTo>
                    <a:pt x="1615820" y="218502"/>
                    <a:pt x="1584648" y="207649"/>
                    <a:pt x="1553246" y="196104"/>
                  </a:cubicBezTo>
                  <a:close/>
                  <a:moveTo>
                    <a:pt x="1551630" y="227508"/>
                  </a:moveTo>
                  <a:cubicBezTo>
                    <a:pt x="1573796" y="260066"/>
                    <a:pt x="1592961" y="292855"/>
                    <a:pt x="1591344" y="325413"/>
                  </a:cubicBezTo>
                  <a:cubicBezTo>
                    <a:pt x="1563406" y="311097"/>
                    <a:pt x="1535929" y="294933"/>
                    <a:pt x="1510069" y="271842"/>
                  </a:cubicBezTo>
                  <a:cubicBezTo>
                    <a:pt x="1508914" y="252215"/>
                    <a:pt x="1500140" y="232357"/>
                    <a:pt x="1488133" y="212499"/>
                  </a:cubicBezTo>
                  <a:cubicBezTo>
                    <a:pt x="1510300" y="225199"/>
                    <a:pt x="1531542" y="230048"/>
                    <a:pt x="1551630" y="227508"/>
                  </a:cubicBezTo>
                  <a:close/>
                  <a:moveTo>
                    <a:pt x="1516534" y="286851"/>
                  </a:moveTo>
                  <a:cubicBezTo>
                    <a:pt x="1531311" y="296319"/>
                    <a:pt x="1545858" y="306017"/>
                    <a:pt x="1560404" y="315484"/>
                  </a:cubicBezTo>
                  <a:cubicBezTo>
                    <a:pt x="1562021" y="332340"/>
                    <a:pt x="1565253" y="349197"/>
                    <a:pt x="1574027" y="366053"/>
                  </a:cubicBezTo>
                  <a:lnTo>
                    <a:pt x="1567793" y="372749"/>
                  </a:lnTo>
                  <a:lnTo>
                    <a:pt x="1555555" y="384526"/>
                  </a:lnTo>
                  <a:lnTo>
                    <a:pt x="1542856" y="395609"/>
                  </a:lnTo>
                  <a:lnTo>
                    <a:pt x="1529464" y="406000"/>
                  </a:lnTo>
                  <a:lnTo>
                    <a:pt x="1515610" y="415929"/>
                  </a:lnTo>
                  <a:lnTo>
                    <a:pt x="1514225" y="416622"/>
                  </a:lnTo>
                  <a:cubicBezTo>
                    <a:pt x="1512608" y="395379"/>
                    <a:pt x="1514225" y="376444"/>
                    <a:pt x="1525539" y="365129"/>
                  </a:cubicBezTo>
                  <a:cubicBezTo>
                    <a:pt x="1534082" y="363975"/>
                    <a:pt x="1535236" y="355200"/>
                    <a:pt x="1528771" y="338575"/>
                  </a:cubicBezTo>
                  <a:cubicBezTo>
                    <a:pt x="1533620" y="316408"/>
                    <a:pt x="1506836" y="297473"/>
                    <a:pt x="1516534" y="286851"/>
                  </a:cubicBezTo>
                  <a:close/>
                  <a:moveTo>
                    <a:pt x="1575182" y="330493"/>
                  </a:moveTo>
                  <a:cubicBezTo>
                    <a:pt x="1575182" y="339729"/>
                    <a:pt x="1574951" y="348966"/>
                    <a:pt x="1581185" y="358202"/>
                  </a:cubicBezTo>
                  <a:lnTo>
                    <a:pt x="1590421" y="347119"/>
                  </a:lnTo>
                  <a:lnTo>
                    <a:pt x="1600811" y="333495"/>
                  </a:lnTo>
                  <a:lnTo>
                    <a:pt x="1610740" y="318948"/>
                  </a:lnTo>
                  <a:lnTo>
                    <a:pt x="1616743" y="309249"/>
                  </a:lnTo>
                  <a:lnTo>
                    <a:pt x="1597810" y="300706"/>
                  </a:lnTo>
                  <a:cubicBezTo>
                    <a:pt x="1601042" y="311559"/>
                    <a:pt x="1603351" y="322180"/>
                    <a:pt x="1597810" y="332802"/>
                  </a:cubicBezTo>
                  <a:cubicBezTo>
                    <a:pt x="1590190" y="333264"/>
                    <a:pt x="1582801" y="332340"/>
                    <a:pt x="1575182" y="330493"/>
                  </a:cubicBezTo>
                  <a:close/>
                  <a:moveTo>
                    <a:pt x="1503603" y="284311"/>
                  </a:moveTo>
                  <a:cubicBezTo>
                    <a:pt x="1512839" y="288468"/>
                    <a:pt x="1530388" y="360049"/>
                    <a:pt x="1522306" y="360049"/>
                  </a:cubicBezTo>
                  <a:cubicBezTo>
                    <a:pt x="1514225" y="360049"/>
                    <a:pt x="1510300" y="400689"/>
                    <a:pt x="1504296" y="421009"/>
                  </a:cubicBezTo>
                  <a:cubicBezTo>
                    <a:pt x="1504065" y="421933"/>
                    <a:pt x="1503603" y="422857"/>
                    <a:pt x="1503142" y="423549"/>
                  </a:cubicBezTo>
                  <a:lnTo>
                    <a:pt x="1501064" y="424935"/>
                  </a:lnTo>
                  <a:lnTo>
                    <a:pt x="1485824" y="433479"/>
                  </a:lnTo>
                  <a:lnTo>
                    <a:pt x="1479128" y="436711"/>
                  </a:lnTo>
                  <a:cubicBezTo>
                    <a:pt x="1479359" y="402999"/>
                    <a:pt x="1476589" y="369286"/>
                    <a:pt x="1462966" y="335342"/>
                  </a:cubicBezTo>
                  <a:cubicBezTo>
                    <a:pt x="1464582" y="315253"/>
                    <a:pt x="1466198" y="295164"/>
                    <a:pt x="1467814" y="275306"/>
                  </a:cubicBezTo>
                  <a:cubicBezTo>
                    <a:pt x="1479590" y="278308"/>
                    <a:pt x="1491597" y="281309"/>
                    <a:pt x="1503603" y="284311"/>
                  </a:cubicBezTo>
                  <a:close/>
                  <a:moveTo>
                    <a:pt x="1430871" y="537619"/>
                  </a:moveTo>
                  <a:cubicBezTo>
                    <a:pt x="1371068" y="546855"/>
                    <a:pt x="1303646" y="538542"/>
                    <a:pt x="1247077" y="553782"/>
                  </a:cubicBezTo>
                  <a:cubicBezTo>
                    <a:pt x="1173651" y="568099"/>
                    <a:pt x="1160952" y="532077"/>
                    <a:pt x="1166955" y="507600"/>
                  </a:cubicBezTo>
                  <a:cubicBezTo>
                    <a:pt x="1218445" y="470655"/>
                    <a:pt x="1250309" y="430246"/>
                    <a:pt x="1225834" y="363975"/>
                  </a:cubicBezTo>
                  <a:cubicBezTo>
                    <a:pt x="1162106" y="283849"/>
                    <a:pt x="1086141" y="284080"/>
                    <a:pt x="1004403" y="320795"/>
                  </a:cubicBezTo>
                  <a:cubicBezTo>
                    <a:pt x="942061" y="341346"/>
                    <a:pt x="894035" y="370671"/>
                    <a:pt x="846931" y="400689"/>
                  </a:cubicBezTo>
                  <a:lnTo>
                    <a:pt x="847855" y="403922"/>
                  </a:lnTo>
                  <a:lnTo>
                    <a:pt x="856167" y="428629"/>
                  </a:lnTo>
                  <a:lnTo>
                    <a:pt x="858938" y="436711"/>
                  </a:lnTo>
                  <a:cubicBezTo>
                    <a:pt x="963766" y="465806"/>
                    <a:pt x="1064899" y="450566"/>
                    <a:pt x="1161645" y="383140"/>
                  </a:cubicBezTo>
                  <a:cubicBezTo>
                    <a:pt x="1129088" y="347349"/>
                    <a:pt x="1058433" y="345733"/>
                    <a:pt x="928438" y="397688"/>
                  </a:cubicBezTo>
                  <a:cubicBezTo>
                    <a:pt x="991935" y="354046"/>
                    <a:pt x="1065591" y="337189"/>
                    <a:pt x="1154487" y="359126"/>
                  </a:cubicBezTo>
                  <a:cubicBezTo>
                    <a:pt x="1175037" y="372057"/>
                    <a:pt x="1186581" y="391684"/>
                    <a:pt x="1178269" y="426551"/>
                  </a:cubicBezTo>
                  <a:cubicBezTo>
                    <a:pt x="1174806" y="463728"/>
                    <a:pt x="1125163" y="491206"/>
                    <a:pt x="1135322" y="529768"/>
                  </a:cubicBezTo>
                  <a:cubicBezTo>
                    <a:pt x="1129781" y="567406"/>
                    <a:pt x="1146867" y="592344"/>
                    <a:pt x="1213827" y="589804"/>
                  </a:cubicBezTo>
                  <a:cubicBezTo>
                    <a:pt x="1238764" y="602735"/>
                    <a:pt x="1269935" y="596500"/>
                    <a:pt x="1301799" y="587495"/>
                  </a:cubicBezTo>
                  <a:cubicBezTo>
                    <a:pt x="1327660" y="592806"/>
                    <a:pt x="1350980" y="585879"/>
                    <a:pt x="1373377" y="572948"/>
                  </a:cubicBezTo>
                  <a:cubicBezTo>
                    <a:pt x="1392773" y="576642"/>
                    <a:pt x="1412399" y="576411"/>
                    <a:pt x="1431794" y="573410"/>
                  </a:cubicBezTo>
                  <a:lnTo>
                    <a:pt x="1431333" y="565097"/>
                  </a:lnTo>
                  <a:lnTo>
                    <a:pt x="1430871" y="539235"/>
                  </a:lnTo>
                  <a:lnTo>
                    <a:pt x="1430871" y="537619"/>
                  </a:lnTo>
                  <a:close/>
                  <a:moveTo>
                    <a:pt x="1165339" y="390991"/>
                  </a:moveTo>
                  <a:cubicBezTo>
                    <a:pt x="1164415" y="404153"/>
                    <a:pt x="1163492" y="417315"/>
                    <a:pt x="1162568" y="430708"/>
                  </a:cubicBezTo>
                  <a:cubicBezTo>
                    <a:pt x="1133013" y="449642"/>
                    <a:pt x="1123546" y="420086"/>
                    <a:pt x="1020104" y="619822"/>
                  </a:cubicBezTo>
                  <a:cubicBezTo>
                    <a:pt x="1057279" y="568099"/>
                    <a:pt x="1094223" y="516606"/>
                    <a:pt x="1131397" y="464882"/>
                  </a:cubicBezTo>
                  <a:cubicBezTo>
                    <a:pt x="1121930" y="496055"/>
                    <a:pt x="1114541" y="526997"/>
                    <a:pt x="1123316" y="558170"/>
                  </a:cubicBezTo>
                  <a:cubicBezTo>
                    <a:pt x="1086141" y="625364"/>
                    <a:pt x="1037653" y="658153"/>
                    <a:pt x="986163" y="681475"/>
                  </a:cubicBezTo>
                  <a:cubicBezTo>
                    <a:pt x="978312" y="606430"/>
                    <a:pt x="1050121" y="447795"/>
                    <a:pt x="1165339" y="390991"/>
                  </a:cubicBezTo>
                  <a:close/>
                  <a:moveTo>
                    <a:pt x="1143635" y="585648"/>
                  </a:moveTo>
                  <a:cubicBezTo>
                    <a:pt x="1071595" y="671777"/>
                    <a:pt x="980390" y="660231"/>
                    <a:pt x="1001171" y="703411"/>
                  </a:cubicBezTo>
                  <a:cubicBezTo>
                    <a:pt x="1024261" y="709646"/>
                    <a:pt x="1043887" y="709877"/>
                    <a:pt x="1074365" y="693944"/>
                  </a:cubicBezTo>
                  <a:cubicBezTo>
                    <a:pt x="1121699" y="671546"/>
                    <a:pt x="1156565" y="638988"/>
                    <a:pt x="1185658" y="602042"/>
                  </a:cubicBezTo>
                  <a:cubicBezTo>
                    <a:pt x="1189352" y="585648"/>
                    <a:pt x="1154949" y="599271"/>
                    <a:pt x="1143635" y="585648"/>
                  </a:cubicBezTo>
                  <a:close/>
                  <a:moveTo>
                    <a:pt x="1130012" y="567637"/>
                  </a:moveTo>
                  <a:cubicBezTo>
                    <a:pt x="1117774" y="585648"/>
                    <a:pt x="1105536" y="603428"/>
                    <a:pt x="1093299" y="621208"/>
                  </a:cubicBezTo>
                  <a:cubicBezTo>
                    <a:pt x="1109231" y="608046"/>
                    <a:pt x="1125163" y="594653"/>
                    <a:pt x="1140864" y="581491"/>
                  </a:cubicBezTo>
                  <a:cubicBezTo>
                    <a:pt x="1137400" y="576873"/>
                    <a:pt x="1133706" y="572255"/>
                    <a:pt x="1130012" y="567637"/>
                  </a:cubicBezTo>
                  <a:close/>
                  <a:moveTo>
                    <a:pt x="1225141" y="602042"/>
                  </a:moveTo>
                  <a:cubicBezTo>
                    <a:pt x="1191892" y="638988"/>
                    <a:pt x="1152178" y="669237"/>
                    <a:pt x="1102997" y="689788"/>
                  </a:cubicBezTo>
                  <a:cubicBezTo>
                    <a:pt x="1093068" y="687479"/>
                    <a:pt x="1083139" y="705951"/>
                    <a:pt x="1100226" y="704797"/>
                  </a:cubicBezTo>
                  <a:cubicBezTo>
                    <a:pt x="1124701" y="707568"/>
                    <a:pt x="1149176" y="707568"/>
                    <a:pt x="1173420" y="688402"/>
                  </a:cubicBezTo>
                  <a:cubicBezTo>
                    <a:pt x="1207362" y="665080"/>
                    <a:pt x="1237841" y="639911"/>
                    <a:pt x="1264394" y="612895"/>
                  </a:cubicBezTo>
                  <a:cubicBezTo>
                    <a:pt x="1282866" y="605737"/>
                    <a:pt x="1263470" y="594884"/>
                    <a:pt x="1257698" y="604813"/>
                  </a:cubicBezTo>
                  <a:cubicBezTo>
                    <a:pt x="1244306" y="607122"/>
                    <a:pt x="1233454" y="606199"/>
                    <a:pt x="1225141" y="602042"/>
                  </a:cubicBezTo>
                  <a:close/>
                  <a:moveTo>
                    <a:pt x="1290716" y="593730"/>
                  </a:moveTo>
                  <a:cubicBezTo>
                    <a:pt x="1274784" y="617744"/>
                    <a:pt x="1254234" y="641759"/>
                    <a:pt x="1228605" y="665773"/>
                  </a:cubicBezTo>
                  <a:cubicBezTo>
                    <a:pt x="1254465" y="653997"/>
                    <a:pt x="1279864" y="635986"/>
                    <a:pt x="1304108" y="601119"/>
                  </a:cubicBezTo>
                  <a:cubicBezTo>
                    <a:pt x="1302030" y="592113"/>
                    <a:pt x="1297643" y="589573"/>
                    <a:pt x="1290716" y="593730"/>
                  </a:cubicBezTo>
                  <a:close/>
                  <a:moveTo>
                    <a:pt x="1320502" y="594422"/>
                  </a:moveTo>
                  <a:cubicBezTo>
                    <a:pt x="1287253" y="635293"/>
                    <a:pt x="1253542" y="675702"/>
                    <a:pt x="1190969" y="686786"/>
                  </a:cubicBezTo>
                  <a:cubicBezTo>
                    <a:pt x="1182656" y="690942"/>
                    <a:pt x="1175498" y="695330"/>
                    <a:pt x="1177115" y="702719"/>
                  </a:cubicBezTo>
                  <a:cubicBezTo>
                    <a:pt x="1237841" y="718882"/>
                    <a:pt x="1297643" y="676164"/>
                    <a:pt x="1356984" y="603659"/>
                  </a:cubicBezTo>
                  <a:cubicBezTo>
                    <a:pt x="1359524" y="590959"/>
                    <a:pt x="1355598" y="587264"/>
                    <a:pt x="1345439" y="592575"/>
                  </a:cubicBezTo>
                  <a:cubicBezTo>
                    <a:pt x="1337127" y="593268"/>
                    <a:pt x="1328814" y="593730"/>
                    <a:pt x="1320502" y="594422"/>
                  </a:cubicBezTo>
                  <a:close/>
                  <a:moveTo>
                    <a:pt x="1386077" y="579644"/>
                  </a:moveTo>
                  <a:cubicBezTo>
                    <a:pt x="1365758" y="606660"/>
                    <a:pt x="1344053" y="630906"/>
                    <a:pt x="1322349" y="654690"/>
                  </a:cubicBezTo>
                  <a:cubicBezTo>
                    <a:pt x="1343361" y="643375"/>
                    <a:pt x="1364372" y="633677"/>
                    <a:pt x="1392080" y="593730"/>
                  </a:cubicBezTo>
                  <a:cubicBezTo>
                    <a:pt x="1393004" y="585417"/>
                    <a:pt x="1391618" y="579644"/>
                    <a:pt x="1386077" y="579644"/>
                  </a:cubicBezTo>
                  <a:close/>
                  <a:moveTo>
                    <a:pt x="1200204" y="595115"/>
                  </a:moveTo>
                  <a:cubicBezTo>
                    <a:pt x="1191661" y="610355"/>
                    <a:pt x="1180116" y="625826"/>
                    <a:pt x="1166724" y="641297"/>
                  </a:cubicBezTo>
                  <a:cubicBezTo>
                    <a:pt x="1181502" y="634831"/>
                    <a:pt x="1196279" y="623979"/>
                    <a:pt x="1211057" y="606199"/>
                  </a:cubicBezTo>
                  <a:cubicBezTo>
                    <a:pt x="1215444" y="596731"/>
                    <a:pt x="1206900" y="593037"/>
                    <a:pt x="1200204" y="595115"/>
                  </a:cubicBezTo>
                  <a:close/>
                  <a:moveTo>
                    <a:pt x="1411014" y="583339"/>
                  </a:moveTo>
                  <a:cubicBezTo>
                    <a:pt x="1387000" y="614511"/>
                    <a:pt x="1373147" y="645684"/>
                    <a:pt x="1299721" y="676857"/>
                  </a:cubicBezTo>
                  <a:cubicBezTo>
                    <a:pt x="1283097" y="684246"/>
                    <a:pt x="1268781" y="691866"/>
                    <a:pt x="1260238" y="700871"/>
                  </a:cubicBezTo>
                  <a:cubicBezTo>
                    <a:pt x="1279633" y="706644"/>
                    <a:pt x="1301107" y="706875"/>
                    <a:pt x="1327198" y="694868"/>
                  </a:cubicBezTo>
                  <a:cubicBezTo>
                    <a:pt x="1359524" y="682630"/>
                    <a:pt x="1391849" y="661386"/>
                    <a:pt x="1424406" y="619591"/>
                  </a:cubicBezTo>
                  <a:cubicBezTo>
                    <a:pt x="1428100" y="616128"/>
                    <a:pt x="1431102" y="612202"/>
                    <a:pt x="1433873" y="608277"/>
                  </a:cubicBezTo>
                  <a:lnTo>
                    <a:pt x="1432718" y="591190"/>
                  </a:lnTo>
                  <a:lnTo>
                    <a:pt x="1432025" y="580337"/>
                  </a:lnTo>
                  <a:lnTo>
                    <a:pt x="1411014" y="583339"/>
                  </a:lnTo>
                  <a:close/>
                  <a:moveTo>
                    <a:pt x="1435027" y="620515"/>
                  </a:moveTo>
                  <a:cubicBezTo>
                    <a:pt x="1420019" y="642682"/>
                    <a:pt x="1400392" y="663464"/>
                    <a:pt x="1369683" y="681244"/>
                  </a:cubicBezTo>
                  <a:cubicBezTo>
                    <a:pt x="1355598" y="687710"/>
                    <a:pt x="1352135" y="694406"/>
                    <a:pt x="1359293" y="700871"/>
                  </a:cubicBezTo>
                  <a:cubicBezTo>
                    <a:pt x="1390695" y="702488"/>
                    <a:pt x="1419326" y="697177"/>
                    <a:pt x="1441723" y="676164"/>
                  </a:cubicBezTo>
                  <a:lnTo>
                    <a:pt x="1440569" y="668082"/>
                  </a:lnTo>
                  <a:lnTo>
                    <a:pt x="1437105" y="642682"/>
                  </a:lnTo>
                  <a:lnTo>
                    <a:pt x="1435027" y="620515"/>
                  </a:lnTo>
                  <a:close/>
                  <a:moveTo>
                    <a:pt x="1457886" y="790233"/>
                  </a:moveTo>
                  <a:cubicBezTo>
                    <a:pt x="1473587" y="834337"/>
                    <a:pt x="1492751" y="878440"/>
                    <a:pt x="1518843" y="922544"/>
                  </a:cubicBezTo>
                  <a:lnTo>
                    <a:pt x="1528079" y="940786"/>
                  </a:lnTo>
                  <a:lnTo>
                    <a:pt x="1541240" y="964800"/>
                  </a:lnTo>
                  <a:lnTo>
                    <a:pt x="1555094" y="988584"/>
                  </a:lnTo>
                  <a:lnTo>
                    <a:pt x="1560404" y="996897"/>
                  </a:lnTo>
                  <a:cubicBezTo>
                    <a:pt x="1559712" y="1011906"/>
                    <a:pt x="1552554" y="1025991"/>
                    <a:pt x="1538700" y="1039153"/>
                  </a:cubicBezTo>
                  <a:cubicBezTo>
                    <a:pt x="1479821" y="1039615"/>
                    <a:pt x="1384922" y="910999"/>
                    <a:pt x="1350519" y="820251"/>
                  </a:cubicBezTo>
                  <a:cubicBezTo>
                    <a:pt x="1392542" y="815171"/>
                    <a:pt x="1430178" y="806628"/>
                    <a:pt x="1457886" y="790233"/>
                  </a:cubicBezTo>
                  <a:close/>
                  <a:moveTo>
                    <a:pt x="1341052" y="822330"/>
                  </a:moveTo>
                  <a:cubicBezTo>
                    <a:pt x="1363911" y="885599"/>
                    <a:pt x="1401778" y="949099"/>
                    <a:pt x="1472894" y="1012368"/>
                  </a:cubicBezTo>
                  <a:cubicBezTo>
                    <a:pt x="1489057" y="1026915"/>
                    <a:pt x="1486979" y="1041000"/>
                    <a:pt x="1463196" y="1038230"/>
                  </a:cubicBezTo>
                  <a:cubicBezTo>
                    <a:pt x="1387231" y="1042155"/>
                    <a:pt x="1268550" y="917233"/>
                    <a:pt x="1236686" y="832028"/>
                  </a:cubicBezTo>
                  <a:cubicBezTo>
                    <a:pt x="1267626" y="832490"/>
                    <a:pt x="1310112" y="830411"/>
                    <a:pt x="1341052" y="822330"/>
                  </a:cubicBezTo>
                  <a:close/>
                  <a:moveTo>
                    <a:pt x="1227219" y="832028"/>
                  </a:moveTo>
                  <a:cubicBezTo>
                    <a:pt x="1257005" y="898530"/>
                    <a:pt x="1309419" y="963877"/>
                    <a:pt x="1401547" y="1027377"/>
                  </a:cubicBezTo>
                  <a:cubicBezTo>
                    <a:pt x="1404087" y="1035690"/>
                    <a:pt x="1396467" y="1057164"/>
                    <a:pt x="1364372" y="1045619"/>
                  </a:cubicBezTo>
                  <a:cubicBezTo>
                    <a:pt x="1229528" y="988122"/>
                    <a:pt x="1164646" y="916540"/>
                    <a:pt x="1143173" y="836184"/>
                  </a:cubicBezTo>
                  <a:cubicBezTo>
                    <a:pt x="1171111" y="838955"/>
                    <a:pt x="1199281" y="838031"/>
                    <a:pt x="1227219" y="832028"/>
                  </a:cubicBezTo>
                  <a:close/>
                  <a:moveTo>
                    <a:pt x="1449343" y="719113"/>
                  </a:moveTo>
                  <a:cubicBezTo>
                    <a:pt x="1435720" y="743128"/>
                    <a:pt x="1413784" y="767142"/>
                    <a:pt x="1388848" y="791157"/>
                  </a:cubicBezTo>
                  <a:cubicBezTo>
                    <a:pt x="1397391" y="802010"/>
                    <a:pt x="1413784" y="796930"/>
                    <a:pt x="1433411" y="784691"/>
                  </a:cubicBezTo>
                  <a:cubicBezTo>
                    <a:pt x="1444494" y="779611"/>
                    <a:pt x="1453730" y="774300"/>
                    <a:pt x="1461118" y="768990"/>
                  </a:cubicBezTo>
                  <a:lnTo>
                    <a:pt x="1454884" y="744051"/>
                  </a:lnTo>
                  <a:lnTo>
                    <a:pt x="1449343" y="719113"/>
                  </a:lnTo>
                  <a:close/>
                  <a:moveTo>
                    <a:pt x="1447726" y="710339"/>
                  </a:moveTo>
                  <a:cubicBezTo>
                    <a:pt x="1432949" y="741973"/>
                    <a:pt x="1400392" y="773608"/>
                    <a:pt x="1354906" y="805242"/>
                  </a:cubicBezTo>
                  <a:cubicBezTo>
                    <a:pt x="1331816" y="816557"/>
                    <a:pt x="1308726" y="824408"/>
                    <a:pt x="1285636" y="824408"/>
                  </a:cubicBezTo>
                  <a:cubicBezTo>
                    <a:pt x="1267165" y="827640"/>
                    <a:pt x="1258852" y="823484"/>
                    <a:pt x="1251695" y="817942"/>
                  </a:cubicBezTo>
                  <a:cubicBezTo>
                    <a:pt x="1265087" y="804319"/>
                    <a:pt x="1283558" y="798315"/>
                    <a:pt x="1302723" y="793235"/>
                  </a:cubicBezTo>
                  <a:cubicBezTo>
                    <a:pt x="1356984" y="763679"/>
                    <a:pt x="1382151" y="733891"/>
                    <a:pt x="1399469" y="704335"/>
                  </a:cubicBezTo>
                  <a:lnTo>
                    <a:pt x="1442416" y="679397"/>
                  </a:lnTo>
                  <a:lnTo>
                    <a:pt x="1444494" y="693713"/>
                  </a:lnTo>
                  <a:lnTo>
                    <a:pt x="1447726" y="710339"/>
                  </a:lnTo>
                  <a:close/>
                  <a:moveTo>
                    <a:pt x="1349595" y="709646"/>
                  </a:moveTo>
                  <a:cubicBezTo>
                    <a:pt x="1324658" y="743128"/>
                    <a:pt x="1288638" y="776840"/>
                    <a:pt x="1249616" y="810553"/>
                  </a:cubicBezTo>
                  <a:cubicBezTo>
                    <a:pt x="1226988" y="830873"/>
                    <a:pt x="1194201" y="828795"/>
                    <a:pt x="1160259" y="823484"/>
                  </a:cubicBezTo>
                  <a:cubicBezTo>
                    <a:pt x="1157488" y="811939"/>
                    <a:pt x="1163030" y="806166"/>
                    <a:pt x="1177346" y="806166"/>
                  </a:cubicBezTo>
                  <a:cubicBezTo>
                    <a:pt x="1199281" y="805242"/>
                    <a:pt x="1218676" y="791619"/>
                    <a:pt x="1237841" y="776148"/>
                  </a:cubicBezTo>
                  <a:cubicBezTo>
                    <a:pt x="1260238" y="753980"/>
                    <a:pt x="1282404" y="731813"/>
                    <a:pt x="1304801" y="709646"/>
                  </a:cubicBezTo>
                  <a:cubicBezTo>
                    <a:pt x="1328352" y="705720"/>
                    <a:pt x="1345901" y="704797"/>
                    <a:pt x="1349595" y="709646"/>
                  </a:cubicBezTo>
                  <a:close/>
                  <a:moveTo>
                    <a:pt x="1197434" y="721422"/>
                  </a:moveTo>
                  <a:cubicBezTo>
                    <a:pt x="1225834" y="713571"/>
                    <a:pt x="1250309" y="708491"/>
                    <a:pt x="1247307" y="723500"/>
                  </a:cubicBezTo>
                  <a:cubicBezTo>
                    <a:pt x="1217983" y="760446"/>
                    <a:pt x="1182887" y="791619"/>
                    <a:pt x="1142249" y="817019"/>
                  </a:cubicBezTo>
                  <a:cubicBezTo>
                    <a:pt x="1084525" y="836646"/>
                    <a:pt x="1061897" y="831335"/>
                    <a:pt x="1044349" y="822330"/>
                  </a:cubicBezTo>
                  <a:cubicBezTo>
                    <a:pt x="1109693" y="806628"/>
                    <a:pt x="1154949" y="765757"/>
                    <a:pt x="1197434" y="721422"/>
                  </a:cubicBezTo>
                  <a:close/>
                  <a:moveTo>
                    <a:pt x="1263470" y="717035"/>
                  </a:moveTo>
                  <a:cubicBezTo>
                    <a:pt x="1274322" y="709646"/>
                    <a:pt x="1281018" y="710570"/>
                    <a:pt x="1283558" y="720268"/>
                  </a:cubicBezTo>
                  <a:cubicBezTo>
                    <a:pt x="1255851" y="755366"/>
                    <a:pt x="1228374" y="773608"/>
                    <a:pt x="1200666" y="785846"/>
                  </a:cubicBezTo>
                  <a:cubicBezTo>
                    <a:pt x="1227681" y="762986"/>
                    <a:pt x="1250540" y="740126"/>
                    <a:pt x="1263470" y="717035"/>
                  </a:cubicBezTo>
                  <a:close/>
                  <a:moveTo>
                    <a:pt x="1362294" y="711724"/>
                  </a:moveTo>
                  <a:cubicBezTo>
                    <a:pt x="1369683" y="706644"/>
                    <a:pt x="1378457" y="708953"/>
                    <a:pt x="1376148" y="718190"/>
                  </a:cubicBezTo>
                  <a:cubicBezTo>
                    <a:pt x="1352366" y="753750"/>
                    <a:pt x="1326043" y="768990"/>
                    <a:pt x="1299490" y="781459"/>
                  </a:cubicBezTo>
                  <a:cubicBezTo>
                    <a:pt x="1325813" y="758368"/>
                    <a:pt x="1347286" y="735046"/>
                    <a:pt x="1362294" y="711724"/>
                  </a:cubicBezTo>
                  <a:close/>
                  <a:moveTo>
                    <a:pt x="1183580" y="720268"/>
                  </a:moveTo>
                  <a:cubicBezTo>
                    <a:pt x="1158874" y="755828"/>
                    <a:pt x="1133937" y="768759"/>
                    <a:pt x="1109231" y="778226"/>
                  </a:cubicBezTo>
                  <a:cubicBezTo>
                    <a:pt x="1131166" y="758368"/>
                    <a:pt x="1147560" y="738279"/>
                    <a:pt x="1158181" y="718190"/>
                  </a:cubicBezTo>
                  <a:cubicBezTo>
                    <a:pt x="1165108" y="710339"/>
                    <a:pt x="1173651" y="711031"/>
                    <a:pt x="1183580" y="720268"/>
                  </a:cubicBezTo>
                  <a:close/>
                  <a:moveTo>
                    <a:pt x="957531" y="733660"/>
                  </a:moveTo>
                  <a:cubicBezTo>
                    <a:pt x="965382" y="723731"/>
                    <a:pt x="973694" y="714264"/>
                    <a:pt x="982699" y="705259"/>
                  </a:cubicBezTo>
                  <a:cubicBezTo>
                    <a:pt x="1003480" y="713571"/>
                    <a:pt x="1030033" y="713802"/>
                    <a:pt x="1059126" y="710570"/>
                  </a:cubicBezTo>
                  <a:cubicBezTo>
                    <a:pt x="1042963" y="739202"/>
                    <a:pt x="1013870" y="767604"/>
                    <a:pt x="978081" y="796006"/>
                  </a:cubicBezTo>
                  <a:lnTo>
                    <a:pt x="971154" y="774762"/>
                  </a:lnTo>
                  <a:lnTo>
                    <a:pt x="957531" y="733660"/>
                  </a:lnTo>
                  <a:close/>
                  <a:moveTo>
                    <a:pt x="1100688" y="719344"/>
                  </a:moveTo>
                  <a:cubicBezTo>
                    <a:pt x="1117312" y="720037"/>
                    <a:pt x="1133937" y="720730"/>
                    <a:pt x="1150561" y="721422"/>
                  </a:cubicBezTo>
                  <a:cubicBezTo>
                    <a:pt x="1102073" y="776148"/>
                    <a:pt x="1050814" y="821637"/>
                    <a:pt x="993320" y="841726"/>
                  </a:cubicBezTo>
                  <a:lnTo>
                    <a:pt x="987548" y="824408"/>
                  </a:lnTo>
                  <a:lnTo>
                    <a:pt x="980159" y="802010"/>
                  </a:lnTo>
                  <a:cubicBezTo>
                    <a:pt x="1020335" y="793235"/>
                    <a:pt x="1060512" y="765757"/>
                    <a:pt x="1100688" y="719344"/>
                  </a:cubicBezTo>
                  <a:close/>
                  <a:moveTo>
                    <a:pt x="1068824" y="712879"/>
                  </a:moveTo>
                  <a:cubicBezTo>
                    <a:pt x="1075520" y="706413"/>
                    <a:pt x="1088681" y="708491"/>
                    <a:pt x="1088912" y="719344"/>
                  </a:cubicBezTo>
                  <a:cubicBezTo>
                    <a:pt x="1059126" y="758830"/>
                    <a:pt x="1030957" y="776610"/>
                    <a:pt x="1003942" y="784691"/>
                  </a:cubicBezTo>
                  <a:cubicBezTo>
                    <a:pt x="1028879" y="761831"/>
                    <a:pt x="1052199" y="738510"/>
                    <a:pt x="1068824" y="712879"/>
                  </a:cubicBezTo>
                  <a:close/>
                  <a:moveTo>
                    <a:pt x="1034420" y="450335"/>
                  </a:moveTo>
                  <a:cubicBezTo>
                    <a:pt x="998862" y="507600"/>
                    <a:pt x="1004173" y="566944"/>
                    <a:pt x="980159" y="622131"/>
                  </a:cubicBezTo>
                  <a:cubicBezTo>
                    <a:pt x="968845" y="569484"/>
                    <a:pt x="971154" y="516837"/>
                    <a:pt x="986855" y="464189"/>
                  </a:cubicBezTo>
                  <a:cubicBezTo>
                    <a:pt x="1004403" y="459571"/>
                    <a:pt x="1016872" y="454953"/>
                    <a:pt x="1034420" y="450335"/>
                  </a:cubicBezTo>
                  <a:close/>
                  <a:moveTo>
                    <a:pt x="1085218" y="437635"/>
                  </a:moveTo>
                  <a:cubicBezTo>
                    <a:pt x="1045734" y="427706"/>
                    <a:pt x="1030495" y="472964"/>
                    <a:pt x="1016179" y="519839"/>
                  </a:cubicBezTo>
                  <a:cubicBezTo>
                    <a:pt x="1035805" y="488897"/>
                    <a:pt x="1057279" y="460033"/>
                    <a:pt x="1085218" y="437635"/>
                  </a:cubicBezTo>
                  <a:close/>
                  <a:moveTo>
                    <a:pt x="877872" y="494208"/>
                  </a:moveTo>
                  <a:cubicBezTo>
                    <a:pt x="895420" y="482893"/>
                    <a:pt x="913661" y="472964"/>
                    <a:pt x="932594" y="463959"/>
                  </a:cubicBezTo>
                  <a:cubicBezTo>
                    <a:pt x="948295" y="460033"/>
                    <a:pt x="964227" y="457262"/>
                    <a:pt x="982930" y="461880"/>
                  </a:cubicBezTo>
                  <a:cubicBezTo>
                    <a:pt x="948988" y="482431"/>
                    <a:pt x="918048" y="504599"/>
                    <a:pt x="889186" y="528151"/>
                  </a:cubicBezTo>
                  <a:lnTo>
                    <a:pt x="880873" y="502751"/>
                  </a:lnTo>
                  <a:lnTo>
                    <a:pt x="877872" y="494208"/>
                  </a:lnTo>
                  <a:close/>
                  <a:moveTo>
                    <a:pt x="831230" y="663002"/>
                  </a:moveTo>
                  <a:cubicBezTo>
                    <a:pt x="786898" y="680320"/>
                    <a:pt x="745798" y="684477"/>
                    <a:pt x="707931" y="682399"/>
                  </a:cubicBezTo>
                  <a:cubicBezTo>
                    <a:pt x="730328" y="657230"/>
                    <a:pt x="748569" y="635524"/>
                    <a:pt x="757112" y="607584"/>
                  </a:cubicBezTo>
                  <a:cubicBezTo>
                    <a:pt x="770043" y="590035"/>
                    <a:pt x="783896" y="573640"/>
                    <a:pt x="798674" y="558400"/>
                  </a:cubicBezTo>
                  <a:lnTo>
                    <a:pt x="806063" y="581953"/>
                  </a:lnTo>
                  <a:lnTo>
                    <a:pt x="811604" y="599964"/>
                  </a:lnTo>
                  <a:cubicBezTo>
                    <a:pt x="795903" y="616128"/>
                    <a:pt x="780895" y="632753"/>
                    <a:pt x="766348" y="649610"/>
                  </a:cubicBezTo>
                  <a:cubicBezTo>
                    <a:pt x="781588" y="633908"/>
                    <a:pt x="797058" y="618206"/>
                    <a:pt x="812759" y="603197"/>
                  </a:cubicBezTo>
                  <a:lnTo>
                    <a:pt x="813913" y="607122"/>
                  </a:lnTo>
                  <a:lnTo>
                    <a:pt x="821764" y="632291"/>
                  </a:lnTo>
                  <a:lnTo>
                    <a:pt x="829614" y="657460"/>
                  </a:lnTo>
                  <a:lnTo>
                    <a:pt x="831230" y="663002"/>
                  </a:lnTo>
                  <a:close/>
                  <a:moveTo>
                    <a:pt x="973463" y="481969"/>
                  </a:moveTo>
                  <a:cubicBezTo>
                    <a:pt x="966305" y="513835"/>
                    <a:pt x="961687" y="545931"/>
                    <a:pt x="962842" y="578028"/>
                  </a:cubicBezTo>
                  <a:cubicBezTo>
                    <a:pt x="947603" y="591882"/>
                    <a:pt x="932594" y="604120"/>
                    <a:pt x="918048" y="614742"/>
                  </a:cubicBezTo>
                  <a:lnTo>
                    <a:pt x="913661" y="601811"/>
                  </a:lnTo>
                  <a:lnTo>
                    <a:pt x="905348" y="577104"/>
                  </a:lnTo>
                  <a:lnTo>
                    <a:pt x="891495" y="534848"/>
                  </a:lnTo>
                  <a:cubicBezTo>
                    <a:pt x="917586" y="514989"/>
                    <a:pt x="944832" y="496979"/>
                    <a:pt x="973463" y="481969"/>
                  </a:cubicBezTo>
                  <a:close/>
                  <a:moveTo>
                    <a:pt x="796365" y="551011"/>
                  </a:moveTo>
                  <a:cubicBezTo>
                    <a:pt x="772813" y="573410"/>
                    <a:pt x="754111" y="596039"/>
                    <a:pt x="742335" y="619130"/>
                  </a:cubicBezTo>
                  <a:cubicBezTo>
                    <a:pt x="665446" y="667159"/>
                    <a:pt x="609107" y="668544"/>
                    <a:pt x="557386" y="660231"/>
                  </a:cubicBezTo>
                  <a:cubicBezTo>
                    <a:pt x="527370" y="646839"/>
                    <a:pt x="603104" y="623979"/>
                    <a:pt x="627348" y="585417"/>
                  </a:cubicBezTo>
                  <a:cubicBezTo>
                    <a:pt x="659674" y="539697"/>
                    <a:pt x="719476" y="488204"/>
                    <a:pt x="767503" y="458417"/>
                  </a:cubicBezTo>
                  <a:lnTo>
                    <a:pt x="774661" y="481277"/>
                  </a:lnTo>
                  <a:lnTo>
                    <a:pt x="775584" y="484048"/>
                  </a:lnTo>
                  <a:cubicBezTo>
                    <a:pt x="720631" y="523995"/>
                    <a:pt x="671449" y="569484"/>
                    <a:pt x="626424" y="619130"/>
                  </a:cubicBezTo>
                  <a:cubicBezTo>
                    <a:pt x="675375" y="570408"/>
                    <a:pt x="726403" y="530230"/>
                    <a:pt x="779971" y="498364"/>
                  </a:cubicBezTo>
                  <a:lnTo>
                    <a:pt x="782511" y="506446"/>
                  </a:lnTo>
                  <a:lnTo>
                    <a:pt x="790362" y="531615"/>
                  </a:lnTo>
                  <a:lnTo>
                    <a:pt x="796365" y="551011"/>
                  </a:lnTo>
                  <a:close/>
                  <a:moveTo>
                    <a:pt x="918971" y="458648"/>
                  </a:moveTo>
                  <a:cubicBezTo>
                    <a:pt x="903963" y="468346"/>
                    <a:pt x="889647" y="478044"/>
                    <a:pt x="875794" y="487742"/>
                  </a:cubicBezTo>
                  <a:lnTo>
                    <a:pt x="872561" y="478044"/>
                  </a:lnTo>
                  <a:lnTo>
                    <a:pt x="865172" y="455877"/>
                  </a:lnTo>
                  <a:cubicBezTo>
                    <a:pt x="868174" y="454722"/>
                    <a:pt x="871176" y="453568"/>
                    <a:pt x="874177" y="452413"/>
                  </a:cubicBezTo>
                  <a:cubicBezTo>
                    <a:pt x="895420" y="449642"/>
                    <a:pt x="909043" y="452875"/>
                    <a:pt x="918971" y="458648"/>
                  </a:cubicBezTo>
                  <a:close/>
                  <a:moveTo>
                    <a:pt x="736793" y="700179"/>
                  </a:moveTo>
                  <a:cubicBezTo>
                    <a:pt x="335032" y="1012137"/>
                    <a:pt x="138769" y="1072866"/>
                    <a:pt x="0" y="1063168"/>
                  </a:cubicBezTo>
                  <a:cubicBezTo>
                    <a:pt x="174327" y="955564"/>
                    <a:pt x="359969" y="830411"/>
                    <a:pt x="567546" y="670622"/>
                  </a:cubicBezTo>
                  <a:cubicBezTo>
                    <a:pt x="585556" y="670622"/>
                    <a:pt x="603566" y="670622"/>
                    <a:pt x="621576" y="670622"/>
                  </a:cubicBezTo>
                  <a:cubicBezTo>
                    <a:pt x="452790" y="805935"/>
                    <a:pt x="284004" y="921390"/>
                    <a:pt x="115218" y="1026684"/>
                  </a:cubicBezTo>
                  <a:cubicBezTo>
                    <a:pt x="290931" y="926008"/>
                    <a:pt x="466644" y="810091"/>
                    <a:pt x="642587" y="672008"/>
                  </a:cubicBezTo>
                  <a:cubicBezTo>
                    <a:pt x="671219" y="662310"/>
                    <a:pt x="699850" y="652611"/>
                    <a:pt x="728481" y="642682"/>
                  </a:cubicBezTo>
                  <a:cubicBezTo>
                    <a:pt x="716936" y="656768"/>
                    <a:pt x="705391" y="670622"/>
                    <a:pt x="693847" y="684708"/>
                  </a:cubicBezTo>
                  <a:cubicBezTo>
                    <a:pt x="708162" y="689788"/>
                    <a:pt x="722478" y="695099"/>
                    <a:pt x="736793" y="700179"/>
                  </a:cubicBezTo>
                  <a:close/>
                  <a:moveTo>
                    <a:pt x="817377" y="679166"/>
                  </a:moveTo>
                  <a:cubicBezTo>
                    <a:pt x="670064" y="809860"/>
                    <a:pt x="510745" y="907997"/>
                    <a:pt x="341266" y="979117"/>
                  </a:cubicBezTo>
                  <a:cubicBezTo>
                    <a:pt x="498507" y="888600"/>
                    <a:pt x="647205" y="793004"/>
                    <a:pt x="778586" y="687479"/>
                  </a:cubicBezTo>
                  <a:cubicBezTo>
                    <a:pt x="791516" y="684708"/>
                    <a:pt x="804446" y="681937"/>
                    <a:pt x="817377" y="679166"/>
                  </a:cubicBezTo>
                  <a:close/>
                  <a:moveTo>
                    <a:pt x="858476" y="750286"/>
                  </a:moveTo>
                  <a:cubicBezTo>
                    <a:pt x="684380" y="908228"/>
                    <a:pt x="421619" y="1048851"/>
                    <a:pt x="144311" y="1098035"/>
                  </a:cubicBezTo>
                  <a:cubicBezTo>
                    <a:pt x="138769" y="1032457"/>
                    <a:pt x="473340" y="1007057"/>
                    <a:pt x="836772" y="680551"/>
                  </a:cubicBezTo>
                  <a:lnTo>
                    <a:pt x="836772" y="680551"/>
                  </a:lnTo>
                  <a:lnTo>
                    <a:pt x="837465" y="682630"/>
                  </a:lnTo>
                  <a:lnTo>
                    <a:pt x="845315" y="707799"/>
                  </a:lnTo>
                  <a:lnTo>
                    <a:pt x="853166" y="732968"/>
                  </a:lnTo>
                  <a:lnTo>
                    <a:pt x="858476" y="750286"/>
                  </a:lnTo>
                  <a:close/>
                  <a:moveTo>
                    <a:pt x="971385" y="629982"/>
                  </a:moveTo>
                  <a:cubicBezTo>
                    <a:pt x="960764" y="643837"/>
                    <a:pt x="949219" y="657691"/>
                    <a:pt x="936751" y="671546"/>
                  </a:cubicBezTo>
                  <a:lnTo>
                    <a:pt x="930054" y="651226"/>
                  </a:lnTo>
                  <a:lnTo>
                    <a:pt x="921973" y="626519"/>
                  </a:lnTo>
                  <a:lnTo>
                    <a:pt x="921511" y="625364"/>
                  </a:lnTo>
                  <a:lnTo>
                    <a:pt x="961687" y="599271"/>
                  </a:lnTo>
                  <a:cubicBezTo>
                    <a:pt x="964920" y="609431"/>
                    <a:pt x="968153" y="619822"/>
                    <a:pt x="971385" y="629982"/>
                  </a:cubicBezTo>
                  <a:close/>
                  <a:moveTo>
                    <a:pt x="873023" y="796237"/>
                  </a:moveTo>
                  <a:cubicBezTo>
                    <a:pt x="759421" y="890217"/>
                    <a:pt x="632197" y="949560"/>
                    <a:pt x="500816" y="998513"/>
                  </a:cubicBezTo>
                  <a:cubicBezTo>
                    <a:pt x="638662" y="927855"/>
                    <a:pt x="760807" y="850039"/>
                    <a:pt x="862402" y="762986"/>
                  </a:cubicBezTo>
                  <a:lnTo>
                    <a:pt x="868867" y="783306"/>
                  </a:lnTo>
                  <a:lnTo>
                    <a:pt x="873023" y="796237"/>
                  </a:lnTo>
                  <a:close/>
                  <a:moveTo>
                    <a:pt x="972770" y="655382"/>
                  </a:moveTo>
                  <a:cubicBezTo>
                    <a:pt x="975079" y="667390"/>
                    <a:pt x="977388" y="679628"/>
                    <a:pt x="979697" y="691635"/>
                  </a:cubicBezTo>
                  <a:cubicBezTo>
                    <a:pt x="970923" y="701795"/>
                    <a:pt x="962149" y="711493"/>
                    <a:pt x="953375" y="720960"/>
                  </a:cubicBezTo>
                  <a:lnTo>
                    <a:pt x="946448" y="700640"/>
                  </a:lnTo>
                  <a:lnTo>
                    <a:pt x="942292" y="687940"/>
                  </a:lnTo>
                  <a:cubicBezTo>
                    <a:pt x="952682" y="677319"/>
                    <a:pt x="962842" y="666466"/>
                    <a:pt x="972770" y="655382"/>
                  </a:cubicBezTo>
                  <a:close/>
                  <a:moveTo>
                    <a:pt x="891495" y="855580"/>
                  </a:moveTo>
                  <a:lnTo>
                    <a:pt x="890802" y="857197"/>
                  </a:lnTo>
                  <a:cubicBezTo>
                    <a:pt x="750647" y="952793"/>
                    <a:pt x="610493" y="1015139"/>
                    <a:pt x="470338" y="1054624"/>
                  </a:cubicBezTo>
                  <a:cubicBezTo>
                    <a:pt x="406148" y="1089260"/>
                    <a:pt x="354658" y="1091108"/>
                    <a:pt x="305246" y="1088337"/>
                  </a:cubicBezTo>
                  <a:cubicBezTo>
                    <a:pt x="365972" y="1041924"/>
                    <a:pt x="463873" y="1016986"/>
                    <a:pt x="573087" y="981888"/>
                  </a:cubicBezTo>
                  <a:cubicBezTo>
                    <a:pt x="674451" y="936399"/>
                    <a:pt x="775815" y="881673"/>
                    <a:pt x="877179" y="810322"/>
                  </a:cubicBezTo>
                  <a:lnTo>
                    <a:pt x="884568" y="833644"/>
                  </a:lnTo>
                  <a:lnTo>
                    <a:pt x="891495" y="855580"/>
                  </a:lnTo>
                  <a:close/>
                  <a:moveTo>
                    <a:pt x="894265" y="864817"/>
                  </a:moveTo>
                  <a:cubicBezTo>
                    <a:pt x="830076" y="909382"/>
                    <a:pt x="749031" y="953948"/>
                    <a:pt x="667524" y="998513"/>
                  </a:cubicBezTo>
                  <a:cubicBezTo>
                    <a:pt x="754111" y="969880"/>
                    <a:pt x="834463" y="935706"/>
                    <a:pt x="902347" y="890217"/>
                  </a:cubicBezTo>
                  <a:lnTo>
                    <a:pt x="900269" y="884213"/>
                  </a:lnTo>
                  <a:lnTo>
                    <a:pt x="894265" y="864817"/>
                  </a:lnTo>
                  <a:close/>
                  <a:moveTo>
                    <a:pt x="995398" y="847730"/>
                  </a:moveTo>
                  <a:cubicBezTo>
                    <a:pt x="1024491" y="840571"/>
                    <a:pt x="1049659" y="838493"/>
                    <a:pt x="1067208" y="845882"/>
                  </a:cubicBezTo>
                  <a:cubicBezTo>
                    <a:pt x="1046658" y="859044"/>
                    <a:pt x="1026570" y="871282"/>
                    <a:pt x="1007174" y="883290"/>
                  </a:cubicBezTo>
                  <a:lnTo>
                    <a:pt x="1003942" y="873822"/>
                  </a:lnTo>
                  <a:lnTo>
                    <a:pt x="995860" y="849115"/>
                  </a:lnTo>
                  <a:lnTo>
                    <a:pt x="995398" y="847730"/>
                  </a:lnTo>
                  <a:close/>
                  <a:moveTo>
                    <a:pt x="450943" y="1089722"/>
                  </a:moveTo>
                  <a:cubicBezTo>
                    <a:pt x="436396" y="1049775"/>
                    <a:pt x="622268" y="1058550"/>
                    <a:pt x="904656" y="897837"/>
                  </a:cubicBezTo>
                  <a:lnTo>
                    <a:pt x="908119" y="909382"/>
                  </a:lnTo>
                  <a:lnTo>
                    <a:pt x="915970" y="934551"/>
                  </a:lnTo>
                  <a:lnTo>
                    <a:pt x="916662" y="936168"/>
                  </a:lnTo>
                  <a:cubicBezTo>
                    <a:pt x="703313" y="1055086"/>
                    <a:pt x="559695" y="1092724"/>
                    <a:pt x="450943" y="1089722"/>
                  </a:cubicBezTo>
                  <a:close/>
                  <a:moveTo>
                    <a:pt x="925898" y="965955"/>
                  </a:moveTo>
                  <a:cubicBezTo>
                    <a:pt x="883875" y="984197"/>
                    <a:pt x="839543" y="1001053"/>
                    <a:pt x="793825" y="1016755"/>
                  </a:cubicBezTo>
                  <a:cubicBezTo>
                    <a:pt x="836772" y="994357"/>
                    <a:pt x="879488" y="971728"/>
                    <a:pt x="920588" y="949099"/>
                  </a:cubicBezTo>
                  <a:lnTo>
                    <a:pt x="923820" y="959720"/>
                  </a:lnTo>
                  <a:lnTo>
                    <a:pt x="925898" y="965955"/>
                  </a:lnTo>
                  <a:close/>
                  <a:moveTo>
                    <a:pt x="1129550" y="843111"/>
                  </a:moveTo>
                  <a:cubicBezTo>
                    <a:pt x="1097917" y="871975"/>
                    <a:pt x="1060742" y="897375"/>
                    <a:pt x="1019412" y="920235"/>
                  </a:cubicBezTo>
                  <a:lnTo>
                    <a:pt x="1012254" y="898530"/>
                  </a:lnTo>
                  <a:lnTo>
                    <a:pt x="1011792" y="896913"/>
                  </a:lnTo>
                  <a:cubicBezTo>
                    <a:pt x="1042271" y="878440"/>
                    <a:pt x="1070671" y="860199"/>
                    <a:pt x="1096301" y="841726"/>
                  </a:cubicBezTo>
                  <a:cubicBezTo>
                    <a:pt x="1110385" y="837108"/>
                    <a:pt x="1127472" y="827640"/>
                    <a:pt x="1129550" y="843111"/>
                  </a:cubicBezTo>
                  <a:close/>
                  <a:moveTo>
                    <a:pt x="941138" y="1014677"/>
                  </a:moveTo>
                  <a:cubicBezTo>
                    <a:pt x="798674" y="1065939"/>
                    <a:pt x="711164" y="1081179"/>
                    <a:pt x="678607" y="1060166"/>
                  </a:cubicBezTo>
                  <a:cubicBezTo>
                    <a:pt x="761038" y="1038230"/>
                    <a:pt x="847162" y="1008904"/>
                    <a:pt x="928207" y="973113"/>
                  </a:cubicBezTo>
                  <a:lnTo>
                    <a:pt x="931671" y="984890"/>
                  </a:lnTo>
                  <a:lnTo>
                    <a:pt x="939521" y="1010059"/>
                  </a:lnTo>
                  <a:lnTo>
                    <a:pt x="941138" y="1014677"/>
                  </a:lnTo>
                  <a:close/>
                  <a:moveTo>
                    <a:pt x="1132321" y="857197"/>
                  </a:moveTo>
                  <a:cubicBezTo>
                    <a:pt x="1141095" y="878671"/>
                    <a:pt x="1151254" y="900146"/>
                    <a:pt x="1171342" y="921620"/>
                  </a:cubicBezTo>
                  <a:cubicBezTo>
                    <a:pt x="1123546" y="942402"/>
                    <a:pt x="1079445" y="961106"/>
                    <a:pt x="1038345" y="977500"/>
                  </a:cubicBezTo>
                  <a:lnTo>
                    <a:pt x="1036960" y="972651"/>
                  </a:lnTo>
                  <a:lnTo>
                    <a:pt x="1021721" y="927162"/>
                  </a:lnTo>
                  <a:cubicBezTo>
                    <a:pt x="1061666" y="905457"/>
                    <a:pt x="1098840" y="882135"/>
                    <a:pt x="1132321" y="857197"/>
                  </a:cubicBezTo>
                  <a:close/>
                  <a:moveTo>
                    <a:pt x="1590421" y="1042386"/>
                  </a:moveTo>
                  <a:cubicBezTo>
                    <a:pt x="1563406" y="1042617"/>
                    <a:pt x="1546550" y="1050930"/>
                    <a:pt x="1531311" y="1060628"/>
                  </a:cubicBezTo>
                  <a:cubicBezTo>
                    <a:pt x="1506374" y="1064784"/>
                    <a:pt x="1481437" y="1069864"/>
                    <a:pt x="1456500" y="1060628"/>
                  </a:cubicBezTo>
                  <a:cubicBezTo>
                    <a:pt x="1403394" y="1048159"/>
                    <a:pt x="1368529" y="1053700"/>
                    <a:pt x="1359985" y="1086028"/>
                  </a:cubicBezTo>
                  <a:cubicBezTo>
                    <a:pt x="1353289" y="1104962"/>
                    <a:pt x="1354444" y="1125513"/>
                    <a:pt x="1363680" y="1147450"/>
                  </a:cubicBezTo>
                  <a:cubicBezTo>
                    <a:pt x="1379150" y="1172157"/>
                    <a:pt x="1394620" y="1196633"/>
                    <a:pt x="1410090" y="1221110"/>
                  </a:cubicBezTo>
                  <a:cubicBezTo>
                    <a:pt x="1444956" y="1177237"/>
                    <a:pt x="1429947" y="1133364"/>
                    <a:pt x="1407550" y="1089722"/>
                  </a:cubicBezTo>
                  <a:cubicBezTo>
                    <a:pt x="1422789" y="1104039"/>
                    <a:pt x="1437798" y="1122742"/>
                    <a:pt x="1452806" y="1149990"/>
                  </a:cubicBezTo>
                  <a:cubicBezTo>
                    <a:pt x="1477743" y="1181393"/>
                    <a:pt x="1504296" y="1188551"/>
                    <a:pt x="1532466" y="1171695"/>
                  </a:cubicBezTo>
                  <a:cubicBezTo>
                    <a:pt x="1507067" y="1146757"/>
                    <a:pt x="1489750" y="1121819"/>
                    <a:pt x="1480283" y="1096880"/>
                  </a:cubicBezTo>
                  <a:cubicBezTo>
                    <a:pt x="1503142" y="1136366"/>
                    <a:pt x="1530849" y="1162920"/>
                    <a:pt x="1563406" y="1176544"/>
                  </a:cubicBezTo>
                  <a:cubicBezTo>
                    <a:pt x="1581185" y="1179777"/>
                    <a:pt x="1597810" y="1176775"/>
                    <a:pt x="1612125" y="1160842"/>
                  </a:cubicBezTo>
                  <a:cubicBezTo>
                    <a:pt x="1583263" y="1137059"/>
                    <a:pt x="1571487" y="1113275"/>
                    <a:pt x="1558788" y="1089722"/>
                  </a:cubicBezTo>
                  <a:cubicBezTo>
                    <a:pt x="1579800" y="1115584"/>
                    <a:pt x="1600349" y="1142139"/>
                    <a:pt x="1627595" y="1154839"/>
                  </a:cubicBezTo>
                  <a:cubicBezTo>
                    <a:pt x="1643527" y="1167770"/>
                    <a:pt x="1659459" y="1157148"/>
                    <a:pt x="1675160" y="1146526"/>
                  </a:cubicBezTo>
                  <a:lnTo>
                    <a:pt x="1658074" y="1127822"/>
                  </a:lnTo>
                  <a:lnTo>
                    <a:pt x="1638448" y="1104962"/>
                  </a:lnTo>
                  <a:lnTo>
                    <a:pt x="1619976" y="1082102"/>
                  </a:lnTo>
                  <a:lnTo>
                    <a:pt x="1602197" y="1059011"/>
                  </a:lnTo>
                  <a:lnTo>
                    <a:pt x="1590421" y="1042386"/>
                  </a:lnTo>
                  <a:close/>
                  <a:moveTo>
                    <a:pt x="1447957" y="1161997"/>
                  </a:moveTo>
                  <a:cubicBezTo>
                    <a:pt x="1467353" y="1174928"/>
                    <a:pt x="1489981" y="1187628"/>
                    <a:pt x="1495753" y="1200559"/>
                  </a:cubicBezTo>
                  <a:cubicBezTo>
                    <a:pt x="1489750" y="1429159"/>
                    <a:pt x="1465044" y="1485270"/>
                    <a:pt x="1433873" y="1479035"/>
                  </a:cubicBezTo>
                  <a:cubicBezTo>
                    <a:pt x="1434565" y="1466104"/>
                    <a:pt x="1435027" y="1452942"/>
                    <a:pt x="1435027" y="1439780"/>
                  </a:cubicBezTo>
                  <a:lnTo>
                    <a:pt x="1435258" y="1439319"/>
                  </a:lnTo>
                  <a:lnTo>
                    <a:pt x="1435258" y="1439088"/>
                  </a:lnTo>
                  <a:lnTo>
                    <a:pt x="1436412" y="1443013"/>
                  </a:lnTo>
                  <a:lnTo>
                    <a:pt x="1436874" y="1412302"/>
                  </a:lnTo>
                  <a:lnTo>
                    <a:pt x="1436874" y="1410917"/>
                  </a:lnTo>
                  <a:lnTo>
                    <a:pt x="1436874" y="1410686"/>
                  </a:lnTo>
                  <a:lnTo>
                    <a:pt x="1437105" y="1405606"/>
                  </a:lnTo>
                  <a:lnTo>
                    <a:pt x="1437105" y="1404220"/>
                  </a:lnTo>
                  <a:lnTo>
                    <a:pt x="1437105" y="1402835"/>
                  </a:lnTo>
                  <a:lnTo>
                    <a:pt x="1437105" y="1401450"/>
                  </a:lnTo>
                  <a:lnTo>
                    <a:pt x="1437105" y="1400064"/>
                  </a:lnTo>
                  <a:lnTo>
                    <a:pt x="1437105" y="1398679"/>
                  </a:lnTo>
                  <a:lnTo>
                    <a:pt x="1437105" y="1397062"/>
                  </a:lnTo>
                  <a:lnTo>
                    <a:pt x="1437105" y="1393599"/>
                  </a:lnTo>
                  <a:lnTo>
                    <a:pt x="1437105" y="1384593"/>
                  </a:lnTo>
                  <a:lnTo>
                    <a:pt x="1437105" y="1384593"/>
                  </a:lnTo>
                  <a:lnTo>
                    <a:pt x="1437105" y="1382977"/>
                  </a:lnTo>
                  <a:lnTo>
                    <a:pt x="1437105" y="1382053"/>
                  </a:lnTo>
                  <a:lnTo>
                    <a:pt x="1437105" y="1382284"/>
                  </a:lnTo>
                  <a:lnTo>
                    <a:pt x="1436412" y="1360810"/>
                  </a:lnTo>
                  <a:lnTo>
                    <a:pt x="1436181" y="1356422"/>
                  </a:lnTo>
                  <a:lnTo>
                    <a:pt x="1435951" y="1352497"/>
                  </a:lnTo>
                  <a:lnTo>
                    <a:pt x="1435720" y="1349264"/>
                  </a:lnTo>
                  <a:lnTo>
                    <a:pt x="1435489" y="1346262"/>
                  </a:lnTo>
                  <a:lnTo>
                    <a:pt x="1435027" y="1343953"/>
                  </a:lnTo>
                  <a:lnTo>
                    <a:pt x="1432949" y="1338411"/>
                  </a:lnTo>
                  <a:lnTo>
                    <a:pt x="1431564" y="1338411"/>
                  </a:lnTo>
                  <a:cubicBezTo>
                    <a:pt x="1429024" y="1306546"/>
                    <a:pt x="1425329" y="1274680"/>
                    <a:pt x="1420711" y="1242815"/>
                  </a:cubicBezTo>
                  <a:cubicBezTo>
                    <a:pt x="1426715" y="1230346"/>
                    <a:pt x="1432487" y="1217877"/>
                    <a:pt x="1438490" y="1205408"/>
                  </a:cubicBezTo>
                  <a:cubicBezTo>
                    <a:pt x="1450728" y="1260826"/>
                    <a:pt x="1455577" y="1316244"/>
                    <a:pt x="1455115" y="1371893"/>
                  </a:cubicBezTo>
                  <a:cubicBezTo>
                    <a:pt x="1463427" y="1301928"/>
                    <a:pt x="1458809" y="1231962"/>
                    <a:pt x="1447957" y="1161997"/>
                  </a:cubicBezTo>
                  <a:close/>
                  <a:moveTo>
                    <a:pt x="1506374" y="1193400"/>
                  </a:moveTo>
                  <a:cubicBezTo>
                    <a:pt x="1508452" y="1272371"/>
                    <a:pt x="1497138" y="1349033"/>
                    <a:pt x="1480283" y="1424771"/>
                  </a:cubicBezTo>
                  <a:cubicBezTo>
                    <a:pt x="1519766" y="1414842"/>
                    <a:pt x="1559481" y="1374895"/>
                    <a:pt x="1599195" y="1190860"/>
                  </a:cubicBezTo>
                  <a:cubicBezTo>
                    <a:pt x="1595501" y="1171695"/>
                    <a:pt x="1561097" y="1200559"/>
                    <a:pt x="1541932" y="1180008"/>
                  </a:cubicBezTo>
                  <a:cubicBezTo>
                    <a:pt x="1546781" y="1241891"/>
                    <a:pt x="1535698" y="1300542"/>
                    <a:pt x="1508683" y="1356191"/>
                  </a:cubicBezTo>
                  <a:cubicBezTo>
                    <a:pt x="1525077" y="1298926"/>
                    <a:pt x="1530157" y="1241891"/>
                    <a:pt x="1524153" y="1184857"/>
                  </a:cubicBezTo>
                  <a:cubicBezTo>
                    <a:pt x="1518150" y="1187628"/>
                    <a:pt x="1512378" y="1190630"/>
                    <a:pt x="1506374" y="1193400"/>
                  </a:cubicBezTo>
                  <a:close/>
                  <a:moveTo>
                    <a:pt x="1613511" y="1175159"/>
                  </a:moveTo>
                  <a:cubicBezTo>
                    <a:pt x="1602889" y="1242815"/>
                    <a:pt x="1580031" y="1310240"/>
                    <a:pt x="1550476" y="1377897"/>
                  </a:cubicBezTo>
                  <a:cubicBezTo>
                    <a:pt x="1574951" y="1374433"/>
                    <a:pt x="1596886" y="1355960"/>
                    <a:pt x="1618129" y="1333100"/>
                  </a:cubicBezTo>
                  <a:cubicBezTo>
                    <a:pt x="1610971" y="1270062"/>
                    <a:pt x="1626672" y="1219955"/>
                    <a:pt x="1647914" y="1172850"/>
                  </a:cubicBezTo>
                  <a:cubicBezTo>
                    <a:pt x="1636369" y="1173773"/>
                    <a:pt x="1624825" y="1174466"/>
                    <a:pt x="1613511" y="1175159"/>
                  </a:cubicBezTo>
                  <a:close/>
                  <a:moveTo>
                    <a:pt x="1682087" y="1153915"/>
                  </a:moveTo>
                  <a:cubicBezTo>
                    <a:pt x="1655765" y="1174004"/>
                    <a:pt x="1636831" y="1205870"/>
                    <a:pt x="1632444" y="1261980"/>
                  </a:cubicBezTo>
                  <a:cubicBezTo>
                    <a:pt x="1634522" y="1310240"/>
                    <a:pt x="1633599" y="1358500"/>
                    <a:pt x="1622977" y="1406760"/>
                  </a:cubicBezTo>
                  <a:cubicBezTo>
                    <a:pt x="1681625" y="1377435"/>
                    <a:pt x="1723418" y="1319246"/>
                    <a:pt x="1729421" y="1201020"/>
                  </a:cubicBezTo>
                  <a:lnTo>
                    <a:pt x="1722956" y="1195017"/>
                  </a:lnTo>
                  <a:lnTo>
                    <a:pt x="1700328" y="1172850"/>
                  </a:lnTo>
                  <a:lnTo>
                    <a:pt x="1682087" y="1153915"/>
                  </a:lnTo>
                  <a:close/>
                  <a:moveTo>
                    <a:pt x="1586034" y="1377897"/>
                  </a:moveTo>
                  <a:cubicBezTo>
                    <a:pt x="1583725" y="1422924"/>
                    <a:pt x="1585341" y="1469337"/>
                    <a:pt x="1595501" y="1517597"/>
                  </a:cubicBezTo>
                  <a:cubicBezTo>
                    <a:pt x="1607969" y="1536993"/>
                    <a:pt x="1617667" y="1558237"/>
                    <a:pt x="1620668" y="1583868"/>
                  </a:cubicBezTo>
                  <a:cubicBezTo>
                    <a:pt x="1622516" y="1627740"/>
                    <a:pt x="1661306" y="1630511"/>
                    <a:pt x="1658536" y="1682928"/>
                  </a:cubicBezTo>
                  <a:cubicBezTo>
                    <a:pt x="1622054" y="1668380"/>
                    <a:pt x="1595501" y="1641826"/>
                    <a:pt x="1590883" y="1588717"/>
                  </a:cubicBezTo>
                  <a:cubicBezTo>
                    <a:pt x="1539854" y="1540226"/>
                    <a:pt x="1536391" y="1469106"/>
                    <a:pt x="1539623" y="1394753"/>
                  </a:cubicBezTo>
                  <a:cubicBezTo>
                    <a:pt x="1555094" y="1388980"/>
                    <a:pt x="1570564" y="1383439"/>
                    <a:pt x="1586034" y="1377897"/>
                  </a:cubicBezTo>
                  <a:close/>
                  <a:moveTo>
                    <a:pt x="1614665" y="1348802"/>
                  </a:moveTo>
                  <a:cubicBezTo>
                    <a:pt x="1614203" y="1370277"/>
                    <a:pt x="1613742" y="1391520"/>
                    <a:pt x="1613511" y="1412764"/>
                  </a:cubicBezTo>
                  <a:cubicBezTo>
                    <a:pt x="1614665" y="1417613"/>
                    <a:pt x="1617436" y="1422462"/>
                    <a:pt x="1621823" y="1427311"/>
                  </a:cubicBezTo>
                  <a:cubicBezTo>
                    <a:pt x="1613742" y="1458946"/>
                    <a:pt x="1611433" y="1490811"/>
                    <a:pt x="1609816" y="1522446"/>
                  </a:cubicBezTo>
                  <a:cubicBezTo>
                    <a:pt x="1589036" y="1471184"/>
                    <a:pt x="1587881" y="1422231"/>
                    <a:pt x="1595501" y="1374202"/>
                  </a:cubicBezTo>
                  <a:cubicBezTo>
                    <a:pt x="1601966" y="1365659"/>
                    <a:pt x="1608200" y="1357346"/>
                    <a:pt x="1614665" y="1348802"/>
                  </a:cubicBezTo>
                  <a:close/>
                  <a:moveTo>
                    <a:pt x="1632444" y="1416459"/>
                  </a:moveTo>
                  <a:cubicBezTo>
                    <a:pt x="1618821" y="1461486"/>
                    <a:pt x="1612356" y="1508360"/>
                    <a:pt x="1624132" y="1559853"/>
                  </a:cubicBezTo>
                  <a:cubicBezTo>
                    <a:pt x="1628288" y="1594951"/>
                    <a:pt x="1637293" y="1621044"/>
                    <a:pt x="1657381" y="1627279"/>
                  </a:cubicBezTo>
                  <a:cubicBezTo>
                    <a:pt x="1662692" y="1699322"/>
                    <a:pt x="1686705" y="1742271"/>
                    <a:pt x="1730114" y="1756357"/>
                  </a:cubicBezTo>
                  <a:cubicBezTo>
                    <a:pt x="1718800" y="1731419"/>
                    <a:pt x="1711873" y="1706480"/>
                    <a:pt x="1713258" y="1681542"/>
                  </a:cubicBezTo>
                  <a:cubicBezTo>
                    <a:pt x="1692247" y="1661453"/>
                    <a:pt x="1687860" y="1641364"/>
                    <a:pt x="1686012" y="1621275"/>
                  </a:cubicBezTo>
                  <a:cubicBezTo>
                    <a:pt x="1671697" y="1555004"/>
                    <a:pt x="1674237" y="1496353"/>
                    <a:pt x="1688321" y="1443013"/>
                  </a:cubicBezTo>
                  <a:cubicBezTo>
                    <a:pt x="1669619" y="1426850"/>
                    <a:pt x="1651147" y="1419691"/>
                    <a:pt x="1632444" y="1416459"/>
                  </a:cubicBezTo>
                  <a:close/>
                  <a:moveTo>
                    <a:pt x="1697788" y="1446477"/>
                  </a:moveTo>
                  <a:cubicBezTo>
                    <a:pt x="1705408" y="1454559"/>
                    <a:pt x="1713027" y="1462640"/>
                    <a:pt x="1720416" y="1470722"/>
                  </a:cubicBezTo>
                  <a:cubicBezTo>
                    <a:pt x="1704715" y="1509977"/>
                    <a:pt x="1694556" y="1549462"/>
                    <a:pt x="1688321" y="1588717"/>
                  </a:cubicBezTo>
                  <a:cubicBezTo>
                    <a:pt x="1683011" y="1537917"/>
                    <a:pt x="1687398" y="1491042"/>
                    <a:pt x="1697788" y="1446477"/>
                  </a:cubicBezTo>
                  <a:close/>
                  <a:moveTo>
                    <a:pt x="2330447" y="57328"/>
                  </a:moveTo>
                  <a:cubicBezTo>
                    <a:pt x="2330909" y="73491"/>
                    <a:pt x="2323058" y="89424"/>
                    <a:pt x="2311744" y="105588"/>
                  </a:cubicBezTo>
                  <a:cubicBezTo>
                    <a:pt x="2286576" y="126139"/>
                    <a:pt x="2259100" y="146689"/>
                    <a:pt x="2232085" y="167009"/>
                  </a:cubicBezTo>
                  <a:cubicBezTo>
                    <a:pt x="2221925" y="177631"/>
                    <a:pt x="2216153" y="189639"/>
                    <a:pt x="2221002" y="205109"/>
                  </a:cubicBezTo>
                  <a:cubicBezTo>
                    <a:pt x="2200914" y="210651"/>
                    <a:pt x="2180825" y="226815"/>
                    <a:pt x="2160737" y="245749"/>
                  </a:cubicBezTo>
                  <a:cubicBezTo>
                    <a:pt x="2161430" y="231895"/>
                    <a:pt x="2162123" y="217809"/>
                    <a:pt x="2162585" y="203955"/>
                  </a:cubicBezTo>
                  <a:cubicBezTo>
                    <a:pt x="2171128" y="191255"/>
                    <a:pt x="2170666" y="182711"/>
                    <a:pt x="2160737" y="178555"/>
                  </a:cubicBezTo>
                  <a:cubicBezTo>
                    <a:pt x="2152887" y="173475"/>
                    <a:pt x="2158659" y="168395"/>
                    <a:pt x="2161430" y="163315"/>
                  </a:cubicBezTo>
                  <a:cubicBezTo>
                    <a:pt x="2179671" y="146689"/>
                    <a:pt x="2197681" y="129833"/>
                    <a:pt x="2215922" y="113208"/>
                  </a:cubicBezTo>
                  <a:cubicBezTo>
                    <a:pt x="2185674" y="120135"/>
                    <a:pt x="2155427" y="127986"/>
                    <a:pt x="2125179" y="136760"/>
                  </a:cubicBezTo>
                  <a:cubicBezTo>
                    <a:pt x="2109247" y="142764"/>
                    <a:pt x="2097933" y="141840"/>
                    <a:pt x="2097010" y="125908"/>
                  </a:cubicBezTo>
                  <a:cubicBezTo>
                    <a:pt x="2085003" y="124060"/>
                    <a:pt x="2073458" y="124984"/>
                    <a:pt x="2063068" y="131680"/>
                  </a:cubicBezTo>
                  <a:cubicBezTo>
                    <a:pt x="2034436" y="133066"/>
                    <a:pt x="2010654" y="131680"/>
                    <a:pt x="1993568" y="126600"/>
                  </a:cubicBezTo>
                  <a:cubicBezTo>
                    <a:pt x="2018043" y="113669"/>
                    <a:pt x="2042518" y="100739"/>
                    <a:pt x="2066762" y="87808"/>
                  </a:cubicBezTo>
                  <a:cubicBezTo>
                    <a:pt x="2079692" y="87115"/>
                    <a:pt x="2092392" y="86422"/>
                    <a:pt x="2105091" y="85960"/>
                  </a:cubicBezTo>
                  <a:cubicBezTo>
                    <a:pt x="2122408" y="81111"/>
                    <a:pt x="2129566" y="85037"/>
                    <a:pt x="2135108" y="90348"/>
                  </a:cubicBezTo>
                  <a:cubicBezTo>
                    <a:pt x="2187291" y="90809"/>
                    <a:pt x="2219616" y="76493"/>
                    <a:pt x="2251480" y="61715"/>
                  </a:cubicBezTo>
                  <a:cubicBezTo>
                    <a:pt x="2266027" y="88269"/>
                    <a:pt x="2287038" y="88269"/>
                    <a:pt x="2309897" y="80880"/>
                  </a:cubicBezTo>
                  <a:cubicBezTo>
                    <a:pt x="2306895" y="61715"/>
                    <a:pt x="2311744" y="49708"/>
                    <a:pt x="2317286" y="46013"/>
                  </a:cubicBezTo>
                  <a:cubicBezTo>
                    <a:pt x="2290502" y="34699"/>
                    <a:pt x="2278033" y="55480"/>
                    <a:pt x="2254020" y="51093"/>
                  </a:cubicBezTo>
                  <a:cubicBezTo>
                    <a:pt x="2221463" y="69335"/>
                    <a:pt x="2185905" y="81342"/>
                    <a:pt x="2143189" y="79495"/>
                  </a:cubicBezTo>
                  <a:cubicBezTo>
                    <a:pt x="2134877" y="69797"/>
                    <a:pt x="2218000" y="62639"/>
                    <a:pt x="2210149" y="50400"/>
                  </a:cubicBezTo>
                  <a:cubicBezTo>
                    <a:pt x="2180364" y="56404"/>
                    <a:pt x="2150578" y="62408"/>
                    <a:pt x="2120792" y="76955"/>
                  </a:cubicBezTo>
                  <a:cubicBezTo>
                    <a:pt x="2080385" y="86422"/>
                    <a:pt x="2057757" y="82497"/>
                    <a:pt x="2052446" y="64948"/>
                  </a:cubicBezTo>
                  <a:cubicBezTo>
                    <a:pt x="2091930" y="55711"/>
                    <a:pt x="2131413" y="46244"/>
                    <a:pt x="2170897" y="37008"/>
                  </a:cubicBezTo>
                  <a:cubicBezTo>
                    <a:pt x="2210380" y="24769"/>
                    <a:pt x="2239473" y="15764"/>
                    <a:pt x="2279188" y="3295"/>
                  </a:cubicBezTo>
                  <a:cubicBezTo>
                    <a:pt x="2313130" y="-4556"/>
                    <a:pt x="2348226" y="1217"/>
                    <a:pt x="2346841" y="25000"/>
                  </a:cubicBezTo>
                  <a:cubicBezTo>
                    <a:pt x="2347072" y="35853"/>
                    <a:pt x="2345224" y="46475"/>
                    <a:pt x="2330447" y="57328"/>
                  </a:cubicBezTo>
                  <a:close/>
                  <a:moveTo>
                    <a:pt x="2269721" y="55480"/>
                  </a:moveTo>
                  <a:cubicBezTo>
                    <a:pt x="2266257" y="51324"/>
                    <a:pt x="2257714" y="53402"/>
                    <a:pt x="2259100" y="61253"/>
                  </a:cubicBezTo>
                  <a:cubicBezTo>
                    <a:pt x="2266257" y="73953"/>
                    <a:pt x="2277571" y="79726"/>
                    <a:pt x="2292811" y="78802"/>
                  </a:cubicBezTo>
                  <a:cubicBezTo>
                    <a:pt x="2297198" y="76031"/>
                    <a:pt x="2296967" y="73722"/>
                    <a:pt x="2292811" y="72568"/>
                  </a:cubicBezTo>
                  <a:cubicBezTo>
                    <a:pt x="2281728" y="71182"/>
                    <a:pt x="2274108" y="65409"/>
                    <a:pt x="2269721" y="55480"/>
                  </a:cubicBezTo>
                  <a:close/>
                  <a:moveTo>
                    <a:pt x="2289116" y="47860"/>
                  </a:moveTo>
                  <a:cubicBezTo>
                    <a:pt x="2285653" y="47860"/>
                    <a:pt x="2282882" y="50631"/>
                    <a:pt x="2282882" y="54095"/>
                  </a:cubicBezTo>
                  <a:cubicBezTo>
                    <a:pt x="2282882" y="57789"/>
                    <a:pt x="2285653" y="60560"/>
                    <a:pt x="2289116" y="60560"/>
                  </a:cubicBezTo>
                  <a:cubicBezTo>
                    <a:pt x="2292580" y="60560"/>
                    <a:pt x="2295351" y="57789"/>
                    <a:pt x="2295351" y="54095"/>
                  </a:cubicBezTo>
                  <a:cubicBezTo>
                    <a:pt x="2295351" y="50631"/>
                    <a:pt x="2292580" y="47860"/>
                    <a:pt x="2289116" y="47860"/>
                  </a:cubicBezTo>
                  <a:close/>
                  <a:moveTo>
                    <a:pt x="2055910" y="137684"/>
                  </a:moveTo>
                  <a:cubicBezTo>
                    <a:pt x="2034436" y="138839"/>
                    <a:pt x="2012963" y="139531"/>
                    <a:pt x="1991720" y="138377"/>
                  </a:cubicBezTo>
                  <a:cubicBezTo>
                    <a:pt x="1945772" y="159620"/>
                    <a:pt x="1918064" y="186637"/>
                    <a:pt x="1900516" y="216655"/>
                  </a:cubicBezTo>
                  <a:cubicBezTo>
                    <a:pt x="1935612" y="217579"/>
                    <a:pt x="1970478" y="206264"/>
                    <a:pt x="2005343" y="182942"/>
                  </a:cubicBezTo>
                  <a:cubicBezTo>
                    <a:pt x="2018505" y="166548"/>
                    <a:pt x="2036284" y="151769"/>
                    <a:pt x="2055910" y="137684"/>
                  </a:cubicBezTo>
                  <a:close/>
                  <a:moveTo>
                    <a:pt x="2078538" y="130988"/>
                  </a:moveTo>
                  <a:cubicBezTo>
                    <a:pt x="2052908" y="151077"/>
                    <a:pt x="2026586" y="165624"/>
                    <a:pt x="2003034" y="206726"/>
                  </a:cubicBezTo>
                  <a:cubicBezTo>
                    <a:pt x="1997955" y="216655"/>
                    <a:pt x="2000264" y="221042"/>
                    <a:pt x="2010423" y="219888"/>
                  </a:cubicBezTo>
                  <a:cubicBezTo>
                    <a:pt x="2046674" y="217348"/>
                    <a:pt x="2082925" y="195411"/>
                    <a:pt x="2119176" y="170473"/>
                  </a:cubicBezTo>
                  <a:cubicBezTo>
                    <a:pt x="2100242" y="188484"/>
                    <a:pt x="2081309" y="198413"/>
                    <a:pt x="2062375" y="232357"/>
                  </a:cubicBezTo>
                  <a:cubicBezTo>
                    <a:pt x="2052677" y="245749"/>
                    <a:pt x="2048290" y="260297"/>
                    <a:pt x="2049445" y="275999"/>
                  </a:cubicBezTo>
                  <a:cubicBezTo>
                    <a:pt x="2081540" y="269533"/>
                    <a:pt x="2109478" y="251753"/>
                    <a:pt x="2133030" y="223351"/>
                  </a:cubicBezTo>
                  <a:cubicBezTo>
                    <a:pt x="2124256" y="239284"/>
                    <a:pt x="2115251" y="255217"/>
                    <a:pt x="2093315" y="271149"/>
                  </a:cubicBezTo>
                  <a:cubicBezTo>
                    <a:pt x="2087081" y="294009"/>
                    <a:pt x="2092161" y="310866"/>
                    <a:pt x="2098857" y="327029"/>
                  </a:cubicBezTo>
                  <a:cubicBezTo>
                    <a:pt x="2112018" y="301629"/>
                    <a:pt x="2122870" y="275999"/>
                    <a:pt x="2149423" y="250599"/>
                  </a:cubicBezTo>
                  <a:cubicBezTo>
                    <a:pt x="2151040" y="240900"/>
                    <a:pt x="2152656" y="231202"/>
                    <a:pt x="2154272" y="221735"/>
                  </a:cubicBezTo>
                  <a:cubicBezTo>
                    <a:pt x="2164201" y="198182"/>
                    <a:pt x="2160506" y="188253"/>
                    <a:pt x="2151040" y="184559"/>
                  </a:cubicBezTo>
                  <a:cubicBezTo>
                    <a:pt x="2146653" y="178786"/>
                    <a:pt x="2143651" y="173013"/>
                    <a:pt x="2150116" y="167240"/>
                  </a:cubicBezTo>
                  <a:cubicBezTo>
                    <a:pt x="2154734" y="154540"/>
                    <a:pt x="2164894" y="142071"/>
                    <a:pt x="2180364" y="129371"/>
                  </a:cubicBezTo>
                  <a:cubicBezTo>
                    <a:pt x="2156812" y="128217"/>
                    <a:pt x="2134877" y="134451"/>
                    <a:pt x="2113634" y="144149"/>
                  </a:cubicBezTo>
                  <a:cubicBezTo>
                    <a:pt x="2097010" y="154540"/>
                    <a:pt x="2103244" y="124753"/>
                    <a:pt x="2078538" y="130988"/>
                  </a:cubicBezTo>
                  <a:close/>
                  <a:moveTo>
                    <a:pt x="1997262" y="196104"/>
                  </a:moveTo>
                  <a:cubicBezTo>
                    <a:pt x="1986410" y="206033"/>
                    <a:pt x="1983177" y="215962"/>
                    <a:pt x="1987564" y="225660"/>
                  </a:cubicBezTo>
                  <a:cubicBezTo>
                    <a:pt x="1979714" y="245519"/>
                    <a:pt x="1968862" y="265377"/>
                    <a:pt x="1956624" y="285004"/>
                  </a:cubicBezTo>
                  <a:lnTo>
                    <a:pt x="1929147" y="301399"/>
                  </a:lnTo>
                  <a:lnTo>
                    <a:pt x="1921759" y="288237"/>
                  </a:lnTo>
                  <a:lnTo>
                    <a:pt x="1913677" y="271611"/>
                  </a:lnTo>
                  <a:lnTo>
                    <a:pt x="1908136" y="258911"/>
                  </a:lnTo>
                  <a:cubicBezTo>
                    <a:pt x="1906519" y="252215"/>
                    <a:pt x="1905596" y="245519"/>
                    <a:pt x="1905365" y="239053"/>
                  </a:cubicBezTo>
                  <a:cubicBezTo>
                    <a:pt x="1934689" y="218502"/>
                    <a:pt x="1965860" y="207649"/>
                    <a:pt x="1997262" y="196104"/>
                  </a:cubicBezTo>
                  <a:close/>
                  <a:moveTo>
                    <a:pt x="1998878" y="227508"/>
                  </a:moveTo>
                  <a:cubicBezTo>
                    <a:pt x="1976712" y="260066"/>
                    <a:pt x="1957317" y="292855"/>
                    <a:pt x="1959164" y="325413"/>
                  </a:cubicBezTo>
                  <a:cubicBezTo>
                    <a:pt x="1987103" y="311097"/>
                    <a:pt x="2014579" y="294933"/>
                    <a:pt x="2040440" y="271842"/>
                  </a:cubicBezTo>
                  <a:cubicBezTo>
                    <a:pt x="2041594" y="252215"/>
                    <a:pt x="2050368" y="232357"/>
                    <a:pt x="2062375" y="212499"/>
                  </a:cubicBezTo>
                  <a:cubicBezTo>
                    <a:pt x="2040209" y="225199"/>
                    <a:pt x="2018966" y="230048"/>
                    <a:pt x="1998878" y="227508"/>
                  </a:cubicBezTo>
                  <a:close/>
                  <a:moveTo>
                    <a:pt x="2033975" y="286851"/>
                  </a:moveTo>
                  <a:cubicBezTo>
                    <a:pt x="2019197" y="296319"/>
                    <a:pt x="2004651" y="306017"/>
                    <a:pt x="1989873" y="315484"/>
                  </a:cubicBezTo>
                  <a:cubicBezTo>
                    <a:pt x="1988488" y="332340"/>
                    <a:pt x="1985255" y="349197"/>
                    <a:pt x="1976481" y="366053"/>
                  </a:cubicBezTo>
                  <a:lnTo>
                    <a:pt x="1982715" y="372749"/>
                  </a:lnTo>
                  <a:lnTo>
                    <a:pt x="1994953" y="384526"/>
                  </a:lnTo>
                  <a:lnTo>
                    <a:pt x="2007652" y="395609"/>
                  </a:lnTo>
                  <a:lnTo>
                    <a:pt x="2021044" y="406000"/>
                  </a:lnTo>
                  <a:lnTo>
                    <a:pt x="2034898" y="415929"/>
                  </a:lnTo>
                  <a:lnTo>
                    <a:pt x="2036284" y="416622"/>
                  </a:lnTo>
                  <a:cubicBezTo>
                    <a:pt x="2037900" y="395379"/>
                    <a:pt x="2036284" y="376444"/>
                    <a:pt x="2024970" y="365129"/>
                  </a:cubicBezTo>
                  <a:cubicBezTo>
                    <a:pt x="2016196" y="363975"/>
                    <a:pt x="2015272" y="355200"/>
                    <a:pt x="2021737" y="338575"/>
                  </a:cubicBezTo>
                  <a:cubicBezTo>
                    <a:pt x="2016888" y="316408"/>
                    <a:pt x="2043672" y="297473"/>
                    <a:pt x="2033975" y="286851"/>
                  </a:cubicBezTo>
                  <a:close/>
                  <a:moveTo>
                    <a:pt x="1975327" y="330493"/>
                  </a:moveTo>
                  <a:cubicBezTo>
                    <a:pt x="1975327" y="339729"/>
                    <a:pt x="1975558" y="348966"/>
                    <a:pt x="1969323" y="358202"/>
                  </a:cubicBezTo>
                  <a:lnTo>
                    <a:pt x="1960088" y="347119"/>
                  </a:lnTo>
                  <a:lnTo>
                    <a:pt x="1949697" y="333495"/>
                  </a:lnTo>
                  <a:lnTo>
                    <a:pt x="1939769" y="318948"/>
                  </a:lnTo>
                  <a:lnTo>
                    <a:pt x="1933765" y="309249"/>
                  </a:lnTo>
                  <a:lnTo>
                    <a:pt x="1952468" y="300706"/>
                  </a:lnTo>
                  <a:cubicBezTo>
                    <a:pt x="1949235" y="311559"/>
                    <a:pt x="1947157" y="322180"/>
                    <a:pt x="1952468" y="332802"/>
                  </a:cubicBezTo>
                  <a:cubicBezTo>
                    <a:pt x="1960088" y="333264"/>
                    <a:pt x="1967707" y="332340"/>
                    <a:pt x="1975327" y="330493"/>
                  </a:cubicBezTo>
                  <a:close/>
                  <a:moveTo>
                    <a:pt x="2046905" y="284311"/>
                  </a:moveTo>
                  <a:cubicBezTo>
                    <a:pt x="2037669" y="288468"/>
                    <a:pt x="2020121" y="360049"/>
                    <a:pt x="2028202" y="360049"/>
                  </a:cubicBezTo>
                  <a:cubicBezTo>
                    <a:pt x="2036284" y="360049"/>
                    <a:pt x="2040209" y="400689"/>
                    <a:pt x="2045981" y="421009"/>
                  </a:cubicBezTo>
                  <a:lnTo>
                    <a:pt x="2047136" y="423549"/>
                  </a:lnTo>
                  <a:lnTo>
                    <a:pt x="2049445" y="424935"/>
                  </a:lnTo>
                  <a:lnTo>
                    <a:pt x="2064684" y="433479"/>
                  </a:lnTo>
                  <a:lnTo>
                    <a:pt x="2071149" y="436711"/>
                  </a:lnTo>
                  <a:cubicBezTo>
                    <a:pt x="2071149" y="402999"/>
                    <a:pt x="2073920" y="369055"/>
                    <a:pt x="2087543" y="335342"/>
                  </a:cubicBezTo>
                  <a:cubicBezTo>
                    <a:pt x="2085927" y="315253"/>
                    <a:pt x="2084310" y="295164"/>
                    <a:pt x="2082694" y="275306"/>
                  </a:cubicBezTo>
                  <a:cubicBezTo>
                    <a:pt x="2070687" y="278308"/>
                    <a:pt x="2058912" y="281309"/>
                    <a:pt x="2046905" y="284311"/>
                  </a:cubicBezTo>
                  <a:close/>
                  <a:moveTo>
                    <a:pt x="2119638" y="537619"/>
                  </a:moveTo>
                  <a:cubicBezTo>
                    <a:pt x="2179440" y="546855"/>
                    <a:pt x="2246862" y="538542"/>
                    <a:pt x="2303201" y="553782"/>
                  </a:cubicBezTo>
                  <a:cubicBezTo>
                    <a:pt x="2376857" y="568099"/>
                    <a:pt x="2389326" y="532077"/>
                    <a:pt x="2383553" y="507600"/>
                  </a:cubicBezTo>
                  <a:cubicBezTo>
                    <a:pt x="2332063" y="470655"/>
                    <a:pt x="2300199" y="430246"/>
                    <a:pt x="2324674" y="363975"/>
                  </a:cubicBezTo>
                  <a:cubicBezTo>
                    <a:pt x="2388171" y="283849"/>
                    <a:pt x="2464367" y="284080"/>
                    <a:pt x="2545874" y="320795"/>
                  </a:cubicBezTo>
                  <a:cubicBezTo>
                    <a:pt x="2622994" y="346195"/>
                    <a:pt x="2678178" y="384757"/>
                    <a:pt x="2736364" y="421702"/>
                  </a:cubicBezTo>
                  <a:cubicBezTo>
                    <a:pt x="2615143" y="469039"/>
                    <a:pt x="2499002" y="460264"/>
                    <a:pt x="2388864" y="383140"/>
                  </a:cubicBezTo>
                  <a:cubicBezTo>
                    <a:pt x="2421190" y="347349"/>
                    <a:pt x="2491844" y="345733"/>
                    <a:pt x="2622070" y="397688"/>
                  </a:cubicBezTo>
                  <a:cubicBezTo>
                    <a:pt x="2558573" y="354046"/>
                    <a:pt x="2484917" y="337189"/>
                    <a:pt x="2396022" y="359126"/>
                  </a:cubicBezTo>
                  <a:cubicBezTo>
                    <a:pt x="2375472" y="372057"/>
                    <a:pt x="2363927" y="391684"/>
                    <a:pt x="2372239" y="426551"/>
                  </a:cubicBezTo>
                  <a:cubicBezTo>
                    <a:pt x="2375703" y="463728"/>
                    <a:pt x="2425346" y="491206"/>
                    <a:pt x="2415186" y="529768"/>
                  </a:cubicBezTo>
                  <a:cubicBezTo>
                    <a:pt x="2420497" y="567406"/>
                    <a:pt x="2403410" y="592344"/>
                    <a:pt x="2336681" y="589804"/>
                  </a:cubicBezTo>
                  <a:cubicBezTo>
                    <a:pt x="2311744" y="602735"/>
                    <a:pt x="2280573" y="596500"/>
                    <a:pt x="2248478" y="587495"/>
                  </a:cubicBezTo>
                  <a:cubicBezTo>
                    <a:pt x="2222618" y="592806"/>
                    <a:pt x="2199297" y="585879"/>
                    <a:pt x="2177131" y="572948"/>
                  </a:cubicBezTo>
                  <a:cubicBezTo>
                    <a:pt x="2157736" y="576642"/>
                    <a:pt x="2138109" y="576411"/>
                    <a:pt x="2118714" y="573410"/>
                  </a:cubicBezTo>
                  <a:lnTo>
                    <a:pt x="2119176" y="565097"/>
                  </a:lnTo>
                  <a:lnTo>
                    <a:pt x="2119638" y="539235"/>
                  </a:lnTo>
                  <a:lnTo>
                    <a:pt x="2119638" y="537619"/>
                  </a:lnTo>
                  <a:close/>
                  <a:moveTo>
                    <a:pt x="2385170" y="390991"/>
                  </a:moveTo>
                  <a:cubicBezTo>
                    <a:pt x="2386093" y="404153"/>
                    <a:pt x="2387017" y="417315"/>
                    <a:pt x="2387709" y="430708"/>
                  </a:cubicBezTo>
                  <a:cubicBezTo>
                    <a:pt x="2417264" y="449642"/>
                    <a:pt x="2426962" y="420086"/>
                    <a:pt x="2530404" y="619822"/>
                  </a:cubicBezTo>
                  <a:cubicBezTo>
                    <a:pt x="2493230" y="568099"/>
                    <a:pt x="2456055" y="516606"/>
                    <a:pt x="2419111" y="464882"/>
                  </a:cubicBezTo>
                  <a:cubicBezTo>
                    <a:pt x="2428578" y="496055"/>
                    <a:pt x="2435736" y="526997"/>
                    <a:pt x="2427193" y="558170"/>
                  </a:cubicBezTo>
                  <a:cubicBezTo>
                    <a:pt x="2464367" y="625364"/>
                    <a:pt x="2512625" y="658153"/>
                    <a:pt x="2564346" y="681475"/>
                  </a:cubicBezTo>
                  <a:cubicBezTo>
                    <a:pt x="2572196" y="606430"/>
                    <a:pt x="2500387" y="447795"/>
                    <a:pt x="2385170" y="390991"/>
                  </a:cubicBezTo>
                  <a:close/>
                  <a:moveTo>
                    <a:pt x="2406874" y="585648"/>
                  </a:moveTo>
                  <a:cubicBezTo>
                    <a:pt x="2478914" y="671777"/>
                    <a:pt x="2570118" y="660231"/>
                    <a:pt x="2549338" y="703411"/>
                  </a:cubicBezTo>
                  <a:cubicBezTo>
                    <a:pt x="2526017" y="709646"/>
                    <a:pt x="2506622" y="709877"/>
                    <a:pt x="2476143" y="693944"/>
                  </a:cubicBezTo>
                  <a:cubicBezTo>
                    <a:pt x="2428809" y="671546"/>
                    <a:pt x="2393944" y="638988"/>
                    <a:pt x="2364620" y="602042"/>
                  </a:cubicBezTo>
                  <a:cubicBezTo>
                    <a:pt x="2361156" y="585648"/>
                    <a:pt x="2395560" y="599271"/>
                    <a:pt x="2406874" y="585648"/>
                  </a:cubicBezTo>
                  <a:close/>
                  <a:moveTo>
                    <a:pt x="2420497" y="567637"/>
                  </a:moveTo>
                  <a:cubicBezTo>
                    <a:pt x="2432504" y="585648"/>
                    <a:pt x="2444741" y="603428"/>
                    <a:pt x="2456979" y="621208"/>
                  </a:cubicBezTo>
                  <a:cubicBezTo>
                    <a:pt x="2441278" y="608046"/>
                    <a:pt x="2425346" y="594653"/>
                    <a:pt x="2409645" y="581491"/>
                  </a:cubicBezTo>
                  <a:cubicBezTo>
                    <a:pt x="2413108" y="576873"/>
                    <a:pt x="2416803" y="572255"/>
                    <a:pt x="2420497" y="567637"/>
                  </a:cubicBezTo>
                  <a:close/>
                  <a:moveTo>
                    <a:pt x="2325367" y="602042"/>
                  </a:moveTo>
                  <a:cubicBezTo>
                    <a:pt x="2358385" y="638988"/>
                    <a:pt x="2398100" y="669237"/>
                    <a:pt x="2447512" y="689788"/>
                  </a:cubicBezTo>
                  <a:cubicBezTo>
                    <a:pt x="2457440" y="687479"/>
                    <a:pt x="2467369" y="705951"/>
                    <a:pt x="2450283" y="704797"/>
                  </a:cubicBezTo>
                  <a:cubicBezTo>
                    <a:pt x="2425808" y="707568"/>
                    <a:pt x="2401332" y="707568"/>
                    <a:pt x="2376857" y="688402"/>
                  </a:cubicBezTo>
                  <a:cubicBezTo>
                    <a:pt x="2342915" y="665080"/>
                    <a:pt x="2312668" y="639911"/>
                    <a:pt x="2285884" y="612895"/>
                  </a:cubicBezTo>
                  <a:cubicBezTo>
                    <a:pt x="2267412" y="605737"/>
                    <a:pt x="2287038" y="594884"/>
                    <a:pt x="2292811" y="604813"/>
                  </a:cubicBezTo>
                  <a:cubicBezTo>
                    <a:pt x="2305972" y="607122"/>
                    <a:pt x="2316824" y="606199"/>
                    <a:pt x="2325367" y="602042"/>
                  </a:cubicBezTo>
                  <a:close/>
                  <a:moveTo>
                    <a:pt x="2259792" y="593730"/>
                  </a:moveTo>
                  <a:cubicBezTo>
                    <a:pt x="2275493" y="617744"/>
                    <a:pt x="2296274" y="641759"/>
                    <a:pt x="2321673" y="665773"/>
                  </a:cubicBezTo>
                  <a:cubicBezTo>
                    <a:pt x="2296043" y="653997"/>
                    <a:pt x="2270645" y="635986"/>
                    <a:pt x="2246400" y="601119"/>
                  </a:cubicBezTo>
                  <a:cubicBezTo>
                    <a:pt x="2248478" y="592113"/>
                    <a:pt x="2252865" y="589573"/>
                    <a:pt x="2259792" y="593730"/>
                  </a:cubicBezTo>
                  <a:close/>
                  <a:moveTo>
                    <a:pt x="2230007" y="594422"/>
                  </a:moveTo>
                  <a:cubicBezTo>
                    <a:pt x="2263256" y="635293"/>
                    <a:pt x="2296736" y="675702"/>
                    <a:pt x="2359540" y="686786"/>
                  </a:cubicBezTo>
                  <a:cubicBezTo>
                    <a:pt x="2367852" y="690942"/>
                    <a:pt x="2374779" y="695330"/>
                    <a:pt x="2373394" y="702719"/>
                  </a:cubicBezTo>
                  <a:cubicBezTo>
                    <a:pt x="2312668" y="718882"/>
                    <a:pt x="2252865" y="676164"/>
                    <a:pt x="2193525" y="603659"/>
                  </a:cubicBezTo>
                  <a:cubicBezTo>
                    <a:pt x="2190985" y="590959"/>
                    <a:pt x="2194910" y="587264"/>
                    <a:pt x="2205070" y="592575"/>
                  </a:cubicBezTo>
                  <a:cubicBezTo>
                    <a:pt x="2213382" y="593268"/>
                    <a:pt x="2221694" y="593730"/>
                    <a:pt x="2230007" y="594422"/>
                  </a:cubicBezTo>
                  <a:close/>
                  <a:moveTo>
                    <a:pt x="2164432" y="579644"/>
                  </a:moveTo>
                  <a:cubicBezTo>
                    <a:pt x="2184751" y="606660"/>
                    <a:pt x="2206224" y="630906"/>
                    <a:pt x="2228159" y="654690"/>
                  </a:cubicBezTo>
                  <a:cubicBezTo>
                    <a:pt x="2206917" y="643375"/>
                    <a:pt x="2186136" y="633677"/>
                    <a:pt x="2158428" y="593730"/>
                  </a:cubicBezTo>
                  <a:cubicBezTo>
                    <a:pt x="2157505" y="585417"/>
                    <a:pt x="2158659" y="579644"/>
                    <a:pt x="2164432" y="579644"/>
                  </a:cubicBezTo>
                  <a:close/>
                  <a:moveTo>
                    <a:pt x="2350304" y="595115"/>
                  </a:moveTo>
                  <a:cubicBezTo>
                    <a:pt x="2358847" y="610355"/>
                    <a:pt x="2370392" y="625826"/>
                    <a:pt x="2383784" y="641297"/>
                  </a:cubicBezTo>
                  <a:cubicBezTo>
                    <a:pt x="2369007" y="634831"/>
                    <a:pt x="2354229" y="623979"/>
                    <a:pt x="2339452" y="606199"/>
                  </a:cubicBezTo>
                  <a:cubicBezTo>
                    <a:pt x="2334834" y="596731"/>
                    <a:pt x="2343377" y="593037"/>
                    <a:pt x="2350304" y="595115"/>
                  </a:cubicBezTo>
                  <a:close/>
                  <a:moveTo>
                    <a:pt x="2139495" y="583339"/>
                  </a:moveTo>
                  <a:cubicBezTo>
                    <a:pt x="2163508" y="614511"/>
                    <a:pt x="2177362" y="645684"/>
                    <a:pt x="2250787" y="676857"/>
                  </a:cubicBezTo>
                  <a:cubicBezTo>
                    <a:pt x="2267412" y="684246"/>
                    <a:pt x="2281497" y="691866"/>
                    <a:pt x="2290271" y="700871"/>
                  </a:cubicBezTo>
                  <a:cubicBezTo>
                    <a:pt x="2270645" y="706644"/>
                    <a:pt x="2249171" y="706875"/>
                    <a:pt x="2223311" y="694868"/>
                  </a:cubicBezTo>
                  <a:cubicBezTo>
                    <a:pt x="2190985" y="682630"/>
                    <a:pt x="2158428" y="661386"/>
                    <a:pt x="2126103" y="619591"/>
                  </a:cubicBezTo>
                  <a:cubicBezTo>
                    <a:pt x="2122408" y="616128"/>
                    <a:pt x="2119176" y="612202"/>
                    <a:pt x="2116636" y="608508"/>
                  </a:cubicBezTo>
                  <a:lnTo>
                    <a:pt x="2117790" y="591190"/>
                  </a:lnTo>
                  <a:lnTo>
                    <a:pt x="2118252" y="580337"/>
                  </a:lnTo>
                  <a:lnTo>
                    <a:pt x="2139495" y="583339"/>
                  </a:lnTo>
                  <a:close/>
                  <a:moveTo>
                    <a:pt x="2115481" y="620515"/>
                  </a:moveTo>
                  <a:cubicBezTo>
                    <a:pt x="2130259" y="642682"/>
                    <a:pt x="2149885" y="663695"/>
                    <a:pt x="2180825" y="681244"/>
                  </a:cubicBezTo>
                  <a:cubicBezTo>
                    <a:pt x="2194679" y="687710"/>
                    <a:pt x="2198143" y="694406"/>
                    <a:pt x="2191216" y="700871"/>
                  </a:cubicBezTo>
                  <a:cubicBezTo>
                    <a:pt x="2159814" y="702488"/>
                    <a:pt x="2130952" y="697177"/>
                    <a:pt x="2108785" y="676164"/>
                  </a:cubicBezTo>
                  <a:lnTo>
                    <a:pt x="2109940" y="668082"/>
                  </a:lnTo>
                  <a:lnTo>
                    <a:pt x="2113403" y="642682"/>
                  </a:lnTo>
                  <a:lnTo>
                    <a:pt x="2115481" y="620515"/>
                  </a:lnTo>
                  <a:close/>
                  <a:moveTo>
                    <a:pt x="2092392" y="790233"/>
                  </a:moveTo>
                  <a:cubicBezTo>
                    <a:pt x="2077152" y="834106"/>
                    <a:pt x="2057988" y="877979"/>
                    <a:pt x="2031897" y="921851"/>
                  </a:cubicBezTo>
                  <a:lnTo>
                    <a:pt x="2022199" y="940786"/>
                  </a:lnTo>
                  <a:lnTo>
                    <a:pt x="2009269" y="964800"/>
                  </a:lnTo>
                  <a:lnTo>
                    <a:pt x="1995415" y="988584"/>
                  </a:lnTo>
                  <a:lnTo>
                    <a:pt x="1990104" y="997128"/>
                  </a:lnTo>
                  <a:cubicBezTo>
                    <a:pt x="1990797" y="1011906"/>
                    <a:pt x="1997955" y="1025991"/>
                    <a:pt x="2011578" y="1039153"/>
                  </a:cubicBezTo>
                  <a:cubicBezTo>
                    <a:pt x="2070456" y="1039615"/>
                    <a:pt x="2165586" y="910999"/>
                    <a:pt x="2199990" y="820251"/>
                  </a:cubicBezTo>
                  <a:cubicBezTo>
                    <a:pt x="2157967" y="815171"/>
                    <a:pt x="2120330" y="806628"/>
                    <a:pt x="2092392" y="790233"/>
                  </a:cubicBezTo>
                  <a:close/>
                  <a:moveTo>
                    <a:pt x="2209457" y="822330"/>
                  </a:moveTo>
                  <a:cubicBezTo>
                    <a:pt x="2186598" y="885599"/>
                    <a:pt x="2148731" y="949099"/>
                    <a:pt x="2077614" y="1012368"/>
                  </a:cubicBezTo>
                  <a:cubicBezTo>
                    <a:pt x="2061451" y="1026915"/>
                    <a:pt x="2063530" y="1041000"/>
                    <a:pt x="2087081" y="1038230"/>
                  </a:cubicBezTo>
                  <a:cubicBezTo>
                    <a:pt x="2163277" y="1042155"/>
                    <a:pt x="2281958" y="917233"/>
                    <a:pt x="2313591" y="832028"/>
                  </a:cubicBezTo>
                  <a:cubicBezTo>
                    <a:pt x="2282882" y="832490"/>
                    <a:pt x="2240397" y="830411"/>
                    <a:pt x="2209457" y="822330"/>
                  </a:cubicBezTo>
                  <a:close/>
                  <a:moveTo>
                    <a:pt x="2323289" y="832028"/>
                  </a:moveTo>
                  <a:cubicBezTo>
                    <a:pt x="2293272" y="898530"/>
                    <a:pt x="2241090" y="963877"/>
                    <a:pt x="2148731" y="1027377"/>
                  </a:cubicBezTo>
                  <a:cubicBezTo>
                    <a:pt x="2146191" y="1035690"/>
                    <a:pt x="2154041" y="1057164"/>
                    <a:pt x="2186136" y="1045619"/>
                  </a:cubicBezTo>
                  <a:cubicBezTo>
                    <a:pt x="2239242" y="1022990"/>
                    <a:pt x="2281497" y="998282"/>
                    <a:pt x="2314515" y="971497"/>
                  </a:cubicBezTo>
                  <a:lnTo>
                    <a:pt x="2314746" y="971035"/>
                  </a:lnTo>
                  <a:lnTo>
                    <a:pt x="2315439" y="969188"/>
                  </a:lnTo>
                  <a:lnTo>
                    <a:pt x="2316362" y="967571"/>
                  </a:lnTo>
                  <a:lnTo>
                    <a:pt x="2317517" y="965724"/>
                  </a:lnTo>
                  <a:lnTo>
                    <a:pt x="2319133" y="963877"/>
                  </a:lnTo>
                  <a:lnTo>
                    <a:pt x="2321442" y="962260"/>
                  </a:lnTo>
                  <a:lnTo>
                    <a:pt x="2324444" y="961568"/>
                  </a:lnTo>
                  <a:lnTo>
                    <a:pt x="2326291" y="961568"/>
                  </a:lnTo>
                  <a:lnTo>
                    <a:pt x="2326522" y="961337"/>
                  </a:lnTo>
                  <a:lnTo>
                    <a:pt x="2326983" y="960644"/>
                  </a:lnTo>
                  <a:lnTo>
                    <a:pt x="2327907" y="959490"/>
                  </a:lnTo>
                  <a:lnTo>
                    <a:pt x="2328831" y="958566"/>
                  </a:lnTo>
                  <a:lnTo>
                    <a:pt x="2329754" y="957411"/>
                  </a:lnTo>
                  <a:lnTo>
                    <a:pt x="2330909" y="956488"/>
                  </a:lnTo>
                  <a:lnTo>
                    <a:pt x="2332294" y="955795"/>
                  </a:lnTo>
                  <a:lnTo>
                    <a:pt x="2333218" y="955333"/>
                  </a:lnTo>
                  <a:cubicBezTo>
                    <a:pt x="2372470" y="918619"/>
                    <a:pt x="2396022" y="878671"/>
                    <a:pt x="2407336" y="836184"/>
                  </a:cubicBezTo>
                  <a:cubicBezTo>
                    <a:pt x="2379166" y="838955"/>
                    <a:pt x="2351228" y="838031"/>
                    <a:pt x="2323289" y="832028"/>
                  </a:cubicBezTo>
                  <a:close/>
                  <a:moveTo>
                    <a:pt x="2101166" y="719113"/>
                  </a:moveTo>
                  <a:cubicBezTo>
                    <a:pt x="2114789" y="743128"/>
                    <a:pt x="2136724" y="767142"/>
                    <a:pt x="2161661" y="791157"/>
                  </a:cubicBezTo>
                  <a:cubicBezTo>
                    <a:pt x="2153118" y="802010"/>
                    <a:pt x="2136724" y="796930"/>
                    <a:pt x="2116867" y="784691"/>
                  </a:cubicBezTo>
                  <a:cubicBezTo>
                    <a:pt x="2105784" y="779611"/>
                    <a:pt x="2096779" y="774300"/>
                    <a:pt x="2089390" y="769220"/>
                  </a:cubicBezTo>
                  <a:lnTo>
                    <a:pt x="2095624" y="744051"/>
                  </a:lnTo>
                  <a:lnTo>
                    <a:pt x="2101166" y="719113"/>
                  </a:lnTo>
                  <a:close/>
                  <a:moveTo>
                    <a:pt x="2102782" y="710339"/>
                  </a:moveTo>
                  <a:cubicBezTo>
                    <a:pt x="2117560" y="741973"/>
                    <a:pt x="2150116" y="773608"/>
                    <a:pt x="2195603" y="805242"/>
                  </a:cubicBezTo>
                  <a:cubicBezTo>
                    <a:pt x="2218693" y="816557"/>
                    <a:pt x="2241782" y="824408"/>
                    <a:pt x="2264641" y="824408"/>
                  </a:cubicBezTo>
                  <a:cubicBezTo>
                    <a:pt x="2283113" y="827640"/>
                    <a:pt x="2291656" y="823484"/>
                    <a:pt x="2298814" y="817942"/>
                  </a:cubicBezTo>
                  <a:cubicBezTo>
                    <a:pt x="2285422" y="804319"/>
                    <a:pt x="2266950" y="798315"/>
                    <a:pt x="2247786" y="793235"/>
                  </a:cubicBezTo>
                  <a:cubicBezTo>
                    <a:pt x="2193525" y="763679"/>
                    <a:pt x="2168126" y="733891"/>
                    <a:pt x="2151040" y="704335"/>
                  </a:cubicBezTo>
                  <a:lnTo>
                    <a:pt x="2108093" y="679397"/>
                  </a:lnTo>
                  <a:lnTo>
                    <a:pt x="2106015" y="693713"/>
                  </a:lnTo>
                  <a:lnTo>
                    <a:pt x="2102782" y="710339"/>
                  </a:lnTo>
                  <a:close/>
                  <a:moveTo>
                    <a:pt x="2200914" y="709646"/>
                  </a:moveTo>
                  <a:cubicBezTo>
                    <a:pt x="2225850" y="743128"/>
                    <a:pt x="2261870" y="776840"/>
                    <a:pt x="2300892" y="810553"/>
                  </a:cubicBezTo>
                  <a:cubicBezTo>
                    <a:pt x="2323520" y="830873"/>
                    <a:pt x="2356077" y="828795"/>
                    <a:pt x="2390249" y="823484"/>
                  </a:cubicBezTo>
                  <a:cubicBezTo>
                    <a:pt x="2393020" y="811939"/>
                    <a:pt x="2387479" y="806166"/>
                    <a:pt x="2373163" y="806166"/>
                  </a:cubicBezTo>
                  <a:cubicBezTo>
                    <a:pt x="2351228" y="805242"/>
                    <a:pt x="2331832" y="791619"/>
                    <a:pt x="2312668" y="776148"/>
                  </a:cubicBezTo>
                  <a:cubicBezTo>
                    <a:pt x="2290271" y="753980"/>
                    <a:pt x="2267874" y="731813"/>
                    <a:pt x="2245708" y="709646"/>
                  </a:cubicBezTo>
                  <a:cubicBezTo>
                    <a:pt x="2221925" y="705720"/>
                    <a:pt x="2204608" y="704797"/>
                    <a:pt x="2200914" y="709646"/>
                  </a:cubicBezTo>
                  <a:close/>
                  <a:moveTo>
                    <a:pt x="2353075" y="721422"/>
                  </a:moveTo>
                  <a:cubicBezTo>
                    <a:pt x="2324674" y="713571"/>
                    <a:pt x="2300199" y="708491"/>
                    <a:pt x="2302970" y="723500"/>
                  </a:cubicBezTo>
                  <a:cubicBezTo>
                    <a:pt x="2332525" y="760446"/>
                    <a:pt x="2367621" y="791619"/>
                    <a:pt x="2408259" y="817019"/>
                  </a:cubicBezTo>
                  <a:cubicBezTo>
                    <a:pt x="2465753" y="836646"/>
                    <a:pt x="2488381" y="831335"/>
                    <a:pt x="2506160" y="822330"/>
                  </a:cubicBezTo>
                  <a:cubicBezTo>
                    <a:pt x="2440816" y="806628"/>
                    <a:pt x="2395560" y="765757"/>
                    <a:pt x="2353075" y="721422"/>
                  </a:cubicBezTo>
                  <a:close/>
                  <a:moveTo>
                    <a:pt x="2287038" y="717035"/>
                  </a:moveTo>
                  <a:cubicBezTo>
                    <a:pt x="2276186" y="709646"/>
                    <a:pt x="2269259" y="710570"/>
                    <a:pt x="2266950" y="720268"/>
                  </a:cubicBezTo>
                  <a:cubicBezTo>
                    <a:pt x="2294427" y="755366"/>
                    <a:pt x="2322135" y="773608"/>
                    <a:pt x="2349842" y="785846"/>
                  </a:cubicBezTo>
                  <a:cubicBezTo>
                    <a:pt x="2322596" y="762986"/>
                    <a:pt x="2299968" y="740126"/>
                    <a:pt x="2287038" y="717035"/>
                  </a:cubicBezTo>
                  <a:close/>
                  <a:moveTo>
                    <a:pt x="2188214" y="711724"/>
                  </a:moveTo>
                  <a:cubicBezTo>
                    <a:pt x="2180825" y="706644"/>
                    <a:pt x="2171820" y="708953"/>
                    <a:pt x="2174360" y="718190"/>
                  </a:cubicBezTo>
                  <a:cubicBezTo>
                    <a:pt x="2198143" y="753750"/>
                    <a:pt x="2224234" y="768990"/>
                    <a:pt x="2251018" y="781459"/>
                  </a:cubicBezTo>
                  <a:cubicBezTo>
                    <a:pt x="2224696" y="758368"/>
                    <a:pt x="2202992" y="735046"/>
                    <a:pt x="2188214" y="711724"/>
                  </a:cubicBezTo>
                  <a:close/>
                  <a:moveTo>
                    <a:pt x="2366929" y="720268"/>
                  </a:moveTo>
                  <a:cubicBezTo>
                    <a:pt x="2391635" y="755828"/>
                    <a:pt x="2416341" y="768759"/>
                    <a:pt x="2441278" y="778226"/>
                  </a:cubicBezTo>
                  <a:cubicBezTo>
                    <a:pt x="2419342" y="758368"/>
                    <a:pt x="2402949" y="738279"/>
                    <a:pt x="2392327" y="718190"/>
                  </a:cubicBezTo>
                  <a:cubicBezTo>
                    <a:pt x="2385170" y="710339"/>
                    <a:pt x="2376857" y="711031"/>
                    <a:pt x="2366929" y="720268"/>
                  </a:cubicBezTo>
                  <a:close/>
                  <a:moveTo>
                    <a:pt x="2449821" y="719344"/>
                  </a:moveTo>
                  <a:cubicBezTo>
                    <a:pt x="2433196" y="720037"/>
                    <a:pt x="2416572" y="720730"/>
                    <a:pt x="2399716" y="721422"/>
                  </a:cubicBezTo>
                  <a:cubicBezTo>
                    <a:pt x="2474065" y="805011"/>
                    <a:pt x="2553956" y="866895"/>
                    <a:pt x="2653934" y="850270"/>
                  </a:cubicBezTo>
                  <a:cubicBezTo>
                    <a:pt x="2634539" y="793928"/>
                    <a:pt x="2607062" y="744513"/>
                    <a:pt x="2567809" y="705259"/>
                  </a:cubicBezTo>
                  <a:cubicBezTo>
                    <a:pt x="2547029" y="713571"/>
                    <a:pt x="2520475" y="713802"/>
                    <a:pt x="2491151" y="710570"/>
                  </a:cubicBezTo>
                  <a:cubicBezTo>
                    <a:pt x="2508931" y="741742"/>
                    <a:pt x="2542180" y="772915"/>
                    <a:pt x="2582818" y="804088"/>
                  </a:cubicBezTo>
                  <a:cubicBezTo>
                    <a:pt x="2538485" y="798777"/>
                    <a:pt x="2494153" y="770375"/>
                    <a:pt x="2449821" y="719344"/>
                  </a:cubicBezTo>
                  <a:close/>
                  <a:moveTo>
                    <a:pt x="2481685" y="712879"/>
                  </a:moveTo>
                  <a:cubicBezTo>
                    <a:pt x="2474989" y="706413"/>
                    <a:pt x="2461827" y="708491"/>
                    <a:pt x="2461597" y="719344"/>
                  </a:cubicBezTo>
                  <a:cubicBezTo>
                    <a:pt x="2491382" y="758830"/>
                    <a:pt x="2519321" y="776610"/>
                    <a:pt x="2546567" y="784691"/>
                  </a:cubicBezTo>
                  <a:cubicBezTo>
                    <a:pt x="2521399" y="761831"/>
                    <a:pt x="2498309" y="738510"/>
                    <a:pt x="2481685" y="712879"/>
                  </a:cubicBezTo>
                  <a:close/>
                  <a:moveTo>
                    <a:pt x="2516088" y="450335"/>
                  </a:moveTo>
                  <a:cubicBezTo>
                    <a:pt x="2551647" y="507600"/>
                    <a:pt x="2546336" y="566944"/>
                    <a:pt x="2570349" y="622131"/>
                  </a:cubicBezTo>
                  <a:cubicBezTo>
                    <a:pt x="2581663" y="569484"/>
                    <a:pt x="2579354" y="516837"/>
                    <a:pt x="2563422" y="464189"/>
                  </a:cubicBezTo>
                  <a:cubicBezTo>
                    <a:pt x="2545874" y="459571"/>
                    <a:pt x="2533637" y="454953"/>
                    <a:pt x="2516088" y="450335"/>
                  </a:cubicBezTo>
                  <a:close/>
                  <a:moveTo>
                    <a:pt x="2465291" y="437635"/>
                  </a:moveTo>
                  <a:cubicBezTo>
                    <a:pt x="2504774" y="427706"/>
                    <a:pt x="2519783" y="472964"/>
                    <a:pt x="2534098" y="519839"/>
                  </a:cubicBezTo>
                  <a:cubicBezTo>
                    <a:pt x="2514703" y="488897"/>
                    <a:pt x="2493230" y="460033"/>
                    <a:pt x="2465291" y="437635"/>
                  </a:cubicBezTo>
                  <a:close/>
                  <a:moveTo>
                    <a:pt x="2577045" y="481969"/>
                  </a:moveTo>
                  <a:cubicBezTo>
                    <a:pt x="2584203" y="513835"/>
                    <a:pt x="2588821" y="545931"/>
                    <a:pt x="2587436" y="578028"/>
                  </a:cubicBezTo>
                  <a:cubicBezTo>
                    <a:pt x="2685336" y="666697"/>
                    <a:pt x="2769845" y="686555"/>
                    <a:pt x="2842577" y="682399"/>
                  </a:cubicBezTo>
                  <a:cubicBezTo>
                    <a:pt x="2820180" y="657230"/>
                    <a:pt x="2801939" y="635524"/>
                    <a:pt x="2793396" y="607584"/>
                  </a:cubicBezTo>
                  <a:cubicBezTo>
                    <a:pt x="2746293" y="543853"/>
                    <a:pt x="2687183" y="496748"/>
                    <a:pt x="2617914" y="463959"/>
                  </a:cubicBezTo>
                  <a:cubicBezTo>
                    <a:pt x="2602213" y="460033"/>
                    <a:pt x="2586050" y="457262"/>
                    <a:pt x="2567578" y="461880"/>
                  </a:cubicBezTo>
                  <a:cubicBezTo>
                    <a:pt x="2655550" y="514989"/>
                    <a:pt x="2724127" y="579644"/>
                    <a:pt x="2783929" y="649610"/>
                  </a:cubicBezTo>
                  <a:cubicBezTo>
                    <a:pt x="2720663" y="583570"/>
                    <a:pt x="2654396" y="522840"/>
                    <a:pt x="2577045" y="481969"/>
                  </a:cubicBezTo>
                  <a:close/>
                  <a:moveTo>
                    <a:pt x="2631306" y="458648"/>
                  </a:moveTo>
                  <a:cubicBezTo>
                    <a:pt x="2714198" y="512219"/>
                    <a:pt x="2780235" y="564635"/>
                    <a:pt x="2808173" y="619130"/>
                  </a:cubicBezTo>
                  <a:cubicBezTo>
                    <a:pt x="2885062" y="667159"/>
                    <a:pt x="2941170" y="668544"/>
                    <a:pt x="2993122" y="660231"/>
                  </a:cubicBezTo>
                  <a:cubicBezTo>
                    <a:pt x="3023139" y="646839"/>
                    <a:pt x="2947405" y="623979"/>
                    <a:pt x="2923160" y="585417"/>
                  </a:cubicBezTo>
                  <a:cubicBezTo>
                    <a:pt x="2865667" y="504599"/>
                    <a:pt x="2722280" y="404615"/>
                    <a:pt x="2710966" y="441791"/>
                  </a:cubicBezTo>
                  <a:cubicBezTo>
                    <a:pt x="2792242" y="490513"/>
                    <a:pt x="2862203" y="550780"/>
                    <a:pt x="2924084" y="619130"/>
                  </a:cubicBezTo>
                  <a:cubicBezTo>
                    <a:pt x="2847195" y="542468"/>
                    <a:pt x="2764534" y="486819"/>
                    <a:pt x="2676331" y="452413"/>
                  </a:cubicBezTo>
                  <a:cubicBezTo>
                    <a:pt x="2655089" y="449642"/>
                    <a:pt x="2641466" y="452875"/>
                    <a:pt x="2631306" y="458648"/>
                  </a:cubicBezTo>
                  <a:close/>
                  <a:moveTo>
                    <a:pt x="2813484" y="700179"/>
                  </a:moveTo>
                  <a:cubicBezTo>
                    <a:pt x="3215476" y="1012137"/>
                    <a:pt x="3411739" y="1072866"/>
                    <a:pt x="3550508" y="1063168"/>
                  </a:cubicBezTo>
                  <a:cubicBezTo>
                    <a:pt x="3376181" y="955564"/>
                    <a:pt x="3190539" y="830411"/>
                    <a:pt x="2982963" y="670622"/>
                  </a:cubicBezTo>
                  <a:cubicBezTo>
                    <a:pt x="2964953" y="670622"/>
                    <a:pt x="2946712" y="670622"/>
                    <a:pt x="2928702" y="670622"/>
                  </a:cubicBezTo>
                  <a:cubicBezTo>
                    <a:pt x="3097719" y="805935"/>
                    <a:pt x="3266505" y="921390"/>
                    <a:pt x="3435291" y="1026684"/>
                  </a:cubicBezTo>
                  <a:cubicBezTo>
                    <a:pt x="3259578" y="926008"/>
                    <a:pt x="3083634" y="810091"/>
                    <a:pt x="2907921" y="672008"/>
                  </a:cubicBezTo>
                  <a:cubicBezTo>
                    <a:pt x="2879290" y="662310"/>
                    <a:pt x="2850659" y="652611"/>
                    <a:pt x="2822027" y="642682"/>
                  </a:cubicBezTo>
                  <a:cubicBezTo>
                    <a:pt x="2833572" y="656768"/>
                    <a:pt x="2845117" y="670622"/>
                    <a:pt x="2856662" y="684708"/>
                  </a:cubicBezTo>
                  <a:cubicBezTo>
                    <a:pt x="2842346" y="689788"/>
                    <a:pt x="2828031" y="695099"/>
                    <a:pt x="2813484" y="700179"/>
                  </a:cubicBezTo>
                  <a:close/>
                  <a:moveTo>
                    <a:pt x="2733132" y="679166"/>
                  </a:moveTo>
                  <a:cubicBezTo>
                    <a:pt x="2880213" y="809860"/>
                    <a:pt x="3039764" y="907997"/>
                    <a:pt x="3209011" y="979117"/>
                  </a:cubicBezTo>
                  <a:cubicBezTo>
                    <a:pt x="3051770" y="888600"/>
                    <a:pt x="2903303" y="793004"/>
                    <a:pt x="2771923" y="687479"/>
                  </a:cubicBezTo>
                  <a:cubicBezTo>
                    <a:pt x="2758992" y="684708"/>
                    <a:pt x="2746062" y="681937"/>
                    <a:pt x="2733132" y="679166"/>
                  </a:cubicBezTo>
                  <a:close/>
                  <a:moveTo>
                    <a:pt x="2579123" y="629982"/>
                  </a:moveTo>
                  <a:cubicBezTo>
                    <a:pt x="2736134" y="832259"/>
                    <a:pt x="3059621" y="1036613"/>
                    <a:pt x="3406198" y="1098035"/>
                  </a:cubicBezTo>
                  <a:cubicBezTo>
                    <a:pt x="3411739" y="1032457"/>
                    <a:pt x="3077169" y="1007057"/>
                    <a:pt x="2713736" y="680551"/>
                  </a:cubicBezTo>
                  <a:cubicBezTo>
                    <a:pt x="2671944" y="653535"/>
                    <a:pt x="2630383" y="626288"/>
                    <a:pt x="2588821" y="599271"/>
                  </a:cubicBezTo>
                  <a:cubicBezTo>
                    <a:pt x="2585588" y="609431"/>
                    <a:pt x="2582356" y="619822"/>
                    <a:pt x="2579123" y="629982"/>
                  </a:cubicBezTo>
                  <a:close/>
                  <a:moveTo>
                    <a:pt x="2577738" y="655382"/>
                  </a:moveTo>
                  <a:cubicBezTo>
                    <a:pt x="2575429" y="667390"/>
                    <a:pt x="2573120" y="679628"/>
                    <a:pt x="2570811" y="691635"/>
                  </a:cubicBezTo>
                  <a:cubicBezTo>
                    <a:pt x="2707964" y="850270"/>
                    <a:pt x="2875134" y="933628"/>
                    <a:pt x="3049461" y="998513"/>
                  </a:cubicBezTo>
                  <a:cubicBezTo>
                    <a:pt x="2857586" y="899915"/>
                    <a:pt x="2695726" y="787693"/>
                    <a:pt x="2577738" y="655382"/>
                  </a:cubicBezTo>
                  <a:close/>
                  <a:moveTo>
                    <a:pt x="2637309" y="784230"/>
                  </a:moveTo>
                  <a:cubicBezTo>
                    <a:pt x="2644698" y="808475"/>
                    <a:pt x="2652087" y="832720"/>
                    <a:pt x="2659476" y="857197"/>
                  </a:cubicBezTo>
                  <a:cubicBezTo>
                    <a:pt x="2799630" y="952793"/>
                    <a:pt x="2939785" y="1015139"/>
                    <a:pt x="3079940" y="1054624"/>
                  </a:cubicBezTo>
                  <a:cubicBezTo>
                    <a:pt x="3144360" y="1089260"/>
                    <a:pt x="3195619" y="1091108"/>
                    <a:pt x="3245262" y="1088337"/>
                  </a:cubicBezTo>
                  <a:cubicBezTo>
                    <a:pt x="3184536" y="1041924"/>
                    <a:pt x="3086636" y="1016986"/>
                    <a:pt x="2977421" y="981888"/>
                  </a:cubicBezTo>
                  <a:cubicBezTo>
                    <a:pt x="2864051" y="930857"/>
                    <a:pt x="2750680" y="868742"/>
                    <a:pt x="2637309" y="784230"/>
                  </a:cubicBezTo>
                  <a:close/>
                  <a:moveTo>
                    <a:pt x="2606831" y="859968"/>
                  </a:moveTo>
                  <a:cubicBezTo>
                    <a:pt x="2621608" y="860430"/>
                    <a:pt x="2636386" y="860891"/>
                    <a:pt x="2651163" y="861353"/>
                  </a:cubicBezTo>
                  <a:cubicBezTo>
                    <a:pt x="2716276" y="907073"/>
                    <a:pt x="2799399" y="952793"/>
                    <a:pt x="2882984" y="998513"/>
                  </a:cubicBezTo>
                  <a:cubicBezTo>
                    <a:pt x="2777926" y="963877"/>
                    <a:pt x="2682104" y="920928"/>
                    <a:pt x="2606831" y="859968"/>
                  </a:cubicBezTo>
                  <a:close/>
                  <a:moveTo>
                    <a:pt x="3099566" y="1089722"/>
                  </a:moveTo>
                  <a:cubicBezTo>
                    <a:pt x="3115267" y="1046311"/>
                    <a:pt x="2894067" y="1060397"/>
                    <a:pt x="2569426" y="851424"/>
                  </a:cubicBezTo>
                  <a:cubicBezTo>
                    <a:pt x="2534098" y="841495"/>
                    <a:pt x="2503620" y="837339"/>
                    <a:pt x="2483301" y="845882"/>
                  </a:cubicBezTo>
                  <a:cubicBezTo>
                    <a:pt x="2782313" y="1036382"/>
                    <a:pt x="2967031" y="1093417"/>
                    <a:pt x="3099566" y="1089722"/>
                  </a:cubicBezTo>
                  <a:close/>
                  <a:moveTo>
                    <a:pt x="2420728" y="843111"/>
                  </a:moveTo>
                  <a:cubicBezTo>
                    <a:pt x="2504082" y="918850"/>
                    <a:pt x="2625072" y="971035"/>
                    <a:pt x="2756683" y="1016755"/>
                  </a:cubicBezTo>
                  <a:cubicBezTo>
                    <a:pt x="2645622" y="958566"/>
                    <a:pt x="2535253" y="900146"/>
                    <a:pt x="2454208" y="841726"/>
                  </a:cubicBezTo>
                  <a:cubicBezTo>
                    <a:pt x="2440123" y="837108"/>
                    <a:pt x="2423037" y="827640"/>
                    <a:pt x="2420728" y="843111"/>
                  </a:cubicBezTo>
                  <a:close/>
                  <a:moveTo>
                    <a:pt x="2417957" y="857197"/>
                  </a:moveTo>
                  <a:cubicBezTo>
                    <a:pt x="2409183" y="878671"/>
                    <a:pt x="2399023" y="900146"/>
                    <a:pt x="2379166" y="921620"/>
                  </a:cubicBezTo>
                  <a:lnTo>
                    <a:pt x="2396484" y="929010"/>
                  </a:lnTo>
                  <a:lnTo>
                    <a:pt x="2396714" y="928779"/>
                  </a:lnTo>
                  <a:lnTo>
                    <a:pt x="2399023" y="927393"/>
                  </a:lnTo>
                  <a:lnTo>
                    <a:pt x="2401794" y="926239"/>
                  </a:lnTo>
                  <a:lnTo>
                    <a:pt x="2405027" y="926008"/>
                  </a:lnTo>
                  <a:lnTo>
                    <a:pt x="2408259" y="926700"/>
                  </a:lnTo>
                  <a:lnTo>
                    <a:pt x="2408490" y="926700"/>
                  </a:lnTo>
                  <a:lnTo>
                    <a:pt x="2409183" y="926239"/>
                  </a:lnTo>
                  <a:lnTo>
                    <a:pt x="2410337" y="925315"/>
                  </a:lnTo>
                  <a:lnTo>
                    <a:pt x="2411723" y="924391"/>
                  </a:lnTo>
                  <a:lnTo>
                    <a:pt x="2413339" y="923237"/>
                  </a:lnTo>
                  <a:lnTo>
                    <a:pt x="2415417" y="922313"/>
                  </a:lnTo>
                  <a:lnTo>
                    <a:pt x="2417495" y="921620"/>
                  </a:lnTo>
                  <a:lnTo>
                    <a:pt x="2423499" y="919773"/>
                  </a:lnTo>
                  <a:lnTo>
                    <a:pt x="2429964" y="920004"/>
                  </a:lnTo>
                  <a:lnTo>
                    <a:pt x="2435274" y="923006"/>
                  </a:lnTo>
                  <a:lnTo>
                    <a:pt x="2438507" y="928317"/>
                  </a:lnTo>
                  <a:lnTo>
                    <a:pt x="2439200" y="934090"/>
                  </a:lnTo>
                  <a:lnTo>
                    <a:pt x="2437583" y="939862"/>
                  </a:lnTo>
                  <a:lnTo>
                    <a:pt x="2434351" y="945173"/>
                  </a:lnTo>
                  <a:lnTo>
                    <a:pt x="2434120" y="945173"/>
                  </a:lnTo>
                  <a:lnTo>
                    <a:pt x="2435274" y="945635"/>
                  </a:lnTo>
                  <a:lnTo>
                    <a:pt x="2436429" y="945404"/>
                  </a:lnTo>
                  <a:lnTo>
                    <a:pt x="2438507" y="945173"/>
                  </a:lnTo>
                  <a:lnTo>
                    <a:pt x="2440816" y="944942"/>
                  </a:lnTo>
                  <a:lnTo>
                    <a:pt x="2448666" y="945173"/>
                  </a:lnTo>
                  <a:lnTo>
                    <a:pt x="2448666" y="947482"/>
                  </a:lnTo>
                  <a:lnTo>
                    <a:pt x="2453746" y="947251"/>
                  </a:lnTo>
                  <a:lnTo>
                    <a:pt x="2456055" y="947482"/>
                  </a:lnTo>
                  <a:lnTo>
                    <a:pt x="2458364" y="947713"/>
                  </a:lnTo>
                  <a:lnTo>
                    <a:pt x="2460442" y="948175"/>
                  </a:lnTo>
                  <a:lnTo>
                    <a:pt x="2461827" y="948406"/>
                  </a:lnTo>
                  <a:lnTo>
                    <a:pt x="2460442" y="947251"/>
                  </a:lnTo>
                  <a:lnTo>
                    <a:pt x="2456979" y="941940"/>
                  </a:lnTo>
                  <a:lnTo>
                    <a:pt x="2455131" y="936168"/>
                  </a:lnTo>
                  <a:lnTo>
                    <a:pt x="2455593" y="930164"/>
                  </a:lnTo>
                  <a:lnTo>
                    <a:pt x="2458826" y="925084"/>
                  </a:lnTo>
                  <a:lnTo>
                    <a:pt x="2464136" y="921851"/>
                  </a:lnTo>
                  <a:lnTo>
                    <a:pt x="2470602" y="921159"/>
                  </a:lnTo>
                  <a:lnTo>
                    <a:pt x="2476836" y="923006"/>
                  </a:lnTo>
                  <a:lnTo>
                    <a:pt x="2478914" y="923699"/>
                  </a:lnTo>
                  <a:lnTo>
                    <a:pt x="2480992" y="924622"/>
                  </a:lnTo>
                  <a:lnTo>
                    <a:pt x="2482839" y="925777"/>
                  </a:lnTo>
                  <a:lnTo>
                    <a:pt x="2484225" y="926700"/>
                  </a:lnTo>
                  <a:lnTo>
                    <a:pt x="2485379" y="927624"/>
                  </a:lnTo>
                  <a:lnTo>
                    <a:pt x="2486072" y="928086"/>
                  </a:lnTo>
                  <a:lnTo>
                    <a:pt x="2486534" y="927855"/>
                  </a:lnTo>
                  <a:lnTo>
                    <a:pt x="2489766" y="927162"/>
                  </a:lnTo>
                  <a:lnTo>
                    <a:pt x="2492999" y="927393"/>
                  </a:lnTo>
                  <a:lnTo>
                    <a:pt x="2496000" y="928317"/>
                  </a:lnTo>
                  <a:lnTo>
                    <a:pt x="2498078" y="929702"/>
                  </a:lnTo>
                  <a:lnTo>
                    <a:pt x="2499695" y="931088"/>
                  </a:lnTo>
                  <a:lnTo>
                    <a:pt x="2500849" y="932011"/>
                  </a:lnTo>
                  <a:lnTo>
                    <a:pt x="2502004" y="933166"/>
                  </a:lnTo>
                  <a:lnTo>
                    <a:pt x="2502927" y="934320"/>
                  </a:lnTo>
                  <a:lnTo>
                    <a:pt x="2503620" y="934782"/>
                  </a:lnTo>
                  <a:lnTo>
                    <a:pt x="2504082" y="935013"/>
                  </a:lnTo>
                  <a:lnTo>
                    <a:pt x="2504543" y="935244"/>
                  </a:lnTo>
                  <a:lnTo>
                    <a:pt x="2505005" y="935244"/>
                  </a:lnTo>
                  <a:lnTo>
                    <a:pt x="2505467" y="935475"/>
                  </a:lnTo>
                  <a:lnTo>
                    <a:pt x="2506160" y="935475"/>
                  </a:lnTo>
                  <a:lnTo>
                    <a:pt x="2509392" y="935013"/>
                  </a:lnTo>
                  <a:lnTo>
                    <a:pt x="2513779" y="937784"/>
                  </a:lnTo>
                  <a:lnTo>
                    <a:pt x="2516319" y="939631"/>
                  </a:lnTo>
                  <a:lnTo>
                    <a:pt x="2518628" y="941940"/>
                  </a:lnTo>
                  <a:lnTo>
                    <a:pt x="2520245" y="944711"/>
                  </a:lnTo>
                  <a:lnTo>
                    <a:pt x="2521630" y="947251"/>
                  </a:lnTo>
                  <a:lnTo>
                    <a:pt x="2522092" y="948406"/>
                  </a:lnTo>
                  <a:lnTo>
                    <a:pt x="2523708" y="942402"/>
                  </a:lnTo>
                  <a:lnTo>
                    <a:pt x="2530866" y="943326"/>
                  </a:lnTo>
                  <a:lnTo>
                    <a:pt x="2533175" y="943788"/>
                  </a:lnTo>
                  <a:lnTo>
                    <a:pt x="2535484" y="944711"/>
                  </a:lnTo>
                  <a:lnTo>
                    <a:pt x="2538024" y="946097"/>
                  </a:lnTo>
                  <a:lnTo>
                    <a:pt x="2540563" y="948175"/>
                  </a:lnTo>
                  <a:lnTo>
                    <a:pt x="2542642" y="950715"/>
                  </a:lnTo>
                  <a:lnTo>
                    <a:pt x="2544720" y="953948"/>
                  </a:lnTo>
                  <a:lnTo>
                    <a:pt x="2546336" y="956950"/>
                  </a:lnTo>
                  <a:lnTo>
                    <a:pt x="2548414" y="955102"/>
                  </a:lnTo>
                  <a:lnTo>
                    <a:pt x="2551877" y="953486"/>
                  </a:lnTo>
                  <a:lnTo>
                    <a:pt x="2555572" y="953024"/>
                  </a:lnTo>
                  <a:lnTo>
                    <a:pt x="2559497" y="953255"/>
                  </a:lnTo>
                  <a:lnTo>
                    <a:pt x="2562499" y="954179"/>
                  </a:lnTo>
                  <a:lnTo>
                    <a:pt x="2563653" y="954871"/>
                  </a:lnTo>
                  <a:lnTo>
                    <a:pt x="2565039" y="955333"/>
                  </a:lnTo>
                  <a:lnTo>
                    <a:pt x="2566424" y="956257"/>
                  </a:lnTo>
                  <a:lnTo>
                    <a:pt x="2567578" y="956950"/>
                  </a:lnTo>
                  <a:lnTo>
                    <a:pt x="2568733" y="958104"/>
                  </a:lnTo>
                  <a:lnTo>
                    <a:pt x="2569657" y="959028"/>
                  </a:lnTo>
                  <a:lnTo>
                    <a:pt x="2570580" y="960182"/>
                  </a:lnTo>
                  <a:lnTo>
                    <a:pt x="2571273" y="961337"/>
                  </a:lnTo>
                  <a:lnTo>
                    <a:pt x="2573351" y="961106"/>
                  </a:lnTo>
                  <a:lnTo>
                    <a:pt x="2576122" y="961799"/>
                  </a:lnTo>
                  <a:lnTo>
                    <a:pt x="2578662" y="963184"/>
                  </a:lnTo>
                  <a:lnTo>
                    <a:pt x="2580278" y="965031"/>
                  </a:lnTo>
                  <a:lnTo>
                    <a:pt x="2581663" y="966879"/>
                  </a:lnTo>
                  <a:lnTo>
                    <a:pt x="2582587" y="968495"/>
                  </a:lnTo>
                  <a:lnTo>
                    <a:pt x="2583510" y="970342"/>
                  </a:lnTo>
                  <a:lnTo>
                    <a:pt x="2584434" y="972882"/>
                  </a:lnTo>
                  <a:lnTo>
                    <a:pt x="2584665" y="974960"/>
                  </a:lnTo>
                  <a:lnTo>
                    <a:pt x="2584896" y="975653"/>
                  </a:lnTo>
                  <a:lnTo>
                    <a:pt x="2584896" y="976115"/>
                  </a:lnTo>
                  <a:lnTo>
                    <a:pt x="2585127" y="976115"/>
                  </a:lnTo>
                  <a:lnTo>
                    <a:pt x="2585127" y="976115"/>
                  </a:lnTo>
                  <a:lnTo>
                    <a:pt x="2585588" y="976346"/>
                  </a:lnTo>
                  <a:lnTo>
                    <a:pt x="2586743" y="976346"/>
                  </a:lnTo>
                  <a:lnTo>
                    <a:pt x="2588359" y="976808"/>
                  </a:lnTo>
                  <a:lnTo>
                    <a:pt x="2590437" y="977500"/>
                  </a:lnTo>
                  <a:lnTo>
                    <a:pt x="2592284" y="978886"/>
                  </a:lnTo>
                  <a:lnTo>
                    <a:pt x="2593901" y="980733"/>
                  </a:lnTo>
                  <a:lnTo>
                    <a:pt x="2595055" y="983042"/>
                  </a:lnTo>
                  <a:lnTo>
                    <a:pt x="2595517" y="985351"/>
                  </a:lnTo>
                  <a:lnTo>
                    <a:pt x="2595517" y="987430"/>
                  </a:lnTo>
                  <a:lnTo>
                    <a:pt x="2595286" y="989739"/>
                  </a:lnTo>
                  <a:lnTo>
                    <a:pt x="2596672" y="990431"/>
                  </a:lnTo>
                  <a:lnTo>
                    <a:pt x="2598750" y="991817"/>
                  </a:lnTo>
                  <a:lnTo>
                    <a:pt x="2600828" y="993895"/>
                  </a:lnTo>
                  <a:lnTo>
                    <a:pt x="2601520" y="995280"/>
                  </a:lnTo>
                  <a:lnTo>
                    <a:pt x="2602906" y="995280"/>
                  </a:lnTo>
                  <a:lnTo>
                    <a:pt x="2605677" y="995280"/>
                  </a:lnTo>
                  <a:lnTo>
                    <a:pt x="2608447" y="995742"/>
                  </a:lnTo>
                  <a:lnTo>
                    <a:pt x="2610756" y="996435"/>
                  </a:lnTo>
                  <a:lnTo>
                    <a:pt x="2612834" y="997128"/>
                  </a:lnTo>
                  <a:lnTo>
                    <a:pt x="2614912" y="998051"/>
                  </a:lnTo>
                  <a:lnTo>
                    <a:pt x="2616991" y="999437"/>
                  </a:lnTo>
                  <a:lnTo>
                    <a:pt x="2618607" y="1001284"/>
                  </a:lnTo>
                  <a:lnTo>
                    <a:pt x="2619992" y="1003824"/>
                  </a:lnTo>
                  <a:lnTo>
                    <a:pt x="2620454" y="1006595"/>
                  </a:lnTo>
                  <a:lnTo>
                    <a:pt x="2620223" y="1008211"/>
                  </a:lnTo>
                  <a:lnTo>
                    <a:pt x="2622532" y="1007980"/>
                  </a:lnTo>
                  <a:lnTo>
                    <a:pt x="2625072" y="1008211"/>
                  </a:lnTo>
                  <a:lnTo>
                    <a:pt x="2627612" y="1008904"/>
                  </a:lnTo>
                  <a:lnTo>
                    <a:pt x="2630613" y="1010751"/>
                  </a:lnTo>
                  <a:lnTo>
                    <a:pt x="2632461" y="1013984"/>
                  </a:lnTo>
                  <a:lnTo>
                    <a:pt x="2632692" y="1017679"/>
                  </a:lnTo>
                  <a:lnTo>
                    <a:pt x="2631999" y="1020680"/>
                  </a:lnTo>
                  <a:lnTo>
                    <a:pt x="2631075" y="1022297"/>
                  </a:lnTo>
                  <a:cubicBezTo>
                    <a:pt x="2760609" y="1067324"/>
                    <a:pt x="2840961" y="1080024"/>
                    <a:pt x="2871901" y="1060166"/>
                  </a:cubicBezTo>
                  <a:cubicBezTo>
                    <a:pt x="2713044" y="1017679"/>
                    <a:pt x="2539871" y="948406"/>
                    <a:pt x="2417957" y="857197"/>
                  </a:cubicBezTo>
                  <a:close/>
                  <a:moveTo>
                    <a:pt x="1960088" y="1042386"/>
                  </a:moveTo>
                  <a:cubicBezTo>
                    <a:pt x="1987103" y="1042617"/>
                    <a:pt x="2003958" y="1050930"/>
                    <a:pt x="2019197" y="1060628"/>
                  </a:cubicBezTo>
                  <a:cubicBezTo>
                    <a:pt x="2044134" y="1064784"/>
                    <a:pt x="2069071" y="1069864"/>
                    <a:pt x="2094008" y="1060628"/>
                  </a:cubicBezTo>
                  <a:cubicBezTo>
                    <a:pt x="2147114" y="1048159"/>
                    <a:pt x="2181980" y="1053700"/>
                    <a:pt x="2190523" y="1086028"/>
                  </a:cubicBezTo>
                  <a:cubicBezTo>
                    <a:pt x="2197219" y="1104962"/>
                    <a:pt x="2196065" y="1125513"/>
                    <a:pt x="2186829" y="1147450"/>
                  </a:cubicBezTo>
                  <a:cubicBezTo>
                    <a:pt x="2171359" y="1172157"/>
                    <a:pt x="2155889" y="1196633"/>
                    <a:pt x="2140418" y="1221110"/>
                  </a:cubicBezTo>
                  <a:cubicBezTo>
                    <a:pt x="2105322" y="1177237"/>
                    <a:pt x="2120561" y="1133364"/>
                    <a:pt x="2142958" y="1089722"/>
                  </a:cubicBezTo>
                  <a:cubicBezTo>
                    <a:pt x="2127719" y="1104039"/>
                    <a:pt x="2112711" y="1122742"/>
                    <a:pt x="2097702" y="1149990"/>
                  </a:cubicBezTo>
                  <a:cubicBezTo>
                    <a:pt x="2072535" y="1181393"/>
                    <a:pt x="2045981" y="1188551"/>
                    <a:pt x="2018043" y="1171695"/>
                  </a:cubicBezTo>
                  <a:cubicBezTo>
                    <a:pt x="2043211" y="1146757"/>
                    <a:pt x="2060759" y="1121819"/>
                    <a:pt x="2070226" y="1096880"/>
                  </a:cubicBezTo>
                  <a:cubicBezTo>
                    <a:pt x="2047367" y="1136366"/>
                    <a:pt x="2019428" y="1162920"/>
                    <a:pt x="1987103" y="1176544"/>
                  </a:cubicBezTo>
                  <a:cubicBezTo>
                    <a:pt x="1969323" y="1179777"/>
                    <a:pt x="1952699" y="1176775"/>
                    <a:pt x="1938152" y="1160842"/>
                  </a:cubicBezTo>
                  <a:cubicBezTo>
                    <a:pt x="1967245" y="1137059"/>
                    <a:pt x="1979021" y="1113275"/>
                    <a:pt x="1991720" y="1089722"/>
                  </a:cubicBezTo>
                  <a:cubicBezTo>
                    <a:pt x="1970709" y="1115584"/>
                    <a:pt x="1950159" y="1142139"/>
                    <a:pt x="1922682" y="1154839"/>
                  </a:cubicBezTo>
                  <a:cubicBezTo>
                    <a:pt x="1906981" y="1167770"/>
                    <a:pt x="1891049" y="1157148"/>
                    <a:pt x="1875348" y="1146526"/>
                  </a:cubicBezTo>
                  <a:lnTo>
                    <a:pt x="1892435" y="1127822"/>
                  </a:lnTo>
                  <a:lnTo>
                    <a:pt x="1912061" y="1104962"/>
                  </a:lnTo>
                  <a:lnTo>
                    <a:pt x="1930533" y="1082102"/>
                  </a:lnTo>
                  <a:lnTo>
                    <a:pt x="1948312" y="1059011"/>
                  </a:lnTo>
                  <a:lnTo>
                    <a:pt x="1960088" y="1042386"/>
                  </a:lnTo>
                  <a:close/>
                  <a:moveTo>
                    <a:pt x="2102320" y="1161997"/>
                  </a:moveTo>
                  <a:cubicBezTo>
                    <a:pt x="2083156" y="1174928"/>
                    <a:pt x="2060528" y="1187628"/>
                    <a:pt x="2054755" y="1200559"/>
                  </a:cubicBezTo>
                  <a:cubicBezTo>
                    <a:pt x="2060759" y="1429159"/>
                    <a:pt x="2085465" y="1485270"/>
                    <a:pt x="2116636" y="1479035"/>
                  </a:cubicBezTo>
                  <a:cubicBezTo>
                    <a:pt x="2112249" y="1400295"/>
                    <a:pt x="2118252" y="1321555"/>
                    <a:pt x="2129797" y="1242815"/>
                  </a:cubicBezTo>
                  <a:cubicBezTo>
                    <a:pt x="2123794" y="1230346"/>
                    <a:pt x="2117790" y="1217877"/>
                    <a:pt x="2112018" y="1205408"/>
                  </a:cubicBezTo>
                  <a:cubicBezTo>
                    <a:pt x="2099550" y="1260826"/>
                    <a:pt x="2094932" y="1316244"/>
                    <a:pt x="2095162" y="1371893"/>
                  </a:cubicBezTo>
                  <a:cubicBezTo>
                    <a:pt x="2086850" y="1301928"/>
                    <a:pt x="2091699" y="1231962"/>
                    <a:pt x="2102320" y="1161997"/>
                  </a:cubicBezTo>
                  <a:close/>
                  <a:moveTo>
                    <a:pt x="2044134" y="1193400"/>
                  </a:moveTo>
                  <a:cubicBezTo>
                    <a:pt x="2042056" y="1272371"/>
                    <a:pt x="2053139" y="1349033"/>
                    <a:pt x="2070226" y="1424771"/>
                  </a:cubicBezTo>
                  <a:cubicBezTo>
                    <a:pt x="2030511" y="1414842"/>
                    <a:pt x="1991028" y="1374895"/>
                    <a:pt x="1951313" y="1190860"/>
                  </a:cubicBezTo>
                  <a:cubicBezTo>
                    <a:pt x="1954777" y="1171695"/>
                    <a:pt x="1989411" y="1200559"/>
                    <a:pt x="2008345" y="1180008"/>
                  </a:cubicBezTo>
                  <a:cubicBezTo>
                    <a:pt x="2003727" y="1241891"/>
                    <a:pt x="2014810" y="1300542"/>
                    <a:pt x="2041825" y="1356191"/>
                  </a:cubicBezTo>
                  <a:cubicBezTo>
                    <a:pt x="2025431" y="1298926"/>
                    <a:pt x="2020352" y="1241891"/>
                    <a:pt x="2026355" y="1184857"/>
                  </a:cubicBezTo>
                  <a:cubicBezTo>
                    <a:pt x="2032127" y="1187628"/>
                    <a:pt x="2038131" y="1190630"/>
                    <a:pt x="2044134" y="1193400"/>
                  </a:cubicBezTo>
                  <a:close/>
                  <a:moveTo>
                    <a:pt x="1936998" y="1175159"/>
                  </a:moveTo>
                  <a:cubicBezTo>
                    <a:pt x="1947619" y="1242815"/>
                    <a:pt x="1970478" y="1310240"/>
                    <a:pt x="2000033" y="1377897"/>
                  </a:cubicBezTo>
                  <a:cubicBezTo>
                    <a:pt x="1975558" y="1374433"/>
                    <a:pt x="1953622" y="1355960"/>
                    <a:pt x="1932380" y="1333100"/>
                  </a:cubicBezTo>
                  <a:cubicBezTo>
                    <a:pt x="1939538" y="1270062"/>
                    <a:pt x="1923837" y="1219955"/>
                    <a:pt x="1902594" y="1172850"/>
                  </a:cubicBezTo>
                  <a:cubicBezTo>
                    <a:pt x="1914139" y="1173773"/>
                    <a:pt x="1925453" y="1174466"/>
                    <a:pt x="1936998" y="1175159"/>
                  </a:cubicBezTo>
                  <a:close/>
                  <a:moveTo>
                    <a:pt x="1868421" y="1153915"/>
                  </a:moveTo>
                  <a:cubicBezTo>
                    <a:pt x="1894744" y="1174004"/>
                    <a:pt x="1913677" y="1205870"/>
                    <a:pt x="1918064" y="1261980"/>
                  </a:cubicBezTo>
                  <a:cubicBezTo>
                    <a:pt x="1915986" y="1310240"/>
                    <a:pt x="1916679" y="1358500"/>
                    <a:pt x="1927531" y="1406760"/>
                  </a:cubicBezTo>
                  <a:cubicBezTo>
                    <a:pt x="1868883" y="1377435"/>
                    <a:pt x="1827091" y="1319246"/>
                    <a:pt x="1821087" y="1201020"/>
                  </a:cubicBezTo>
                  <a:lnTo>
                    <a:pt x="1827552" y="1195017"/>
                  </a:lnTo>
                  <a:lnTo>
                    <a:pt x="1850180" y="1172850"/>
                  </a:lnTo>
                  <a:lnTo>
                    <a:pt x="1868421" y="1153915"/>
                  </a:lnTo>
                  <a:close/>
                  <a:moveTo>
                    <a:pt x="1964475" y="1377897"/>
                  </a:moveTo>
                  <a:cubicBezTo>
                    <a:pt x="1966784" y="1422924"/>
                    <a:pt x="1965167" y="1469337"/>
                    <a:pt x="1954777" y="1517597"/>
                  </a:cubicBezTo>
                  <a:cubicBezTo>
                    <a:pt x="1942308" y="1536993"/>
                    <a:pt x="1932842" y="1558237"/>
                    <a:pt x="1929840" y="1583868"/>
                  </a:cubicBezTo>
                  <a:cubicBezTo>
                    <a:pt x="1927993" y="1627740"/>
                    <a:pt x="1888971" y="1630511"/>
                    <a:pt x="1891742" y="1682928"/>
                  </a:cubicBezTo>
                  <a:cubicBezTo>
                    <a:pt x="1928224" y="1668380"/>
                    <a:pt x="1954777" y="1641826"/>
                    <a:pt x="1959626" y="1588717"/>
                  </a:cubicBezTo>
                  <a:cubicBezTo>
                    <a:pt x="2010423" y="1540226"/>
                    <a:pt x="2014118" y="1469106"/>
                    <a:pt x="2010885" y="1394753"/>
                  </a:cubicBezTo>
                  <a:cubicBezTo>
                    <a:pt x="1995415" y="1388980"/>
                    <a:pt x="1979945" y="1383439"/>
                    <a:pt x="1964475" y="1377897"/>
                  </a:cubicBezTo>
                  <a:close/>
                  <a:moveTo>
                    <a:pt x="1935843" y="1348802"/>
                  </a:moveTo>
                  <a:cubicBezTo>
                    <a:pt x="1936305" y="1370277"/>
                    <a:pt x="1936536" y="1391520"/>
                    <a:pt x="1936998" y="1412764"/>
                  </a:cubicBezTo>
                  <a:cubicBezTo>
                    <a:pt x="1935843" y="1417613"/>
                    <a:pt x="1933073" y="1422462"/>
                    <a:pt x="1928685" y="1427311"/>
                  </a:cubicBezTo>
                  <a:cubicBezTo>
                    <a:pt x="1936536" y="1458946"/>
                    <a:pt x="1939076" y="1490811"/>
                    <a:pt x="1940692" y="1522446"/>
                  </a:cubicBezTo>
                  <a:cubicBezTo>
                    <a:pt x="1961473" y="1471184"/>
                    <a:pt x="1962627" y="1422231"/>
                    <a:pt x="1954777" y="1374202"/>
                  </a:cubicBezTo>
                  <a:cubicBezTo>
                    <a:pt x="1948543" y="1365659"/>
                    <a:pt x="1942078" y="1357346"/>
                    <a:pt x="1935843" y="1348802"/>
                  </a:cubicBezTo>
                  <a:close/>
                  <a:moveTo>
                    <a:pt x="1918064" y="1416459"/>
                  </a:moveTo>
                  <a:cubicBezTo>
                    <a:pt x="1931687" y="1461486"/>
                    <a:pt x="1937921" y="1508360"/>
                    <a:pt x="1926377" y="1559853"/>
                  </a:cubicBezTo>
                  <a:cubicBezTo>
                    <a:pt x="1922220" y="1594951"/>
                    <a:pt x="1912984" y="1621044"/>
                    <a:pt x="1892896" y="1627279"/>
                  </a:cubicBezTo>
                  <a:cubicBezTo>
                    <a:pt x="1887817" y="1699322"/>
                    <a:pt x="1863572" y="1742271"/>
                    <a:pt x="1820395" y="1756357"/>
                  </a:cubicBezTo>
                  <a:cubicBezTo>
                    <a:pt x="1831478" y="1731419"/>
                    <a:pt x="1838636" y="1706480"/>
                    <a:pt x="1837019" y="1681542"/>
                  </a:cubicBezTo>
                  <a:cubicBezTo>
                    <a:pt x="1858262" y="1661453"/>
                    <a:pt x="1862418" y="1641364"/>
                    <a:pt x="1864496" y="1621275"/>
                  </a:cubicBezTo>
                  <a:cubicBezTo>
                    <a:pt x="1878812" y="1555004"/>
                    <a:pt x="1876272" y="1496353"/>
                    <a:pt x="1862187" y="1443013"/>
                  </a:cubicBezTo>
                  <a:cubicBezTo>
                    <a:pt x="1880659" y="1426850"/>
                    <a:pt x="1899362" y="1419691"/>
                    <a:pt x="1918064" y="1416459"/>
                  </a:cubicBezTo>
                  <a:close/>
                  <a:moveTo>
                    <a:pt x="1852489" y="1446477"/>
                  </a:moveTo>
                  <a:cubicBezTo>
                    <a:pt x="1845101" y="1454559"/>
                    <a:pt x="1837481" y="1462640"/>
                    <a:pt x="1829861" y="1470722"/>
                  </a:cubicBezTo>
                  <a:cubicBezTo>
                    <a:pt x="1845793" y="1509977"/>
                    <a:pt x="1855722" y="1549462"/>
                    <a:pt x="1862187" y="1588717"/>
                  </a:cubicBezTo>
                  <a:cubicBezTo>
                    <a:pt x="1867267" y="1537917"/>
                    <a:pt x="1863111" y="1491042"/>
                    <a:pt x="1852489" y="1446477"/>
                  </a:cubicBezTo>
                  <a:close/>
                  <a:moveTo>
                    <a:pt x="1822704" y="1480190"/>
                  </a:moveTo>
                  <a:cubicBezTo>
                    <a:pt x="1836557" y="1519213"/>
                    <a:pt x="1846717" y="1564933"/>
                    <a:pt x="1857338" y="1610422"/>
                  </a:cubicBezTo>
                  <a:cubicBezTo>
                    <a:pt x="1856415" y="1636284"/>
                    <a:pt x="1847871" y="1658682"/>
                    <a:pt x="1831247" y="1678079"/>
                  </a:cubicBezTo>
                  <a:cubicBezTo>
                    <a:pt x="1822704" y="1739039"/>
                    <a:pt x="1809081" y="1787530"/>
                    <a:pt x="1775139" y="1784066"/>
                  </a:cubicBezTo>
                  <a:cubicBezTo>
                    <a:pt x="1741197" y="1787530"/>
                    <a:pt x="1727805" y="1739039"/>
                    <a:pt x="1719262" y="1678079"/>
                  </a:cubicBezTo>
                  <a:cubicBezTo>
                    <a:pt x="1702637" y="1658682"/>
                    <a:pt x="1693863" y="1636284"/>
                    <a:pt x="1693170" y="1610422"/>
                  </a:cubicBezTo>
                  <a:cubicBezTo>
                    <a:pt x="1703561" y="1564933"/>
                    <a:pt x="1713951" y="1519213"/>
                    <a:pt x="1727574" y="1480190"/>
                  </a:cubicBezTo>
                  <a:cubicBezTo>
                    <a:pt x="1780911" y="1528680"/>
                    <a:pt x="1770752" y="1527757"/>
                    <a:pt x="1822704" y="1480190"/>
                  </a:cubicBezTo>
                  <a:close/>
                  <a:moveTo>
                    <a:pt x="2425115" y="123368"/>
                  </a:moveTo>
                  <a:cubicBezTo>
                    <a:pt x="2434813" y="73260"/>
                    <a:pt x="2421882" y="45782"/>
                    <a:pt x="2387017" y="40933"/>
                  </a:cubicBezTo>
                  <a:cubicBezTo>
                    <a:pt x="2374317" y="48091"/>
                    <a:pt x="2363465" y="60560"/>
                    <a:pt x="2355846" y="84575"/>
                  </a:cubicBezTo>
                  <a:cubicBezTo>
                    <a:pt x="2351459" y="70259"/>
                    <a:pt x="2357000" y="57097"/>
                    <a:pt x="2372470" y="44628"/>
                  </a:cubicBezTo>
                  <a:cubicBezTo>
                    <a:pt x="2374548" y="34468"/>
                    <a:pt x="2358847" y="23615"/>
                    <a:pt x="2353537" y="34929"/>
                  </a:cubicBezTo>
                  <a:cubicBezTo>
                    <a:pt x="2349380" y="41626"/>
                    <a:pt x="2345686" y="48322"/>
                    <a:pt x="2336681" y="56635"/>
                  </a:cubicBezTo>
                  <a:cubicBezTo>
                    <a:pt x="2336219" y="74877"/>
                    <a:pt x="2329062" y="93119"/>
                    <a:pt x="2315208" y="111129"/>
                  </a:cubicBezTo>
                  <a:cubicBezTo>
                    <a:pt x="2287731" y="132142"/>
                    <a:pt x="2260254" y="153155"/>
                    <a:pt x="2232546" y="174168"/>
                  </a:cubicBezTo>
                  <a:cubicBezTo>
                    <a:pt x="2228390" y="185482"/>
                    <a:pt x="2217307" y="203493"/>
                    <a:pt x="2243399" y="199568"/>
                  </a:cubicBezTo>
                  <a:cubicBezTo>
                    <a:pt x="2270183" y="200491"/>
                    <a:pt x="2296736" y="201184"/>
                    <a:pt x="2323520" y="202108"/>
                  </a:cubicBezTo>
                  <a:cubicBezTo>
                    <a:pt x="2335758" y="190793"/>
                    <a:pt x="2354922" y="183173"/>
                    <a:pt x="2373856" y="175322"/>
                  </a:cubicBezTo>
                  <a:cubicBezTo>
                    <a:pt x="2331370" y="160775"/>
                    <a:pt x="2295351" y="168626"/>
                    <a:pt x="2262563" y="186406"/>
                  </a:cubicBezTo>
                  <a:cubicBezTo>
                    <a:pt x="2254020" y="195873"/>
                    <a:pt x="2239935" y="179248"/>
                    <a:pt x="2254251" y="175322"/>
                  </a:cubicBezTo>
                  <a:cubicBezTo>
                    <a:pt x="2271337" y="161929"/>
                    <a:pt x="2288424" y="163084"/>
                    <a:pt x="2305510" y="159620"/>
                  </a:cubicBezTo>
                  <a:cubicBezTo>
                    <a:pt x="2326291" y="149460"/>
                    <a:pt x="2338990" y="137915"/>
                    <a:pt x="2343839" y="124522"/>
                  </a:cubicBezTo>
                  <a:cubicBezTo>
                    <a:pt x="2364620" y="118519"/>
                    <a:pt x="2377319" y="112515"/>
                    <a:pt x="2382168" y="106280"/>
                  </a:cubicBezTo>
                  <a:cubicBezTo>
                    <a:pt x="2398562" y="97737"/>
                    <a:pt x="2411954" y="109051"/>
                    <a:pt x="2425115" y="123368"/>
                  </a:cubicBezTo>
                  <a:close/>
                  <a:moveTo>
                    <a:pt x="1813006" y="1223188"/>
                  </a:moveTo>
                  <a:cubicBezTo>
                    <a:pt x="1822704" y="1286919"/>
                    <a:pt x="1838866" y="1349726"/>
                    <a:pt x="1901209" y="1406991"/>
                  </a:cubicBezTo>
                  <a:cubicBezTo>
                    <a:pt x="1889664" y="1420615"/>
                    <a:pt x="1871885" y="1426619"/>
                    <a:pt x="1847871" y="1424540"/>
                  </a:cubicBezTo>
                  <a:cubicBezTo>
                    <a:pt x="1794996" y="1526602"/>
                    <a:pt x="1755974" y="1527988"/>
                    <a:pt x="1702637" y="1424540"/>
                  </a:cubicBezTo>
                  <a:cubicBezTo>
                    <a:pt x="1678624" y="1426619"/>
                    <a:pt x="1660845" y="1420615"/>
                    <a:pt x="1649300" y="1406991"/>
                  </a:cubicBezTo>
                  <a:cubicBezTo>
                    <a:pt x="1711642" y="1349726"/>
                    <a:pt x="1727805" y="1286919"/>
                    <a:pt x="1737502" y="1223188"/>
                  </a:cubicBezTo>
                  <a:lnTo>
                    <a:pt x="1753434" y="1223188"/>
                  </a:lnTo>
                  <a:lnTo>
                    <a:pt x="1775139" y="1242353"/>
                  </a:lnTo>
                  <a:lnTo>
                    <a:pt x="1797074" y="1223188"/>
                  </a:lnTo>
                  <a:lnTo>
                    <a:pt x="1813006" y="1223188"/>
                  </a:lnTo>
                  <a:close/>
                  <a:moveTo>
                    <a:pt x="1125394" y="123368"/>
                  </a:moveTo>
                  <a:cubicBezTo>
                    <a:pt x="1115696" y="73260"/>
                    <a:pt x="1128395" y="45782"/>
                    <a:pt x="1163492" y="40933"/>
                  </a:cubicBezTo>
                  <a:cubicBezTo>
                    <a:pt x="1176191" y="48091"/>
                    <a:pt x="1187043" y="60560"/>
                    <a:pt x="1194663" y="84575"/>
                  </a:cubicBezTo>
                  <a:cubicBezTo>
                    <a:pt x="1199050" y="70259"/>
                    <a:pt x="1193508" y="57097"/>
                    <a:pt x="1177807" y="44628"/>
                  </a:cubicBezTo>
                  <a:cubicBezTo>
                    <a:pt x="1175960" y="34468"/>
                    <a:pt x="1191661" y="23615"/>
                    <a:pt x="1196972" y="34929"/>
                  </a:cubicBezTo>
                  <a:cubicBezTo>
                    <a:pt x="1200897" y="41626"/>
                    <a:pt x="1204591" y="48322"/>
                    <a:pt x="1213827" y="56635"/>
                  </a:cubicBezTo>
                  <a:cubicBezTo>
                    <a:pt x="1214289" y="74877"/>
                    <a:pt x="1221447" y="93119"/>
                    <a:pt x="1235301" y="111129"/>
                  </a:cubicBezTo>
                  <a:cubicBezTo>
                    <a:pt x="1262778" y="132142"/>
                    <a:pt x="1290254" y="153155"/>
                    <a:pt x="1317731" y="174168"/>
                  </a:cubicBezTo>
                  <a:cubicBezTo>
                    <a:pt x="1322118" y="185482"/>
                    <a:pt x="1332970" y="203493"/>
                    <a:pt x="1307110" y="199568"/>
                  </a:cubicBezTo>
                  <a:cubicBezTo>
                    <a:pt x="1280326" y="200491"/>
                    <a:pt x="1253542" y="201184"/>
                    <a:pt x="1226988" y="202108"/>
                  </a:cubicBezTo>
                  <a:cubicBezTo>
                    <a:pt x="1214751" y="190793"/>
                    <a:pt x="1195586" y="183173"/>
                    <a:pt x="1176653" y="175322"/>
                  </a:cubicBezTo>
                  <a:cubicBezTo>
                    <a:pt x="1219138" y="160775"/>
                    <a:pt x="1254927" y="168626"/>
                    <a:pt x="1287945" y="186406"/>
                  </a:cubicBezTo>
                  <a:cubicBezTo>
                    <a:pt x="1296489" y="195873"/>
                    <a:pt x="1310342" y="179248"/>
                    <a:pt x="1296258" y="175322"/>
                  </a:cubicBezTo>
                  <a:cubicBezTo>
                    <a:pt x="1279171" y="161929"/>
                    <a:pt x="1262085" y="163084"/>
                    <a:pt x="1244768" y="159620"/>
                  </a:cubicBezTo>
                  <a:cubicBezTo>
                    <a:pt x="1224218" y="149460"/>
                    <a:pt x="1211287" y="137915"/>
                    <a:pt x="1206670" y="124522"/>
                  </a:cubicBezTo>
                  <a:cubicBezTo>
                    <a:pt x="1185889" y="118519"/>
                    <a:pt x="1173189" y="112515"/>
                    <a:pt x="1168341" y="106280"/>
                  </a:cubicBezTo>
                  <a:cubicBezTo>
                    <a:pt x="1151947" y="97737"/>
                    <a:pt x="1138324" y="109051"/>
                    <a:pt x="1125394" y="123368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43995F8-AB27-4883-BF3D-C276359CDE20}"/>
                </a:ext>
              </a:extLst>
            </p:cNvPr>
            <p:cNvSpPr/>
            <p:nvPr/>
          </p:nvSpPr>
          <p:spPr>
            <a:xfrm>
              <a:off x="4401213" y="2803698"/>
              <a:ext cx="3467616" cy="1759758"/>
            </a:xfrm>
            <a:custGeom>
              <a:avLst/>
              <a:gdLst>
                <a:gd name="connsiteX0" fmla="*/ 1128164 w 3467616"/>
                <a:gd name="connsiteY0" fmla="*/ 1494675 h 1759758"/>
                <a:gd name="connsiteX1" fmla="*/ 1130243 w 3467616"/>
                <a:gd name="connsiteY1" fmla="*/ 1493982 h 1759758"/>
                <a:gd name="connsiteX2" fmla="*/ 1138324 w 3467616"/>
                <a:gd name="connsiteY2" fmla="*/ 1490980 h 1759758"/>
                <a:gd name="connsiteX3" fmla="*/ 1141095 w 3467616"/>
                <a:gd name="connsiteY3" fmla="*/ 1490056 h 1759758"/>
                <a:gd name="connsiteX4" fmla="*/ 1140864 w 3467616"/>
                <a:gd name="connsiteY4" fmla="*/ 1490518 h 1759758"/>
                <a:gd name="connsiteX5" fmla="*/ 1137862 w 3467616"/>
                <a:gd name="connsiteY5" fmla="*/ 1493520 h 1759758"/>
                <a:gd name="connsiteX6" fmla="*/ 1134860 w 3467616"/>
                <a:gd name="connsiteY6" fmla="*/ 1494675 h 1759758"/>
                <a:gd name="connsiteX7" fmla="*/ 1130935 w 3467616"/>
                <a:gd name="connsiteY7" fmla="*/ 1495136 h 1759758"/>
                <a:gd name="connsiteX8" fmla="*/ 1128164 w 3467616"/>
                <a:gd name="connsiteY8" fmla="*/ 1494675 h 1759758"/>
                <a:gd name="connsiteX9" fmla="*/ 1171111 w 3467616"/>
                <a:gd name="connsiteY9" fmla="*/ 1478742 h 1759758"/>
                <a:gd name="connsiteX10" fmla="*/ 1172728 w 3467616"/>
                <a:gd name="connsiteY10" fmla="*/ 1478049 h 1759758"/>
                <a:gd name="connsiteX11" fmla="*/ 1173420 w 3467616"/>
                <a:gd name="connsiteY11" fmla="*/ 1482206 h 1759758"/>
                <a:gd name="connsiteX12" fmla="*/ 1173882 w 3467616"/>
                <a:gd name="connsiteY12" fmla="*/ 1487286 h 1759758"/>
                <a:gd name="connsiteX13" fmla="*/ 1173882 w 3467616"/>
                <a:gd name="connsiteY13" fmla="*/ 1492366 h 1759758"/>
                <a:gd name="connsiteX14" fmla="*/ 1173651 w 3467616"/>
                <a:gd name="connsiteY14" fmla="*/ 1496753 h 1759758"/>
                <a:gd name="connsiteX15" fmla="*/ 1173189 w 3467616"/>
                <a:gd name="connsiteY15" fmla="*/ 1501140 h 1759758"/>
                <a:gd name="connsiteX16" fmla="*/ 1172266 w 3467616"/>
                <a:gd name="connsiteY16" fmla="*/ 1505066 h 1759758"/>
                <a:gd name="connsiteX17" fmla="*/ 1170880 w 3467616"/>
                <a:gd name="connsiteY17" fmla="*/ 1508760 h 1759758"/>
                <a:gd name="connsiteX18" fmla="*/ 1169264 w 3467616"/>
                <a:gd name="connsiteY18" fmla="*/ 1512224 h 1759758"/>
                <a:gd name="connsiteX19" fmla="*/ 1167186 w 3467616"/>
                <a:gd name="connsiteY19" fmla="*/ 1515456 h 1759758"/>
                <a:gd name="connsiteX20" fmla="*/ 1164415 w 3467616"/>
                <a:gd name="connsiteY20" fmla="*/ 1518689 h 1759758"/>
                <a:gd name="connsiteX21" fmla="*/ 1161183 w 3467616"/>
                <a:gd name="connsiteY21" fmla="*/ 1521922 h 1759758"/>
                <a:gd name="connsiteX22" fmla="*/ 1157488 w 3467616"/>
                <a:gd name="connsiteY22" fmla="*/ 1524924 h 1759758"/>
                <a:gd name="connsiteX23" fmla="*/ 1152640 w 3467616"/>
                <a:gd name="connsiteY23" fmla="*/ 1527926 h 1759758"/>
                <a:gd name="connsiteX24" fmla="*/ 1148945 w 3467616"/>
                <a:gd name="connsiteY24" fmla="*/ 1530004 h 1759758"/>
                <a:gd name="connsiteX25" fmla="*/ 1144096 w 3467616"/>
                <a:gd name="connsiteY25" fmla="*/ 1530235 h 1759758"/>
                <a:gd name="connsiteX26" fmla="*/ 1137631 w 3467616"/>
                <a:gd name="connsiteY26" fmla="*/ 1530466 h 1759758"/>
                <a:gd name="connsiteX27" fmla="*/ 1131397 w 3467616"/>
                <a:gd name="connsiteY27" fmla="*/ 1530235 h 1759758"/>
                <a:gd name="connsiteX28" fmla="*/ 1125855 w 3467616"/>
                <a:gd name="connsiteY28" fmla="*/ 1529542 h 1759758"/>
                <a:gd name="connsiteX29" fmla="*/ 1121007 w 3467616"/>
                <a:gd name="connsiteY29" fmla="*/ 1528618 h 1759758"/>
                <a:gd name="connsiteX30" fmla="*/ 1116620 w 3467616"/>
                <a:gd name="connsiteY30" fmla="*/ 1527464 h 1759758"/>
                <a:gd name="connsiteX31" fmla="*/ 1112694 w 3467616"/>
                <a:gd name="connsiteY31" fmla="*/ 1525847 h 1759758"/>
                <a:gd name="connsiteX32" fmla="*/ 1109231 w 3467616"/>
                <a:gd name="connsiteY32" fmla="*/ 1524000 h 1759758"/>
                <a:gd name="connsiteX33" fmla="*/ 1106460 w 3467616"/>
                <a:gd name="connsiteY33" fmla="*/ 1521922 h 1759758"/>
                <a:gd name="connsiteX34" fmla="*/ 1103689 w 3467616"/>
                <a:gd name="connsiteY34" fmla="*/ 1519613 h 1759758"/>
                <a:gd name="connsiteX35" fmla="*/ 1101380 w 3467616"/>
                <a:gd name="connsiteY35" fmla="*/ 1516842 h 1759758"/>
                <a:gd name="connsiteX36" fmla="*/ 1099302 w 3467616"/>
                <a:gd name="connsiteY36" fmla="*/ 1513609 h 1759758"/>
                <a:gd name="connsiteX37" fmla="*/ 1097455 w 3467616"/>
                <a:gd name="connsiteY37" fmla="*/ 1509915 h 1759758"/>
                <a:gd name="connsiteX38" fmla="*/ 1095839 w 3467616"/>
                <a:gd name="connsiteY38" fmla="*/ 1505758 h 1759758"/>
                <a:gd name="connsiteX39" fmla="*/ 1096070 w 3467616"/>
                <a:gd name="connsiteY39" fmla="*/ 1505066 h 1759758"/>
                <a:gd name="connsiteX40" fmla="*/ 1103228 w 3467616"/>
                <a:gd name="connsiteY40" fmla="*/ 1514764 h 1759758"/>
                <a:gd name="connsiteX41" fmla="*/ 1115003 w 3467616"/>
                <a:gd name="connsiteY41" fmla="*/ 1522384 h 1759758"/>
                <a:gd name="connsiteX42" fmla="*/ 1128395 w 3467616"/>
                <a:gd name="connsiteY42" fmla="*/ 1525386 h 1759758"/>
                <a:gd name="connsiteX43" fmla="*/ 1141787 w 3467616"/>
                <a:gd name="connsiteY43" fmla="*/ 1524231 h 1759758"/>
                <a:gd name="connsiteX44" fmla="*/ 1154256 w 3467616"/>
                <a:gd name="connsiteY44" fmla="*/ 1518458 h 1759758"/>
                <a:gd name="connsiteX45" fmla="*/ 1164415 w 3467616"/>
                <a:gd name="connsiteY45" fmla="*/ 1508067 h 1759758"/>
                <a:gd name="connsiteX46" fmla="*/ 1170419 w 3467616"/>
                <a:gd name="connsiteY46" fmla="*/ 1493751 h 1759758"/>
                <a:gd name="connsiteX47" fmla="*/ 1171111 w 3467616"/>
                <a:gd name="connsiteY47" fmla="*/ 1478742 h 1759758"/>
                <a:gd name="connsiteX48" fmla="*/ 1162106 w 3467616"/>
                <a:gd name="connsiteY48" fmla="*/ 1305560 h 1759758"/>
                <a:gd name="connsiteX49" fmla="*/ 1160028 w 3467616"/>
                <a:gd name="connsiteY49" fmla="*/ 1305098 h 1759758"/>
                <a:gd name="connsiteX50" fmla="*/ 1156796 w 3467616"/>
                <a:gd name="connsiteY50" fmla="*/ 1303944 h 1759758"/>
                <a:gd name="connsiteX51" fmla="*/ 1153332 w 3467616"/>
                <a:gd name="connsiteY51" fmla="*/ 1303020 h 1759758"/>
                <a:gd name="connsiteX52" fmla="*/ 1149176 w 3467616"/>
                <a:gd name="connsiteY52" fmla="*/ 1301635 h 1759758"/>
                <a:gd name="connsiteX53" fmla="*/ 1143404 w 3467616"/>
                <a:gd name="connsiteY53" fmla="*/ 1300942 h 1759758"/>
                <a:gd name="connsiteX54" fmla="*/ 1141787 w 3467616"/>
                <a:gd name="connsiteY54" fmla="*/ 1300018 h 1759758"/>
                <a:gd name="connsiteX55" fmla="*/ 1140171 w 3467616"/>
                <a:gd name="connsiteY55" fmla="*/ 1297478 h 1759758"/>
                <a:gd name="connsiteX56" fmla="*/ 1138324 w 3467616"/>
                <a:gd name="connsiteY56" fmla="*/ 1292629 h 1759758"/>
                <a:gd name="connsiteX57" fmla="*/ 1136708 w 3467616"/>
                <a:gd name="connsiteY57" fmla="*/ 1285240 h 1759758"/>
                <a:gd name="connsiteX58" fmla="*/ 1135784 w 3467616"/>
                <a:gd name="connsiteY58" fmla="*/ 1276466 h 1759758"/>
                <a:gd name="connsiteX59" fmla="*/ 1135322 w 3467616"/>
                <a:gd name="connsiteY59" fmla="*/ 1266536 h 1759758"/>
                <a:gd name="connsiteX60" fmla="*/ 1134399 w 3467616"/>
                <a:gd name="connsiteY60" fmla="*/ 1248064 h 1759758"/>
                <a:gd name="connsiteX61" fmla="*/ 1121238 w 3467616"/>
                <a:gd name="connsiteY61" fmla="*/ 1242984 h 1759758"/>
                <a:gd name="connsiteX62" fmla="*/ 1115003 w 3467616"/>
                <a:gd name="connsiteY62" fmla="*/ 1241136 h 1759758"/>
                <a:gd name="connsiteX63" fmla="*/ 1108769 w 3467616"/>
                <a:gd name="connsiteY63" fmla="*/ 1239751 h 1759758"/>
                <a:gd name="connsiteX64" fmla="*/ 1102535 w 3467616"/>
                <a:gd name="connsiteY64" fmla="*/ 1239058 h 1759758"/>
                <a:gd name="connsiteX65" fmla="*/ 1096531 w 3467616"/>
                <a:gd name="connsiteY65" fmla="*/ 1238596 h 1759758"/>
                <a:gd name="connsiteX66" fmla="*/ 1090759 w 3467616"/>
                <a:gd name="connsiteY66" fmla="*/ 1238596 h 1759758"/>
                <a:gd name="connsiteX67" fmla="*/ 1084987 w 3467616"/>
                <a:gd name="connsiteY67" fmla="*/ 1238827 h 1759758"/>
                <a:gd name="connsiteX68" fmla="*/ 1072056 w 3467616"/>
                <a:gd name="connsiteY68" fmla="*/ 1239520 h 1759758"/>
                <a:gd name="connsiteX69" fmla="*/ 1066053 w 3467616"/>
                <a:gd name="connsiteY69" fmla="*/ 1253375 h 1759758"/>
                <a:gd name="connsiteX70" fmla="*/ 1065822 w 3467616"/>
                <a:gd name="connsiteY70" fmla="*/ 1262380 h 1759758"/>
                <a:gd name="connsiteX71" fmla="*/ 1067669 w 3467616"/>
                <a:gd name="connsiteY71" fmla="*/ 1269769 h 1759758"/>
                <a:gd name="connsiteX72" fmla="*/ 1070209 w 3467616"/>
                <a:gd name="connsiteY72" fmla="*/ 1276004 h 1759758"/>
                <a:gd name="connsiteX73" fmla="*/ 1072287 w 3467616"/>
                <a:gd name="connsiteY73" fmla="*/ 1281084 h 1759758"/>
                <a:gd name="connsiteX74" fmla="*/ 1073673 w 3467616"/>
                <a:gd name="connsiteY74" fmla="*/ 1284778 h 1759758"/>
                <a:gd name="connsiteX75" fmla="*/ 1074134 w 3467616"/>
                <a:gd name="connsiteY75" fmla="*/ 1287087 h 1759758"/>
                <a:gd name="connsiteX76" fmla="*/ 1073442 w 3467616"/>
                <a:gd name="connsiteY76" fmla="*/ 1290782 h 1759758"/>
                <a:gd name="connsiteX77" fmla="*/ 1072518 w 3467616"/>
                <a:gd name="connsiteY77" fmla="*/ 1297940 h 1759758"/>
                <a:gd name="connsiteX78" fmla="*/ 1071133 w 3467616"/>
                <a:gd name="connsiteY78" fmla="*/ 1303713 h 1759758"/>
                <a:gd name="connsiteX79" fmla="*/ 1069286 w 3467616"/>
                <a:gd name="connsiteY79" fmla="*/ 1308562 h 1759758"/>
                <a:gd name="connsiteX80" fmla="*/ 1066977 w 3467616"/>
                <a:gd name="connsiteY80" fmla="*/ 1312718 h 1759758"/>
                <a:gd name="connsiteX81" fmla="*/ 1063975 w 3467616"/>
                <a:gd name="connsiteY81" fmla="*/ 1316182 h 1759758"/>
                <a:gd name="connsiteX82" fmla="*/ 1060281 w 3467616"/>
                <a:gd name="connsiteY82" fmla="*/ 1319646 h 1759758"/>
                <a:gd name="connsiteX83" fmla="*/ 1055663 w 3467616"/>
                <a:gd name="connsiteY83" fmla="*/ 1322416 h 1759758"/>
                <a:gd name="connsiteX84" fmla="*/ 1051737 w 3467616"/>
                <a:gd name="connsiteY84" fmla="*/ 1324264 h 1759758"/>
                <a:gd name="connsiteX85" fmla="*/ 1049890 w 3467616"/>
                <a:gd name="connsiteY85" fmla="*/ 1324264 h 1759758"/>
                <a:gd name="connsiteX86" fmla="*/ 1049198 w 3467616"/>
                <a:gd name="connsiteY86" fmla="*/ 1324264 h 1759758"/>
                <a:gd name="connsiteX87" fmla="*/ 1049659 w 3467616"/>
                <a:gd name="connsiteY87" fmla="*/ 1322647 h 1759758"/>
                <a:gd name="connsiteX88" fmla="*/ 1050814 w 3467616"/>
                <a:gd name="connsiteY88" fmla="*/ 1317336 h 1759758"/>
                <a:gd name="connsiteX89" fmla="*/ 1052199 w 3467616"/>
                <a:gd name="connsiteY89" fmla="*/ 1311333 h 1759758"/>
                <a:gd name="connsiteX90" fmla="*/ 1053354 w 3467616"/>
                <a:gd name="connsiteY90" fmla="*/ 1305329 h 1759758"/>
                <a:gd name="connsiteX91" fmla="*/ 1054277 w 3467616"/>
                <a:gd name="connsiteY91" fmla="*/ 1299326 h 1759758"/>
                <a:gd name="connsiteX92" fmla="*/ 1055201 w 3467616"/>
                <a:gd name="connsiteY92" fmla="*/ 1293322 h 1759758"/>
                <a:gd name="connsiteX93" fmla="*/ 1056124 w 3467616"/>
                <a:gd name="connsiteY93" fmla="*/ 1287318 h 1759758"/>
                <a:gd name="connsiteX94" fmla="*/ 1056586 w 3467616"/>
                <a:gd name="connsiteY94" fmla="*/ 1281084 h 1759758"/>
                <a:gd name="connsiteX95" fmla="*/ 1057048 w 3467616"/>
                <a:gd name="connsiteY95" fmla="*/ 1275080 h 1759758"/>
                <a:gd name="connsiteX96" fmla="*/ 1057279 w 3467616"/>
                <a:gd name="connsiteY96" fmla="*/ 1269076 h 1759758"/>
                <a:gd name="connsiteX97" fmla="*/ 1057510 w 3467616"/>
                <a:gd name="connsiteY97" fmla="*/ 1262842 h 1759758"/>
                <a:gd name="connsiteX98" fmla="*/ 1057279 w 3467616"/>
                <a:gd name="connsiteY98" fmla="*/ 1256838 h 1759758"/>
                <a:gd name="connsiteX99" fmla="*/ 1057048 w 3467616"/>
                <a:gd name="connsiteY99" fmla="*/ 1250604 h 1759758"/>
                <a:gd name="connsiteX100" fmla="*/ 1056586 w 3467616"/>
                <a:gd name="connsiteY100" fmla="*/ 1244600 h 1759758"/>
                <a:gd name="connsiteX101" fmla="*/ 1055663 w 3467616"/>
                <a:gd name="connsiteY101" fmla="*/ 1238366 h 1759758"/>
                <a:gd name="connsiteX102" fmla="*/ 1054739 w 3467616"/>
                <a:gd name="connsiteY102" fmla="*/ 1232131 h 1759758"/>
                <a:gd name="connsiteX103" fmla="*/ 1053815 w 3467616"/>
                <a:gd name="connsiteY103" fmla="*/ 1227975 h 1759758"/>
                <a:gd name="connsiteX104" fmla="*/ 1054046 w 3467616"/>
                <a:gd name="connsiteY104" fmla="*/ 1225896 h 1759758"/>
                <a:gd name="connsiteX105" fmla="*/ 1054739 w 3467616"/>
                <a:gd name="connsiteY105" fmla="*/ 1224280 h 1759758"/>
                <a:gd name="connsiteX106" fmla="*/ 1055432 w 3467616"/>
                <a:gd name="connsiteY106" fmla="*/ 1223126 h 1759758"/>
                <a:gd name="connsiteX107" fmla="*/ 1056817 w 3467616"/>
                <a:gd name="connsiteY107" fmla="*/ 1221971 h 1759758"/>
                <a:gd name="connsiteX108" fmla="*/ 1058895 w 3467616"/>
                <a:gd name="connsiteY108" fmla="*/ 1220586 h 1759758"/>
                <a:gd name="connsiteX109" fmla="*/ 1062590 w 3467616"/>
                <a:gd name="connsiteY109" fmla="*/ 1219431 h 1759758"/>
                <a:gd name="connsiteX110" fmla="*/ 1067438 w 3467616"/>
                <a:gd name="connsiteY110" fmla="*/ 1218507 h 1759758"/>
                <a:gd name="connsiteX111" fmla="*/ 1073673 w 3467616"/>
                <a:gd name="connsiteY111" fmla="*/ 1218276 h 1759758"/>
                <a:gd name="connsiteX112" fmla="*/ 1077367 w 3467616"/>
                <a:gd name="connsiteY112" fmla="*/ 1218276 h 1759758"/>
                <a:gd name="connsiteX113" fmla="*/ 1081985 w 3467616"/>
                <a:gd name="connsiteY113" fmla="*/ 1218738 h 1759758"/>
                <a:gd name="connsiteX114" fmla="*/ 1086603 w 3467616"/>
                <a:gd name="connsiteY114" fmla="*/ 1218969 h 1759758"/>
                <a:gd name="connsiteX115" fmla="*/ 1091221 w 3467616"/>
                <a:gd name="connsiteY115" fmla="*/ 1219200 h 1759758"/>
                <a:gd name="connsiteX116" fmla="*/ 1095608 w 3467616"/>
                <a:gd name="connsiteY116" fmla="*/ 1219431 h 1759758"/>
                <a:gd name="connsiteX117" fmla="*/ 1109462 w 3467616"/>
                <a:gd name="connsiteY117" fmla="*/ 1220124 h 1759758"/>
                <a:gd name="connsiteX118" fmla="*/ 1114080 w 3467616"/>
                <a:gd name="connsiteY118" fmla="*/ 1220355 h 1759758"/>
                <a:gd name="connsiteX119" fmla="*/ 1127703 w 3467616"/>
                <a:gd name="connsiteY119" fmla="*/ 1221047 h 1759758"/>
                <a:gd name="connsiteX120" fmla="*/ 1132321 w 3467616"/>
                <a:gd name="connsiteY120" fmla="*/ 1221278 h 1759758"/>
                <a:gd name="connsiteX121" fmla="*/ 1141326 w 3467616"/>
                <a:gd name="connsiteY121" fmla="*/ 1221971 h 1759758"/>
                <a:gd name="connsiteX122" fmla="*/ 1147329 w 3467616"/>
                <a:gd name="connsiteY122" fmla="*/ 1222202 h 1759758"/>
                <a:gd name="connsiteX123" fmla="*/ 1150561 w 3467616"/>
                <a:gd name="connsiteY123" fmla="*/ 1221509 h 1759758"/>
                <a:gd name="connsiteX124" fmla="*/ 1151254 w 3467616"/>
                <a:gd name="connsiteY124" fmla="*/ 1221740 h 1759758"/>
                <a:gd name="connsiteX125" fmla="*/ 1152409 w 3467616"/>
                <a:gd name="connsiteY125" fmla="*/ 1221971 h 1759758"/>
                <a:gd name="connsiteX126" fmla="*/ 1153794 w 3467616"/>
                <a:gd name="connsiteY126" fmla="*/ 1222895 h 1759758"/>
                <a:gd name="connsiteX127" fmla="*/ 1155872 w 3467616"/>
                <a:gd name="connsiteY127" fmla="*/ 1224511 h 1759758"/>
                <a:gd name="connsiteX128" fmla="*/ 1158412 w 3467616"/>
                <a:gd name="connsiteY128" fmla="*/ 1227051 h 1759758"/>
                <a:gd name="connsiteX129" fmla="*/ 1161183 w 3467616"/>
                <a:gd name="connsiteY129" fmla="*/ 1230515 h 1759758"/>
                <a:gd name="connsiteX130" fmla="*/ 1164415 w 3467616"/>
                <a:gd name="connsiteY130" fmla="*/ 1235595 h 1759758"/>
                <a:gd name="connsiteX131" fmla="*/ 1170419 w 3467616"/>
                <a:gd name="connsiteY131" fmla="*/ 1243446 h 1759758"/>
                <a:gd name="connsiteX132" fmla="*/ 1187274 w 3467616"/>
                <a:gd name="connsiteY132" fmla="*/ 1266998 h 1759758"/>
                <a:gd name="connsiteX133" fmla="*/ 1192816 w 3467616"/>
                <a:gd name="connsiteY133" fmla="*/ 1274849 h 1759758"/>
                <a:gd name="connsiteX134" fmla="*/ 1208978 w 3467616"/>
                <a:gd name="connsiteY134" fmla="*/ 1297016 h 1759758"/>
                <a:gd name="connsiteX135" fmla="*/ 1210826 w 3467616"/>
                <a:gd name="connsiteY135" fmla="*/ 1301635 h 1759758"/>
                <a:gd name="connsiteX136" fmla="*/ 1215213 w 3467616"/>
                <a:gd name="connsiteY136" fmla="*/ 1307407 h 1759758"/>
                <a:gd name="connsiteX137" fmla="*/ 1220292 w 3467616"/>
                <a:gd name="connsiteY137" fmla="*/ 1312256 h 1759758"/>
                <a:gd name="connsiteX138" fmla="*/ 1225834 w 3467616"/>
                <a:gd name="connsiteY138" fmla="*/ 1315720 h 1759758"/>
                <a:gd name="connsiteX139" fmla="*/ 1231606 w 3467616"/>
                <a:gd name="connsiteY139" fmla="*/ 1318260 h 1759758"/>
                <a:gd name="connsiteX140" fmla="*/ 1236224 w 3467616"/>
                <a:gd name="connsiteY140" fmla="*/ 1319876 h 1759758"/>
                <a:gd name="connsiteX141" fmla="*/ 1231606 w 3467616"/>
                <a:gd name="connsiteY141" fmla="*/ 1322647 h 1759758"/>
                <a:gd name="connsiteX142" fmla="*/ 1225141 w 3467616"/>
                <a:gd name="connsiteY142" fmla="*/ 1327266 h 1759758"/>
                <a:gd name="connsiteX143" fmla="*/ 1219600 w 3467616"/>
                <a:gd name="connsiteY143" fmla="*/ 1332346 h 1759758"/>
                <a:gd name="connsiteX144" fmla="*/ 1214520 w 3467616"/>
                <a:gd name="connsiteY144" fmla="*/ 1338118 h 1759758"/>
                <a:gd name="connsiteX145" fmla="*/ 1196048 w 3467616"/>
                <a:gd name="connsiteY145" fmla="*/ 1362364 h 1759758"/>
                <a:gd name="connsiteX146" fmla="*/ 1187043 w 3467616"/>
                <a:gd name="connsiteY146" fmla="*/ 1363749 h 1759758"/>
                <a:gd name="connsiteX147" fmla="*/ 1173189 w 3467616"/>
                <a:gd name="connsiteY147" fmla="*/ 1365596 h 1759758"/>
                <a:gd name="connsiteX148" fmla="*/ 1167186 w 3467616"/>
                <a:gd name="connsiteY148" fmla="*/ 1366520 h 1759758"/>
                <a:gd name="connsiteX149" fmla="*/ 1178500 w 3467616"/>
                <a:gd name="connsiteY149" fmla="*/ 1346431 h 1759758"/>
                <a:gd name="connsiteX150" fmla="*/ 1201128 w 3467616"/>
                <a:gd name="connsiteY150" fmla="*/ 1355206 h 1759758"/>
                <a:gd name="connsiteX151" fmla="*/ 1189121 w 3467616"/>
                <a:gd name="connsiteY151" fmla="*/ 1327496 h 1759758"/>
                <a:gd name="connsiteX152" fmla="*/ 1199512 w 3467616"/>
                <a:gd name="connsiteY152" fmla="*/ 1309024 h 1759758"/>
                <a:gd name="connsiteX153" fmla="*/ 1187043 w 3467616"/>
                <a:gd name="connsiteY153" fmla="*/ 1323109 h 1759758"/>
                <a:gd name="connsiteX154" fmla="*/ 1186812 w 3467616"/>
                <a:gd name="connsiteY154" fmla="*/ 1322647 h 1759758"/>
                <a:gd name="connsiteX155" fmla="*/ 1186351 w 3467616"/>
                <a:gd name="connsiteY155" fmla="*/ 1321031 h 1759758"/>
                <a:gd name="connsiteX156" fmla="*/ 1185658 w 3467616"/>
                <a:gd name="connsiteY156" fmla="*/ 1319646 h 1759758"/>
                <a:gd name="connsiteX157" fmla="*/ 1184965 w 3467616"/>
                <a:gd name="connsiteY157" fmla="*/ 1318260 h 1759758"/>
                <a:gd name="connsiteX158" fmla="*/ 1181964 w 3467616"/>
                <a:gd name="connsiteY158" fmla="*/ 1311564 h 1759758"/>
                <a:gd name="connsiteX159" fmla="*/ 1173420 w 3467616"/>
                <a:gd name="connsiteY159" fmla="*/ 1309024 h 1759758"/>
                <a:gd name="connsiteX160" fmla="*/ 1169957 w 3467616"/>
                <a:gd name="connsiteY160" fmla="*/ 1307869 h 1759758"/>
                <a:gd name="connsiteX161" fmla="*/ 1169726 w 3467616"/>
                <a:gd name="connsiteY161" fmla="*/ 1307869 h 1759758"/>
                <a:gd name="connsiteX162" fmla="*/ 1187505 w 3467616"/>
                <a:gd name="connsiteY162" fmla="*/ 1276466 h 1759758"/>
                <a:gd name="connsiteX163" fmla="*/ 1162106 w 3467616"/>
                <a:gd name="connsiteY163" fmla="*/ 1305560 h 1759758"/>
                <a:gd name="connsiteX164" fmla="*/ 1136246 w 3467616"/>
                <a:gd name="connsiteY164" fmla="*/ 1335116 h 1759758"/>
                <a:gd name="connsiteX165" fmla="*/ 1136015 w 3467616"/>
                <a:gd name="connsiteY165" fmla="*/ 1334886 h 1759758"/>
                <a:gd name="connsiteX166" fmla="*/ 1136477 w 3467616"/>
                <a:gd name="connsiteY166" fmla="*/ 1334886 h 1759758"/>
                <a:gd name="connsiteX167" fmla="*/ 1136246 w 3467616"/>
                <a:gd name="connsiteY167" fmla="*/ 1335116 h 1759758"/>
                <a:gd name="connsiteX168" fmla="*/ 1122623 w 3467616"/>
                <a:gd name="connsiteY168" fmla="*/ 1392844 h 1759758"/>
                <a:gd name="connsiteX169" fmla="*/ 1123546 w 3467616"/>
                <a:gd name="connsiteY169" fmla="*/ 1396076 h 1759758"/>
                <a:gd name="connsiteX170" fmla="*/ 1119159 w 3467616"/>
                <a:gd name="connsiteY170" fmla="*/ 1401156 h 1759758"/>
                <a:gd name="connsiteX171" fmla="*/ 1116850 w 3467616"/>
                <a:gd name="connsiteY171" fmla="*/ 1403927 h 1759758"/>
                <a:gd name="connsiteX172" fmla="*/ 1116850 w 3467616"/>
                <a:gd name="connsiteY172" fmla="*/ 1403696 h 1759758"/>
                <a:gd name="connsiteX173" fmla="*/ 1119159 w 3467616"/>
                <a:gd name="connsiteY173" fmla="*/ 1399540 h 1759758"/>
                <a:gd name="connsiteX174" fmla="*/ 1121238 w 3467616"/>
                <a:gd name="connsiteY174" fmla="*/ 1395153 h 1759758"/>
                <a:gd name="connsiteX175" fmla="*/ 1122623 w 3467616"/>
                <a:gd name="connsiteY175" fmla="*/ 1392844 h 1759758"/>
                <a:gd name="connsiteX176" fmla="*/ 1153101 w 3467616"/>
                <a:gd name="connsiteY176" fmla="*/ 1338118 h 1759758"/>
                <a:gd name="connsiteX177" fmla="*/ 1155410 w 3467616"/>
                <a:gd name="connsiteY177" fmla="*/ 1338580 h 1759758"/>
                <a:gd name="connsiteX178" fmla="*/ 1160028 w 3467616"/>
                <a:gd name="connsiteY178" fmla="*/ 1339966 h 1759758"/>
                <a:gd name="connsiteX179" fmla="*/ 1164646 w 3467616"/>
                <a:gd name="connsiteY179" fmla="*/ 1341351 h 1759758"/>
                <a:gd name="connsiteX180" fmla="*/ 1169264 w 3467616"/>
                <a:gd name="connsiteY180" fmla="*/ 1342967 h 1759758"/>
                <a:gd name="connsiteX181" fmla="*/ 1169495 w 3467616"/>
                <a:gd name="connsiteY181" fmla="*/ 1343198 h 1759758"/>
                <a:gd name="connsiteX182" fmla="*/ 1147560 w 3467616"/>
                <a:gd name="connsiteY182" fmla="*/ 1368367 h 1759758"/>
                <a:gd name="connsiteX183" fmla="*/ 1145713 w 3467616"/>
                <a:gd name="connsiteY183" fmla="*/ 1363749 h 1759758"/>
                <a:gd name="connsiteX184" fmla="*/ 1143173 w 3467616"/>
                <a:gd name="connsiteY184" fmla="*/ 1356591 h 1759758"/>
                <a:gd name="connsiteX185" fmla="*/ 1142942 w 3467616"/>
                <a:gd name="connsiteY185" fmla="*/ 1355898 h 1759758"/>
                <a:gd name="connsiteX186" fmla="*/ 1153101 w 3467616"/>
                <a:gd name="connsiteY186" fmla="*/ 1338118 h 1759758"/>
                <a:gd name="connsiteX187" fmla="*/ 2387248 w 3467616"/>
                <a:gd name="connsiteY187" fmla="*/ 722515 h 1759758"/>
                <a:gd name="connsiteX188" fmla="*/ 2384939 w 3467616"/>
                <a:gd name="connsiteY188" fmla="*/ 720205 h 1759758"/>
                <a:gd name="connsiteX189" fmla="*/ 2389095 w 3467616"/>
                <a:gd name="connsiteY189" fmla="*/ 719975 h 1759758"/>
                <a:gd name="connsiteX190" fmla="*/ 2387248 w 3467616"/>
                <a:gd name="connsiteY190" fmla="*/ 722515 h 1759758"/>
                <a:gd name="connsiteX191" fmla="*/ 2350997 w 3467616"/>
                <a:gd name="connsiteY191" fmla="*/ 779318 h 1759758"/>
                <a:gd name="connsiteX192" fmla="*/ 2344763 w 3467616"/>
                <a:gd name="connsiteY192" fmla="*/ 774700 h 1759758"/>
                <a:gd name="connsiteX193" fmla="*/ 2337836 w 3467616"/>
                <a:gd name="connsiteY193" fmla="*/ 769620 h 1759758"/>
                <a:gd name="connsiteX194" fmla="*/ 2331140 w 3467616"/>
                <a:gd name="connsiteY194" fmla="*/ 764309 h 1759758"/>
                <a:gd name="connsiteX195" fmla="*/ 2324674 w 3467616"/>
                <a:gd name="connsiteY195" fmla="*/ 758767 h 1759758"/>
                <a:gd name="connsiteX196" fmla="*/ 2318209 w 3467616"/>
                <a:gd name="connsiteY196" fmla="*/ 753225 h 1759758"/>
                <a:gd name="connsiteX197" fmla="*/ 2311744 w 3467616"/>
                <a:gd name="connsiteY197" fmla="*/ 747453 h 1759758"/>
                <a:gd name="connsiteX198" fmla="*/ 2305741 w 3467616"/>
                <a:gd name="connsiteY198" fmla="*/ 741680 h 1759758"/>
                <a:gd name="connsiteX199" fmla="*/ 2299507 w 3467616"/>
                <a:gd name="connsiteY199" fmla="*/ 735676 h 1759758"/>
                <a:gd name="connsiteX200" fmla="*/ 2293734 w 3467616"/>
                <a:gd name="connsiteY200" fmla="*/ 729442 h 1759758"/>
                <a:gd name="connsiteX201" fmla="*/ 2290271 w 3467616"/>
                <a:gd name="connsiteY201" fmla="*/ 725978 h 1759758"/>
                <a:gd name="connsiteX202" fmla="*/ 2294427 w 3467616"/>
                <a:gd name="connsiteY202" fmla="*/ 717204 h 1759758"/>
                <a:gd name="connsiteX203" fmla="*/ 2298352 w 3467616"/>
                <a:gd name="connsiteY203" fmla="*/ 718127 h 1759758"/>
                <a:gd name="connsiteX204" fmla="*/ 2305279 w 3467616"/>
                <a:gd name="connsiteY204" fmla="*/ 719975 h 1759758"/>
                <a:gd name="connsiteX205" fmla="*/ 2311052 w 3467616"/>
                <a:gd name="connsiteY205" fmla="*/ 725747 h 1759758"/>
                <a:gd name="connsiteX206" fmla="*/ 2319364 w 3467616"/>
                <a:gd name="connsiteY206" fmla="*/ 734060 h 1759758"/>
                <a:gd name="connsiteX207" fmla="*/ 2327676 w 3467616"/>
                <a:gd name="connsiteY207" fmla="*/ 742373 h 1759758"/>
                <a:gd name="connsiteX208" fmla="*/ 2336219 w 3467616"/>
                <a:gd name="connsiteY208" fmla="*/ 750455 h 1759758"/>
                <a:gd name="connsiteX209" fmla="*/ 2344993 w 3467616"/>
                <a:gd name="connsiteY209" fmla="*/ 758075 h 1759758"/>
                <a:gd name="connsiteX210" fmla="*/ 2353998 w 3467616"/>
                <a:gd name="connsiteY210" fmla="*/ 765695 h 1759758"/>
                <a:gd name="connsiteX211" fmla="*/ 2357693 w 3467616"/>
                <a:gd name="connsiteY211" fmla="*/ 768927 h 1759758"/>
                <a:gd name="connsiteX212" fmla="*/ 2350997 w 3467616"/>
                <a:gd name="connsiteY212" fmla="*/ 779318 h 1759758"/>
                <a:gd name="connsiteX213" fmla="*/ 2133953 w 3467616"/>
                <a:gd name="connsiteY213" fmla="*/ 1023620 h 1759758"/>
                <a:gd name="connsiteX214" fmla="*/ 2132106 w 3467616"/>
                <a:gd name="connsiteY214" fmla="*/ 1024082 h 1759758"/>
                <a:gd name="connsiteX215" fmla="*/ 2126334 w 3467616"/>
                <a:gd name="connsiteY215" fmla="*/ 1024313 h 1759758"/>
                <a:gd name="connsiteX216" fmla="*/ 2123101 w 3467616"/>
                <a:gd name="connsiteY216" fmla="*/ 1023389 h 1759758"/>
                <a:gd name="connsiteX217" fmla="*/ 2121254 w 3467616"/>
                <a:gd name="connsiteY217" fmla="*/ 1022465 h 1759758"/>
                <a:gd name="connsiteX218" fmla="*/ 2120099 w 3467616"/>
                <a:gd name="connsiteY218" fmla="*/ 1021080 h 1759758"/>
                <a:gd name="connsiteX219" fmla="*/ 2123101 w 3467616"/>
                <a:gd name="connsiteY219" fmla="*/ 1019002 h 1759758"/>
                <a:gd name="connsiteX220" fmla="*/ 2131413 w 3467616"/>
                <a:gd name="connsiteY220" fmla="*/ 1012998 h 1759758"/>
                <a:gd name="connsiteX221" fmla="*/ 2139726 w 3467616"/>
                <a:gd name="connsiteY221" fmla="*/ 1006764 h 1759758"/>
                <a:gd name="connsiteX222" fmla="*/ 2147807 w 3467616"/>
                <a:gd name="connsiteY222" fmla="*/ 1000760 h 1759758"/>
                <a:gd name="connsiteX223" fmla="*/ 2155427 w 3467616"/>
                <a:gd name="connsiteY223" fmla="*/ 994525 h 1759758"/>
                <a:gd name="connsiteX224" fmla="*/ 2163046 w 3467616"/>
                <a:gd name="connsiteY224" fmla="*/ 988522 h 1759758"/>
                <a:gd name="connsiteX225" fmla="*/ 2170435 w 3467616"/>
                <a:gd name="connsiteY225" fmla="*/ 982287 h 1759758"/>
                <a:gd name="connsiteX226" fmla="*/ 2177593 w 3467616"/>
                <a:gd name="connsiteY226" fmla="*/ 976284 h 1759758"/>
                <a:gd name="connsiteX227" fmla="*/ 2184520 w 3467616"/>
                <a:gd name="connsiteY227" fmla="*/ 970049 h 1759758"/>
                <a:gd name="connsiteX228" fmla="*/ 2191216 w 3467616"/>
                <a:gd name="connsiteY228" fmla="*/ 963815 h 1759758"/>
                <a:gd name="connsiteX229" fmla="*/ 2197681 w 3467616"/>
                <a:gd name="connsiteY229" fmla="*/ 957580 h 1759758"/>
                <a:gd name="connsiteX230" fmla="*/ 2203915 w 3467616"/>
                <a:gd name="connsiteY230" fmla="*/ 951345 h 1759758"/>
                <a:gd name="connsiteX231" fmla="*/ 2210149 w 3467616"/>
                <a:gd name="connsiteY231" fmla="*/ 945111 h 1759758"/>
                <a:gd name="connsiteX232" fmla="*/ 2215922 w 3467616"/>
                <a:gd name="connsiteY232" fmla="*/ 938876 h 1759758"/>
                <a:gd name="connsiteX233" fmla="*/ 2221694 w 3467616"/>
                <a:gd name="connsiteY233" fmla="*/ 932642 h 1759758"/>
                <a:gd name="connsiteX234" fmla="*/ 2227236 w 3467616"/>
                <a:gd name="connsiteY234" fmla="*/ 926407 h 1759758"/>
                <a:gd name="connsiteX235" fmla="*/ 2232546 w 3467616"/>
                <a:gd name="connsiteY235" fmla="*/ 920173 h 1759758"/>
                <a:gd name="connsiteX236" fmla="*/ 2237857 w 3467616"/>
                <a:gd name="connsiteY236" fmla="*/ 913938 h 1759758"/>
                <a:gd name="connsiteX237" fmla="*/ 2242937 w 3467616"/>
                <a:gd name="connsiteY237" fmla="*/ 907473 h 1759758"/>
                <a:gd name="connsiteX238" fmla="*/ 2247555 w 3467616"/>
                <a:gd name="connsiteY238" fmla="*/ 901238 h 1759758"/>
                <a:gd name="connsiteX239" fmla="*/ 2252404 w 3467616"/>
                <a:gd name="connsiteY239" fmla="*/ 894773 h 1759758"/>
                <a:gd name="connsiteX240" fmla="*/ 2256791 w 3467616"/>
                <a:gd name="connsiteY240" fmla="*/ 888538 h 1759758"/>
                <a:gd name="connsiteX241" fmla="*/ 2261178 w 3467616"/>
                <a:gd name="connsiteY241" fmla="*/ 882304 h 1759758"/>
                <a:gd name="connsiteX242" fmla="*/ 2265334 w 3467616"/>
                <a:gd name="connsiteY242" fmla="*/ 875838 h 1759758"/>
                <a:gd name="connsiteX243" fmla="*/ 2269259 w 3467616"/>
                <a:gd name="connsiteY243" fmla="*/ 869373 h 1759758"/>
                <a:gd name="connsiteX244" fmla="*/ 2273184 w 3467616"/>
                <a:gd name="connsiteY244" fmla="*/ 863138 h 1759758"/>
                <a:gd name="connsiteX245" fmla="*/ 2276879 w 3467616"/>
                <a:gd name="connsiteY245" fmla="*/ 856673 h 1759758"/>
                <a:gd name="connsiteX246" fmla="*/ 2280342 w 3467616"/>
                <a:gd name="connsiteY246" fmla="*/ 850207 h 1759758"/>
                <a:gd name="connsiteX247" fmla="*/ 2283806 w 3467616"/>
                <a:gd name="connsiteY247" fmla="*/ 843973 h 1759758"/>
                <a:gd name="connsiteX248" fmla="*/ 2287038 w 3467616"/>
                <a:gd name="connsiteY248" fmla="*/ 837507 h 1759758"/>
                <a:gd name="connsiteX249" fmla="*/ 2288885 w 3467616"/>
                <a:gd name="connsiteY249" fmla="*/ 833351 h 1759758"/>
                <a:gd name="connsiteX250" fmla="*/ 2290502 w 3467616"/>
                <a:gd name="connsiteY250" fmla="*/ 833582 h 1759758"/>
                <a:gd name="connsiteX251" fmla="*/ 2295812 w 3467616"/>
                <a:gd name="connsiteY251" fmla="*/ 834505 h 1759758"/>
                <a:gd name="connsiteX252" fmla="*/ 2301354 w 3467616"/>
                <a:gd name="connsiteY252" fmla="*/ 835198 h 1759758"/>
                <a:gd name="connsiteX253" fmla="*/ 2306895 w 3467616"/>
                <a:gd name="connsiteY253" fmla="*/ 835891 h 1759758"/>
                <a:gd name="connsiteX254" fmla="*/ 2312437 w 3467616"/>
                <a:gd name="connsiteY254" fmla="*/ 836353 h 1759758"/>
                <a:gd name="connsiteX255" fmla="*/ 2314515 w 3467616"/>
                <a:gd name="connsiteY255" fmla="*/ 836584 h 1759758"/>
                <a:gd name="connsiteX256" fmla="*/ 2308281 w 3467616"/>
                <a:gd name="connsiteY256" fmla="*/ 846282 h 1759758"/>
                <a:gd name="connsiteX257" fmla="*/ 2302047 w 3467616"/>
                <a:gd name="connsiteY257" fmla="*/ 855980 h 1759758"/>
                <a:gd name="connsiteX258" fmla="*/ 2295351 w 3467616"/>
                <a:gd name="connsiteY258" fmla="*/ 865678 h 1759758"/>
                <a:gd name="connsiteX259" fmla="*/ 2288654 w 3467616"/>
                <a:gd name="connsiteY259" fmla="*/ 875376 h 1759758"/>
                <a:gd name="connsiteX260" fmla="*/ 2281728 w 3467616"/>
                <a:gd name="connsiteY260" fmla="*/ 885075 h 1759758"/>
                <a:gd name="connsiteX261" fmla="*/ 2274339 w 3467616"/>
                <a:gd name="connsiteY261" fmla="*/ 894773 h 1759758"/>
                <a:gd name="connsiteX262" fmla="*/ 2266719 w 3467616"/>
                <a:gd name="connsiteY262" fmla="*/ 904240 h 1759758"/>
                <a:gd name="connsiteX263" fmla="*/ 2258638 w 3467616"/>
                <a:gd name="connsiteY263" fmla="*/ 913938 h 1759758"/>
                <a:gd name="connsiteX264" fmla="*/ 2250095 w 3467616"/>
                <a:gd name="connsiteY264" fmla="*/ 923636 h 1759758"/>
                <a:gd name="connsiteX265" fmla="*/ 2241321 w 3467616"/>
                <a:gd name="connsiteY265" fmla="*/ 933104 h 1759758"/>
                <a:gd name="connsiteX266" fmla="*/ 2231854 w 3467616"/>
                <a:gd name="connsiteY266" fmla="*/ 942802 h 1759758"/>
                <a:gd name="connsiteX267" fmla="*/ 2221694 w 3467616"/>
                <a:gd name="connsiteY267" fmla="*/ 952500 h 1759758"/>
                <a:gd name="connsiteX268" fmla="*/ 2210842 w 3467616"/>
                <a:gd name="connsiteY268" fmla="*/ 961967 h 1759758"/>
                <a:gd name="connsiteX269" fmla="*/ 2199528 w 3467616"/>
                <a:gd name="connsiteY269" fmla="*/ 971665 h 1759758"/>
                <a:gd name="connsiteX270" fmla="*/ 2133953 w 3467616"/>
                <a:gd name="connsiteY270" fmla="*/ 1023620 h 1759758"/>
                <a:gd name="connsiteX271" fmla="*/ 2106246 w 3467616"/>
                <a:gd name="connsiteY271" fmla="*/ 1054793 h 1759758"/>
                <a:gd name="connsiteX272" fmla="*/ 2106938 w 3467616"/>
                <a:gd name="connsiteY272" fmla="*/ 1054793 h 1759758"/>
                <a:gd name="connsiteX273" fmla="*/ 2087081 w 3467616"/>
                <a:gd name="connsiteY273" fmla="*/ 1074651 h 1759758"/>
                <a:gd name="connsiteX274" fmla="*/ 2081078 w 3467616"/>
                <a:gd name="connsiteY274" fmla="*/ 1080886 h 1759758"/>
                <a:gd name="connsiteX275" fmla="*/ 2075305 w 3467616"/>
                <a:gd name="connsiteY275" fmla="*/ 1087813 h 1759758"/>
                <a:gd name="connsiteX276" fmla="*/ 2069302 w 3467616"/>
                <a:gd name="connsiteY276" fmla="*/ 1095202 h 1759758"/>
                <a:gd name="connsiteX277" fmla="*/ 2063299 w 3467616"/>
                <a:gd name="connsiteY277" fmla="*/ 1103284 h 1759758"/>
                <a:gd name="connsiteX278" fmla="*/ 2057526 w 3467616"/>
                <a:gd name="connsiteY278" fmla="*/ 1112058 h 1759758"/>
                <a:gd name="connsiteX279" fmla="*/ 2051523 w 3467616"/>
                <a:gd name="connsiteY279" fmla="*/ 1121526 h 1759758"/>
                <a:gd name="connsiteX280" fmla="*/ 2046212 w 3467616"/>
                <a:gd name="connsiteY280" fmla="*/ 1130762 h 1759758"/>
                <a:gd name="connsiteX281" fmla="*/ 2042518 w 3467616"/>
                <a:gd name="connsiteY281" fmla="*/ 1135149 h 1759758"/>
                <a:gd name="connsiteX282" fmla="*/ 2038362 w 3467616"/>
                <a:gd name="connsiteY282" fmla="*/ 1139767 h 1759758"/>
                <a:gd name="connsiteX283" fmla="*/ 2034206 w 3467616"/>
                <a:gd name="connsiteY283" fmla="*/ 1143462 h 1759758"/>
                <a:gd name="connsiteX284" fmla="*/ 2030049 w 3467616"/>
                <a:gd name="connsiteY284" fmla="*/ 1146926 h 1759758"/>
                <a:gd name="connsiteX285" fmla="*/ 2025893 w 3467616"/>
                <a:gd name="connsiteY285" fmla="*/ 1149696 h 1759758"/>
                <a:gd name="connsiteX286" fmla="*/ 2021968 w 3467616"/>
                <a:gd name="connsiteY286" fmla="*/ 1151775 h 1759758"/>
                <a:gd name="connsiteX287" fmla="*/ 2018274 w 3467616"/>
                <a:gd name="connsiteY287" fmla="*/ 1153622 h 1759758"/>
                <a:gd name="connsiteX288" fmla="*/ 2014348 w 3467616"/>
                <a:gd name="connsiteY288" fmla="*/ 1154776 h 1759758"/>
                <a:gd name="connsiteX289" fmla="*/ 2010885 w 3467616"/>
                <a:gd name="connsiteY289" fmla="*/ 1155700 h 1759758"/>
                <a:gd name="connsiteX290" fmla="*/ 2006960 w 3467616"/>
                <a:gd name="connsiteY290" fmla="*/ 1155931 h 1759758"/>
                <a:gd name="connsiteX291" fmla="*/ 2003265 w 3467616"/>
                <a:gd name="connsiteY291" fmla="*/ 1155931 h 1759758"/>
                <a:gd name="connsiteX292" fmla="*/ 1999571 w 3467616"/>
                <a:gd name="connsiteY292" fmla="*/ 1155469 h 1759758"/>
                <a:gd name="connsiteX293" fmla="*/ 1997493 w 3467616"/>
                <a:gd name="connsiteY293" fmla="*/ 1155007 h 1759758"/>
                <a:gd name="connsiteX294" fmla="*/ 1999109 w 3467616"/>
                <a:gd name="connsiteY294" fmla="*/ 1153391 h 1759758"/>
                <a:gd name="connsiteX295" fmla="*/ 2003265 w 3467616"/>
                <a:gd name="connsiteY295" fmla="*/ 1148542 h 1759758"/>
                <a:gd name="connsiteX296" fmla="*/ 2007421 w 3467616"/>
                <a:gd name="connsiteY296" fmla="*/ 1143693 h 1759758"/>
                <a:gd name="connsiteX297" fmla="*/ 2011347 w 3467616"/>
                <a:gd name="connsiteY297" fmla="*/ 1138844 h 1759758"/>
                <a:gd name="connsiteX298" fmla="*/ 2015041 w 3467616"/>
                <a:gd name="connsiteY298" fmla="*/ 1133764 h 1759758"/>
                <a:gd name="connsiteX299" fmla="*/ 2018735 w 3467616"/>
                <a:gd name="connsiteY299" fmla="*/ 1128915 h 1759758"/>
                <a:gd name="connsiteX300" fmla="*/ 2021968 w 3467616"/>
                <a:gd name="connsiteY300" fmla="*/ 1124066 h 1759758"/>
                <a:gd name="connsiteX301" fmla="*/ 2025201 w 3467616"/>
                <a:gd name="connsiteY301" fmla="*/ 1118986 h 1759758"/>
                <a:gd name="connsiteX302" fmla="*/ 2028202 w 3467616"/>
                <a:gd name="connsiteY302" fmla="*/ 1114136 h 1759758"/>
                <a:gd name="connsiteX303" fmla="*/ 2030973 w 3467616"/>
                <a:gd name="connsiteY303" fmla="*/ 1109056 h 1759758"/>
                <a:gd name="connsiteX304" fmla="*/ 2033513 w 3467616"/>
                <a:gd name="connsiteY304" fmla="*/ 1103976 h 1759758"/>
                <a:gd name="connsiteX305" fmla="*/ 2036053 w 3467616"/>
                <a:gd name="connsiteY305" fmla="*/ 1099127 h 1759758"/>
                <a:gd name="connsiteX306" fmla="*/ 2038362 w 3467616"/>
                <a:gd name="connsiteY306" fmla="*/ 1094047 h 1759758"/>
                <a:gd name="connsiteX307" fmla="*/ 2051292 w 3467616"/>
                <a:gd name="connsiteY307" fmla="*/ 1061720 h 1759758"/>
                <a:gd name="connsiteX308" fmla="*/ 2051523 w 3467616"/>
                <a:gd name="connsiteY308" fmla="*/ 1061489 h 1759758"/>
                <a:gd name="connsiteX309" fmla="*/ 2055910 w 3467616"/>
                <a:gd name="connsiteY309" fmla="*/ 1060104 h 1759758"/>
                <a:gd name="connsiteX310" fmla="*/ 2064915 w 3467616"/>
                <a:gd name="connsiteY310" fmla="*/ 1058256 h 1759758"/>
                <a:gd name="connsiteX311" fmla="*/ 2073689 w 3467616"/>
                <a:gd name="connsiteY311" fmla="*/ 1056640 h 1759758"/>
                <a:gd name="connsiteX312" fmla="*/ 2082001 w 3467616"/>
                <a:gd name="connsiteY312" fmla="*/ 1055255 h 1759758"/>
                <a:gd name="connsiteX313" fmla="*/ 2089852 w 3467616"/>
                <a:gd name="connsiteY313" fmla="*/ 1054562 h 1759758"/>
                <a:gd name="connsiteX314" fmla="*/ 2095162 w 3467616"/>
                <a:gd name="connsiteY314" fmla="*/ 1054331 h 1759758"/>
                <a:gd name="connsiteX315" fmla="*/ 2066531 w 3467616"/>
                <a:gd name="connsiteY315" fmla="*/ 1076960 h 1759758"/>
                <a:gd name="connsiteX316" fmla="*/ 2106246 w 3467616"/>
                <a:gd name="connsiteY316" fmla="*/ 1054793 h 1759758"/>
                <a:gd name="connsiteX317" fmla="*/ 2342454 w 3467616"/>
                <a:gd name="connsiteY317" fmla="*/ 837507 h 1759758"/>
                <a:gd name="connsiteX318" fmla="*/ 2345224 w 3467616"/>
                <a:gd name="connsiteY318" fmla="*/ 837276 h 1759758"/>
                <a:gd name="connsiteX319" fmla="*/ 2349150 w 3467616"/>
                <a:gd name="connsiteY319" fmla="*/ 837276 h 1759758"/>
                <a:gd name="connsiteX320" fmla="*/ 2346841 w 3467616"/>
                <a:gd name="connsiteY320" fmla="*/ 843280 h 1759758"/>
                <a:gd name="connsiteX321" fmla="*/ 2344070 w 3467616"/>
                <a:gd name="connsiteY321" fmla="*/ 850438 h 1759758"/>
                <a:gd name="connsiteX322" fmla="*/ 2340606 w 3467616"/>
                <a:gd name="connsiteY322" fmla="*/ 857827 h 1759758"/>
                <a:gd name="connsiteX323" fmla="*/ 2337143 w 3467616"/>
                <a:gd name="connsiteY323" fmla="*/ 864985 h 1759758"/>
                <a:gd name="connsiteX324" fmla="*/ 2333218 w 3467616"/>
                <a:gd name="connsiteY324" fmla="*/ 872144 h 1759758"/>
                <a:gd name="connsiteX325" fmla="*/ 2329062 w 3467616"/>
                <a:gd name="connsiteY325" fmla="*/ 879302 h 1759758"/>
                <a:gd name="connsiteX326" fmla="*/ 2324674 w 3467616"/>
                <a:gd name="connsiteY326" fmla="*/ 886229 h 1759758"/>
                <a:gd name="connsiteX327" fmla="*/ 2319826 w 3467616"/>
                <a:gd name="connsiteY327" fmla="*/ 893387 h 1759758"/>
                <a:gd name="connsiteX328" fmla="*/ 2314515 w 3467616"/>
                <a:gd name="connsiteY328" fmla="*/ 900315 h 1759758"/>
                <a:gd name="connsiteX329" fmla="*/ 2309204 w 3467616"/>
                <a:gd name="connsiteY329" fmla="*/ 907011 h 1759758"/>
                <a:gd name="connsiteX330" fmla="*/ 2303201 w 3467616"/>
                <a:gd name="connsiteY330" fmla="*/ 913938 h 1759758"/>
                <a:gd name="connsiteX331" fmla="*/ 2300199 w 3467616"/>
                <a:gd name="connsiteY331" fmla="*/ 917402 h 1759758"/>
                <a:gd name="connsiteX332" fmla="*/ 2302508 w 3467616"/>
                <a:gd name="connsiteY332" fmla="*/ 914169 h 1759758"/>
                <a:gd name="connsiteX333" fmla="*/ 2309666 w 3467616"/>
                <a:gd name="connsiteY333" fmla="*/ 903316 h 1759758"/>
                <a:gd name="connsiteX334" fmla="*/ 2316362 w 3467616"/>
                <a:gd name="connsiteY334" fmla="*/ 892695 h 1759758"/>
                <a:gd name="connsiteX335" fmla="*/ 2322366 w 3467616"/>
                <a:gd name="connsiteY335" fmla="*/ 881611 h 1759758"/>
                <a:gd name="connsiteX336" fmla="*/ 2327907 w 3467616"/>
                <a:gd name="connsiteY336" fmla="*/ 870758 h 1759758"/>
                <a:gd name="connsiteX337" fmla="*/ 2332987 w 3467616"/>
                <a:gd name="connsiteY337" fmla="*/ 859675 h 1759758"/>
                <a:gd name="connsiteX338" fmla="*/ 2337836 w 3467616"/>
                <a:gd name="connsiteY338" fmla="*/ 848591 h 1759758"/>
                <a:gd name="connsiteX339" fmla="*/ 2342454 w 3467616"/>
                <a:gd name="connsiteY339" fmla="*/ 837507 h 1759758"/>
                <a:gd name="connsiteX340" fmla="*/ 2367621 w 3467616"/>
                <a:gd name="connsiteY340" fmla="*/ 776547 h 1759758"/>
                <a:gd name="connsiteX341" fmla="*/ 2372701 w 3467616"/>
                <a:gd name="connsiteY341" fmla="*/ 780242 h 1759758"/>
                <a:gd name="connsiteX342" fmla="*/ 2382399 w 3467616"/>
                <a:gd name="connsiteY342" fmla="*/ 786938 h 1759758"/>
                <a:gd name="connsiteX343" fmla="*/ 2392558 w 3467616"/>
                <a:gd name="connsiteY343" fmla="*/ 793404 h 1759758"/>
                <a:gd name="connsiteX344" fmla="*/ 2403180 w 3467616"/>
                <a:gd name="connsiteY344" fmla="*/ 799407 h 1759758"/>
                <a:gd name="connsiteX345" fmla="*/ 2413339 w 3467616"/>
                <a:gd name="connsiteY345" fmla="*/ 804487 h 1759758"/>
                <a:gd name="connsiteX346" fmla="*/ 2406412 w 3467616"/>
                <a:gd name="connsiteY346" fmla="*/ 803102 h 1759758"/>
                <a:gd name="connsiteX347" fmla="*/ 2398793 w 3467616"/>
                <a:gd name="connsiteY347" fmla="*/ 801485 h 1759758"/>
                <a:gd name="connsiteX348" fmla="*/ 2390249 w 3467616"/>
                <a:gd name="connsiteY348" fmla="*/ 799176 h 1759758"/>
                <a:gd name="connsiteX349" fmla="*/ 2381013 w 3467616"/>
                <a:gd name="connsiteY349" fmla="*/ 796405 h 1759758"/>
                <a:gd name="connsiteX350" fmla="*/ 2372239 w 3467616"/>
                <a:gd name="connsiteY350" fmla="*/ 793635 h 1759758"/>
                <a:gd name="connsiteX351" fmla="*/ 2366005 w 3467616"/>
                <a:gd name="connsiteY351" fmla="*/ 789709 h 1759758"/>
                <a:gd name="connsiteX352" fmla="*/ 2363003 w 3467616"/>
                <a:gd name="connsiteY352" fmla="*/ 787631 h 1759758"/>
                <a:gd name="connsiteX353" fmla="*/ 2367621 w 3467616"/>
                <a:gd name="connsiteY353" fmla="*/ 776547 h 1759758"/>
                <a:gd name="connsiteX354" fmla="*/ 2390942 w 3467616"/>
                <a:gd name="connsiteY354" fmla="*/ 719744 h 1759758"/>
                <a:gd name="connsiteX355" fmla="*/ 2403180 w 3467616"/>
                <a:gd name="connsiteY355" fmla="*/ 719282 h 1759758"/>
                <a:gd name="connsiteX356" fmla="*/ 2407798 w 3467616"/>
                <a:gd name="connsiteY356" fmla="*/ 724593 h 1759758"/>
                <a:gd name="connsiteX357" fmla="*/ 2416341 w 3467616"/>
                <a:gd name="connsiteY357" fmla="*/ 733598 h 1759758"/>
                <a:gd name="connsiteX358" fmla="*/ 2424884 w 3467616"/>
                <a:gd name="connsiteY358" fmla="*/ 742142 h 1759758"/>
                <a:gd name="connsiteX359" fmla="*/ 2433658 w 3467616"/>
                <a:gd name="connsiteY359" fmla="*/ 749993 h 1759758"/>
                <a:gd name="connsiteX360" fmla="*/ 2442201 w 3467616"/>
                <a:gd name="connsiteY360" fmla="*/ 757613 h 1759758"/>
                <a:gd name="connsiteX361" fmla="*/ 2450975 w 3467616"/>
                <a:gd name="connsiteY361" fmla="*/ 764540 h 1759758"/>
                <a:gd name="connsiteX362" fmla="*/ 2459749 w 3467616"/>
                <a:gd name="connsiteY362" fmla="*/ 771005 h 1759758"/>
                <a:gd name="connsiteX363" fmla="*/ 2468293 w 3467616"/>
                <a:gd name="connsiteY363" fmla="*/ 776778 h 1759758"/>
                <a:gd name="connsiteX364" fmla="*/ 2477298 w 3467616"/>
                <a:gd name="connsiteY364" fmla="*/ 782089 h 1759758"/>
                <a:gd name="connsiteX365" fmla="*/ 2486072 w 3467616"/>
                <a:gd name="connsiteY365" fmla="*/ 786938 h 1759758"/>
                <a:gd name="connsiteX366" fmla="*/ 2494846 w 3467616"/>
                <a:gd name="connsiteY366" fmla="*/ 791095 h 1759758"/>
                <a:gd name="connsiteX367" fmla="*/ 2503851 w 3467616"/>
                <a:gd name="connsiteY367" fmla="*/ 794789 h 1759758"/>
                <a:gd name="connsiteX368" fmla="*/ 2512856 w 3467616"/>
                <a:gd name="connsiteY368" fmla="*/ 797791 h 1759758"/>
                <a:gd name="connsiteX369" fmla="*/ 2521861 w 3467616"/>
                <a:gd name="connsiteY369" fmla="*/ 800562 h 1759758"/>
                <a:gd name="connsiteX370" fmla="*/ 2530866 w 3467616"/>
                <a:gd name="connsiteY370" fmla="*/ 802409 h 1759758"/>
                <a:gd name="connsiteX371" fmla="*/ 2585588 w 3467616"/>
                <a:gd name="connsiteY371" fmla="*/ 810953 h 1759758"/>
                <a:gd name="connsiteX372" fmla="*/ 2541487 w 3467616"/>
                <a:gd name="connsiteY372" fmla="*/ 776316 h 1759758"/>
                <a:gd name="connsiteX373" fmla="*/ 2534098 w 3467616"/>
                <a:gd name="connsiteY373" fmla="*/ 770775 h 1759758"/>
                <a:gd name="connsiteX374" fmla="*/ 2527171 w 3467616"/>
                <a:gd name="connsiteY374" fmla="*/ 765002 h 1759758"/>
                <a:gd name="connsiteX375" fmla="*/ 2520475 w 3467616"/>
                <a:gd name="connsiteY375" fmla="*/ 759229 h 1759758"/>
                <a:gd name="connsiteX376" fmla="*/ 2513779 w 3467616"/>
                <a:gd name="connsiteY376" fmla="*/ 753456 h 1759758"/>
                <a:gd name="connsiteX377" fmla="*/ 2507545 w 3467616"/>
                <a:gd name="connsiteY377" fmla="*/ 747684 h 1759758"/>
                <a:gd name="connsiteX378" fmla="*/ 2501542 w 3467616"/>
                <a:gd name="connsiteY378" fmla="*/ 742142 h 1759758"/>
                <a:gd name="connsiteX379" fmla="*/ 2495769 w 3467616"/>
                <a:gd name="connsiteY379" fmla="*/ 736369 h 1759758"/>
                <a:gd name="connsiteX380" fmla="*/ 2490228 w 3467616"/>
                <a:gd name="connsiteY380" fmla="*/ 730827 h 1759758"/>
                <a:gd name="connsiteX381" fmla="*/ 2484917 w 3467616"/>
                <a:gd name="connsiteY381" fmla="*/ 725285 h 1759758"/>
                <a:gd name="connsiteX382" fmla="*/ 2480068 w 3467616"/>
                <a:gd name="connsiteY382" fmla="*/ 719744 h 1759758"/>
                <a:gd name="connsiteX383" fmla="*/ 2475450 w 3467616"/>
                <a:gd name="connsiteY383" fmla="*/ 714202 h 1759758"/>
                <a:gd name="connsiteX384" fmla="*/ 2474065 w 3467616"/>
                <a:gd name="connsiteY384" fmla="*/ 712355 h 1759758"/>
                <a:gd name="connsiteX385" fmla="*/ 2476143 w 3467616"/>
                <a:gd name="connsiteY385" fmla="*/ 712355 h 1759758"/>
                <a:gd name="connsiteX386" fmla="*/ 2481454 w 3467616"/>
                <a:gd name="connsiteY386" fmla="*/ 712355 h 1759758"/>
                <a:gd name="connsiteX387" fmla="*/ 2486764 w 3467616"/>
                <a:gd name="connsiteY387" fmla="*/ 712355 h 1759758"/>
                <a:gd name="connsiteX388" fmla="*/ 2492075 w 3467616"/>
                <a:gd name="connsiteY388" fmla="*/ 712124 h 1759758"/>
                <a:gd name="connsiteX389" fmla="*/ 2497155 w 3467616"/>
                <a:gd name="connsiteY389" fmla="*/ 711662 h 1759758"/>
                <a:gd name="connsiteX390" fmla="*/ 2502235 w 3467616"/>
                <a:gd name="connsiteY390" fmla="*/ 711200 h 1759758"/>
                <a:gd name="connsiteX391" fmla="*/ 2507314 w 3467616"/>
                <a:gd name="connsiteY391" fmla="*/ 710507 h 1759758"/>
                <a:gd name="connsiteX392" fmla="*/ 2512163 w 3467616"/>
                <a:gd name="connsiteY392" fmla="*/ 709584 h 1759758"/>
                <a:gd name="connsiteX393" fmla="*/ 2517012 w 3467616"/>
                <a:gd name="connsiteY393" fmla="*/ 708660 h 1759758"/>
                <a:gd name="connsiteX394" fmla="*/ 2521861 w 3467616"/>
                <a:gd name="connsiteY394" fmla="*/ 707505 h 1759758"/>
                <a:gd name="connsiteX395" fmla="*/ 2523246 w 3467616"/>
                <a:gd name="connsiteY395" fmla="*/ 707044 h 1759758"/>
                <a:gd name="connsiteX396" fmla="*/ 2524862 w 3467616"/>
                <a:gd name="connsiteY396" fmla="*/ 708660 h 1759758"/>
                <a:gd name="connsiteX397" fmla="*/ 2531558 w 3467616"/>
                <a:gd name="connsiteY397" fmla="*/ 716049 h 1759758"/>
                <a:gd name="connsiteX398" fmla="*/ 2538024 w 3467616"/>
                <a:gd name="connsiteY398" fmla="*/ 723669 h 1759758"/>
                <a:gd name="connsiteX399" fmla="*/ 2544027 w 3467616"/>
                <a:gd name="connsiteY399" fmla="*/ 731520 h 1759758"/>
                <a:gd name="connsiteX400" fmla="*/ 2550030 w 3467616"/>
                <a:gd name="connsiteY400" fmla="*/ 739602 h 1759758"/>
                <a:gd name="connsiteX401" fmla="*/ 2555803 w 3467616"/>
                <a:gd name="connsiteY401" fmla="*/ 747915 h 1759758"/>
                <a:gd name="connsiteX402" fmla="*/ 2561344 w 3467616"/>
                <a:gd name="connsiteY402" fmla="*/ 756458 h 1759758"/>
                <a:gd name="connsiteX403" fmla="*/ 2566424 w 3467616"/>
                <a:gd name="connsiteY403" fmla="*/ 765233 h 1759758"/>
                <a:gd name="connsiteX404" fmla="*/ 2571504 w 3467616"/>
                <a:gd name="connsiteY404" fmla="*/ 774007 h 1759758"/>
                <a:gd name="connsiteX405" fmla="*/ 2576353 w 3467616"/>
                <a:gd name="connsiteY405" fmla="*/ 783244 h 1759758"/>
                <a:gd name="connsiteX406" fmla="*/ 2580971 w 3467616"/>
                <a:gd name="connsiteY406" fmla="*/ 792480 h 1759758"/>
                <a:gd name="connsiteX407" fmla="*/ 2585358 w 3467616"/>
                <a:gd name="connsiteY407" fmla="*/ 801947 h 1759758"/>
                <a:gd name="connsiteX408" fmla="*/ 2589745 w 3467616"/>
                <a:gd name="connsiteY408" fmla="*/ 811645 h 1759758"/>
                <a:gd name="connsiteX409" fmla="*/ 2593670 w 3467616"/>
                <a:gd name="connsiteY409" fmla="*/ 821575 h 1759758"/>
                <a:gd name="connsiteX410" fmla="*/ 2595979 w 3467616"/>
                <a:gd name="connsiteY410" fmla="*/ 827809 h 1759758"/>
                <a:gd name="connsiteX411" fmla="*/ 2593208 w 3467616"/>
                <a:gd name="connsiteY411" fmla="*/ 828040 h 1759758"/>
                <a:gd name="connsiteX412" fmla="*/ 2584665 w 3467616"/>
                <a:gd name="connsiteY412" fmla="*/ 828502 h 1759758"/>
                <a:gd name="connsiteX413" fmla="*/ 2576353 w 3467616"/>
                <a:gd name="connsiteY413" fmla="*/ 828502 h 1759758"/>
                <a:gd name="connsiteX414" fmla="*/ 2568040 w 3467616"/>
                <a:gd name="connsiteY414" fmla="*/ 828040 h 1759758"/>
                <a:gd name="connsiteX415" fmla="*/ 2559959 w 3467616"/>
                <a:gd name="connsiteY415" fmla="*/ 827347 h 1759758"/>
                <a:gd name="connsiteX416" fmla="*/ 2551647 w 3467616"/>
                <a:gd name="connsiteY416" fmla="*/ 826193 h 1759758"/>
                <a:gd name="connsiteX417" fmla="*/ 2543796 w 3467616"/>
                <a:gd name="connsiteY417" fmla="*/ 824807 h 1759758"/>
                <a:gd name="connsiteX418" fmla="*/ 2535715 w 3467616"/>
                <a:gd name="connsiteY418" fmla="*/ 822960 h 1759758"/>
                <a:gd name="connsiteX419" fmla="*/ 2527864 w 3467616"/>
                <a:gd name="connsiteY419" fmla="*/ 820651 h 1759758"/>
                <a:gd name="connsiteX420" fmla="*/ 2520014 w 3467616"/>
                <a:gd name="connsiteY420" fmla="*/ 818111 h 1759758"/>
                <a:gd name="connsiteX421" fmla="*/ 2512394 w 3467616"/>
                <a:gd name="connsiteY421" fmla="*/ 815340 h 1759758"/>
                <a:gd name="connsiteX422" fmla="*/ 2504774 w 3467616"/>
                <a:gd name="connsiteY422" fmla="*/ 812107 h 1759758"/>
                <a:gd name="connsiteX423" fmla="*/ 2497155 w 3467616"/>
                <a:gd name="connsiteY423" fmla="*/ 808644 h 1759758"/>
                <a:gd name="connsiteX424" fmla="*/ 2489535 w 3467616"/>
                <a:gd name="connsiteY424" fmla="*/ 804718 h 1759758"/>
                <a:gd name="connsiteX425" fmla="*/ 2481916 w 3467616"/>
                <a:gd name="connsiteY425" fmla="*/ 800562 h 1759758"/>
                <a:gd name="connsiteX426" fmla="*/ 2474527 w 3467616"/>
                <a:gd name="connsiteY426" fmla="*/ 796175 h 1759758"/>
                <a:gd name="connsiteX427" fmla="*/ 2467138 w 3467616"/>
                <a:gd name="connsiteY427" fmla="*/ 791556 h 1759758"/>
                <a:gd name="connsiteX428" fmla="*/ 2459749 w 3467616"/>
                <a:gd name="connsiteY428" fmla="*/ 786476 h 1759758"/>
                <a:gd name="connsiteX429" fmla="*/ 2452361 w 3467616"/>
                <a:gd name="connsiteY429" fmla="*/ 781165 h 1759758"/>
                <a:gd name="connsiteX430" fmla="*/ 2445203 w 3467616"/>
                <a:gd name="connsiteY430" fmla="*/ 775855 h 1759758"/>
                <a:gd name="connsiteX431" fmla="*/ 2437814 w 3467616"/>
                <a:gd name="connsiteY431" fmla="*/ 770082 h 1759758"/>
                <a:gd name="connsiteX432" fmla="*/ 2430656 w 3467616"/>
                <a:gd name="connsiteY432" fmla="*/ 764078 h 1759758"/>
                <a:gd name="connsiteX433" fmla="*/ 2423499 w 3467616"/>
                <a:gd name="connsiteY433" fmla="*/ 757844 h 1759758"/>
                <a:gd name="connsiteX434" fmla="*/ 2416341 w 3467616"/>
                <a:gd name="connsiteY434" fmla="*/ 751378 h 1759758"/>
                <a:gd name="connsiteX435" fmla="*/ 2409414 w 3467616"/>
                <a:gd name="connsiteY435" fmla="*/ 744682 h 1759758"/>
                <a:gd name="connsiteX436" fmla="*/ 2402256 w 3467616"/>
                <a:gd name="connsiteY436" fmla="*/ 737755 h 1759758"/>
                <a:gd name="connsiteX437" fmla="*/ 2395329 w 3467616"/>
                <a:gd name="connsiteY437" fmla="*/ 730827 h 1759758"/>
                <a:gd name="connsiteX438" fmla="*/ 2389095 w 3467616"/>
                <a:gd name="connsiteY438" fmla="*/ 724362 h 1759758"/>
                <a:gd name="connsiteX439" fmla="*/ 2390942 w 3467616"/>
                <a:gd name="connsiteY439" fmla="*/ 719744 h 1759758"/>
                <a:gd name="connsiteX440" fmla="*/ 2284267 w 3467616"/>
                <a:gd name="connsiteY440" fmla="*/ 719282 h 1759758"/>
                <a:gd name="connsiteX441" fmla="*/ 2282189 w 3467616"/>
                <a:gd name="connsiteY441" fmla="*/ 716742 h 1759758"/>
                <a:gd name="connsiteX442" fmla="*/ 2279880 w 3467616"/>
                <a:gd name="connsiteY442" fmla="*/ 714202 h 1759758"/>
                <a:gd name="connsiteX443" fmla="*/ 2280804 w 3467616"/>
                <a:gd name="connsiteY443" fmla="*/ 714433 h 1759758"/>
                <a:gd name="connsiteX444" fmla="*/ 2286807 w 3467616"/>
                <a:gd name="connsiteY444" fmla="*/ 715356 h 1759758"/>
                <a:gd name="connsiteX445" fmla="*/ 2284267 w 3467616"/>
                <a:gd name="connsiteY445" fmla="*/ 719282 h 1759758"/>
                <a:gd name="connsiteX446" fmla="*/ 2249864 w 3467616"/>
                <a:gd name="connsiteY446" fmla="*/ 773545 h 1759758"/>
                <a:gd name="connsiteX447" fmla="*/ 2246169 w 3467616"/>
                <a:gd name="connsiteY447" fmla="*/ 770313 h 1759758"/>
                <a:gd name="connsiteX448" fmla="*/ 2239242 w 3467616"/>
                <a:gd name="connsiteY448" fmla="*/ 764078 h 1759758"/>
                <a:gd name="connsiteX449" fmla="*/ 2232316 w 3467616"/>
                <a:gd name="connsiteY449" fmla="*/ 757844 h 1759758"/>
                <a:gd name="connsiteX450" fmla="*/ 2225620 w 3467616"/>
                <a:gd name="connsiteY450" fmla="*/ 751609 h 1759758"/>
                <a:gd name="connsiteX451" fmla="*/ 2219154 w 3467616"/>
                <a:gd name="connsiteY451" fmla="*/ 745375 h 1759758"/>
                <a:gd name="connsiteX452" fmla="*/ 2212920 w 3467616"/>
                <a:gd name="connsiteY452" fmla="*/ 739140 h 1759758"/>
                <a:gd name="connsiteX453" fmla="*/ 2206686 w 3467616"/>
                <a:gd name="connsiteY453" fmla="*/ 732905 h 1759758"/>
                <a:gd name="connsiteX454" fmla="*/ 2200683 w 3467616"/>
                <a:gd name="connsiteY454" fmla="*/ 726671 h 1759758"/>
                <a:gd name="connsiteX455" fmla="*/ 2194910 w 3467616"/>
                <a:gd name="connsiteY455" fmla="*/ 720667 h 1759758"/>
                <a:gd name="connsiteX456" fmla="*/ 2189369 w 3467616"/>
                <a:gd name="connsiteY456" fmla="*/ 714433 h 1759758"/>
                <a:gd name="connsiteX457" fmla="*/ 2184058 w 3467616"/>
                <a:gd name="connsiteY457" fmla="*/ 708429 h 1759758"/>
                <a:gd name="connsiteX458" fmla="*/ 2182673 w 3467616"/>
                <a:gd name="connsiteY458" fmla="*/ 706813 h 1759758"/>
                <a:gd name="connsiteX459" fmla="*/ 2186598 w 3467616"/>
                <a:gd name="connsiteY459" fmla="*/ 707044 h 1759758"/>
                <a:gd name="connsiteX460" fmla="*/ 2193987 w 3467616"/>
                <a:gd name="connsiteY460" fmla="*/ 707967 h 1759758"/>
                <a:gd name="connsiteX461" fmla="*/ 2198605 w 3467616"/>
                <a:gd name="connsiteY461" fmla="*/ 708660 h 1759758"/>
                <a:gd name="connsiteX462" fmla="*/ 2199990 w 3467616"/>
                <a:gd name="connsiteY462" fmla="*/ 710045 h 1759758"/>
                <a:gd name="connsiteX463" fmla="*/ 2204146 w 3467616"/>
                <a:gd name="connsiteY463" fmla="*/ 714202 h 1759758"/>
                <a:gd name="connsiteX464" fmla="*/ 2208302 w 3467616"/>
                <a:gd name="connsiteY464" fmla="*/ 718358 h 1759758"/>
                <a:gd name="connsiteX465" fmla="*/ 2216615 w 3467616"/>
                <a:gd name="connsiteY465" fmla="*/ 726671 h 1759758"/>
                <a:gd name="connsiteX466" fmla="*/ 2220771 w 3467616"/>
                <a:gd name="connsiteY466" fmla="*/ 730827 h 1759758"/>
                <a:gd name="connsiteX467" fmla="*/ 2224927 w 3467616"/>
                <a:gd name="connsiteY467" fmla="*/ 734984 h 1759758"/>
                <a:gd name="connsiteX468" fmla="*/ 2229314 w 3467616"/>
                <a:gd name="connsiteY468" fmla="*/ 739140 h 1759758"/>
                <a:gd name="connsiteX469" fmla="*/ 2233470 w 3467616"/>
                <a:gd name="connsiteY469" fmla="*/ 743296 h 1759758"/>
                <a:gd name="connsiteX470" fmla="*/ 2237626 w 3467616"/>
                <a:gd name="connsiteY470" fmla="*/ 747453 h 1759758"/>
                <a:gd name="connsiteX471" fmla="*/ 2241782 w 3467616"/>
                <a:gd name="connsiteY471" fmla="*/ 751609 h 1759758"/>
                <a:gd name="connsiteX472" fmla="*/ 2245938 w 3467616"/>
                <a:gd name="connsiteY472" fmla="*/ 755765 h 1759758"/>
                <a:gd name="connsiteX473" fmla="*/ 2250095 w 3467616"/>
                <a:gd name="connsiteY473" fmla="*/ 759922 h 1759758"/>
                <a:gd name="connsiteX474" fmla="*/ 2255174 w 3467616"/>
                <a:gd name="connsiteY474" fmla="*/ 765002 h 1759758"/>
                <a:gd name="connsiteX475" fmla="*/ 2249864 w 3467616"/>
                <a:gd name="connsiteY475" fmla="*/ 773545 h 1759758"/>
                <a:gd name="connsiteX476" fmla="*/ 2062606 w 3467616"/>
                <a:gd name="connsiteY476" fmla="*/ 1012536 h 1759758"/>
                <a:gd name="connsiteX477" fmla="*/ 2058912 w 3467616"/>
                <a:gd name="connsiteY477" fmla="*/ 1012998 h 1759758"/>
                <a:gd name="connsiteX478" fmla="*/ 2052446 w 3467616"/>
                <a:gd name="connsiteY478" fmla="*/ 1013691 h 1759758"/>
                <a:gd name="connsiteX479" fmla="*/ 2045520 w 3467616"/>
                <a:gd name="connsiteY479" fmla="*/ 1013691 h 1759758"/>
                <a:gd name="connsiteX480" fmla="*/ 2039978 w 3467616"/>
                <a:gd name="connsiteY480" fmla="*/ 1013922 h 1759758"/>
                <a:gd name="connsiteX481" fmla="*/ 2040671 w 3467616"/>
                <a:gd name="connsiteY481" fmla="*/ 1012998 h 1759758"/>
                <a:gd name="connsiteX482" fmla="*/ 2044827 w 3467616"/>
                <a:gd name="connsiteY482" fmla="*/ 1008842 h 1759758"/>
                <a:gd name="connsiteX483" fmla="*/ 2057526 w 3467616"/>
                <a:gd name="connsiteY483" fmla="*/ 997065 h 1759758"/>
                <a:gd name="connsiteX484" fmla="*/ 2069995 w 3467616"/>
                <a:gd name="connsiteY484" fmla="*/ 984827 h 1759758"/>
                <a:gd name="connsiteX485" fmla="*/ 2081770 w 3467616"/>
                <a:gd name="connsiteY485" fmla="*/ 972820 h 1759758"/>
                <a:gd name="connsiteX486" fmla="*/ 2092853 w 3467616"/>
                <a:gd name="connsiteY486" fmla="*/ 960582 h 1759758"/>
                <a:gd name="connsiteX487" fmla="*/ 2103244 w 3467616"/>
                <a:gd name="connsiteY487" fmla="*/ 948344 h 1759758"/>
                <a:gd name="connsiteX488" fmla="*/ 2112942 w 3467616"/>
                <a:gd name="connsiteY488" fmla="*/ 936105 h 1759758"/>
                <a:gd name="connsiteX489" fmla="*/ 2121947 w 3467616"/>
                <a:gd name="connsiteY489" fmla="*/ 924098 h 1759758"/>
                <a:gd name="connsiteX490" fmla="*/ 2130259 w 3467616"/>
                <a:gd name="connsiteY490" fmla="*/ 911860 h 1759758"/>
                <a:gd name="connsiteX491" fmla="*/ 2138340 w 3467616"/>
                <a:gd name="connsiteY491" fmla="*/ 899622 h 1759758"/>
                <a:gd name="connsiteX492" fmla="*/ 2145729 w 3467616"/>
                <a:gd name="connsiteY492" fmla="*/ 887384 h 1759758"/>
                <a:gd name="connsiteX493" fmla="*/ 2152425 w 3467616"/>
                <a:gd name="connsiteY493" fmla="*/ 875145 h 1759758"/>
                <a:gd name="connsiteX494" fmla="*/ 2158659 w 3467616"/>
                <a:gd name="connsiteY494" fmla="*/ 862907 h 1759758"/>
                <a:gd name="connsiteX495" fmla="*/ 2164663 w 3467616"/>
                <a:gd name="connsiteY495" fmla="*/ 850669 h 1759758"/>
                <a:gd name="connsiteX496" fmla="*/ 2169973 w 3467616"/>
                <a:gd name="connsiteY496" fmla="*/ 838431 h 1759758"/>
                <a:gd name="connsiteX497" fmla="*/ 2175053 w 3467616"/>
                <a:gd name="connsiteY497" fmla="*/ 826424 h 1759758"/>
                <a:gd name="connsiteX498" fmla="*/ 2175746 w 3467616"/>
                <a:gd name="connsiteY498" fmla="*/ 824115 h 1759758"/>
                <a:gd name="connsiteX499" fmla="*/ 2177824 w 3467616"/>
                <a:gd name="connsiteY499" fmla="*/ 824576 h 1759758"/>
                <a:gd name="connsiteX500" fmla="*/ 2184520 w 3467616"/>
                <a:gd name="connsiteY500" fmla="*/ 825962 h 1759758"/>
                <a:gd name="connsiteX501" fmla="*/ 2191216 w 3467616"/>
                <a:gd name="connsiteY501" fmla="*/ 827116 h 1759758"/>
                <a:gd name="connsiteX502" fmla="*/ 2198143 w 3467616"/>
                <a:gd name="connsiteY502" fmla="*/ 828040 h 1759758"/>
                <a:gd name="connsiteX503" fmla="*/ 2205070 w 3467616"/>
                <a:gd name="connsiteY503" fmla="*/ 828733 h 1759758"/>
                <a:gd name="connsiteX504" fmla="*/ 2212227 w 3467616"/>
                <a:gd name="connsiteY504" fmla="*/ 829656 h 1759758"/>
                <a:gd name="connsiteX505" fmla="*/ 2213844 w 3467616"/>
                <a:gd name="connsiteY505" fmla="*/ 829656 h 1759758"/>
                <a:gd name="connsiteX506" fmla="*/ 2208071 w 3467616"/>
                <a:gd name="connsiteY506" fmla="*/ 838893 h 1759758"/>
                <a:gd name="connsiteX507" fmla="*/ 2201375 w 3467616"/>
                <a:gd name="connsiteY507" fmla="*/ 848822 h 1759758"/>
                <a:gd name="connsiteX508" fmla="*/ 2194679 w 3467616"/>
                <a:gd name="connsiteY508" fmla="*/ 858982 h 1759758"/>
                <a:gd name="connsiteX509" fmla="*/ 2187983 w 3467616"/>
                <a:gd name="connsiteY509" fmla="*/ 868911 h 1759758"/>
                <a:gd name="connsiteX510" fmla="*/ 2180825 w 3467616"/>
                <a:gd name="connsiteY510" fmla="*/ 878840 h 1759758"/>
                <a:gd name="connsiteX511" fmla="*/ 2173668 w 3467616"/>
                <a:gd name="connsiteY511" fmla="*/ 888769 h 1759758"/>
                <a:gd name="connsiteX512" fmla="*/ 2166279 w 3467616"/>
                <a:gd name="connsiteY512" fmla="*/ 898929 h 1759758"/>
                <a:gd name="connsiteX513" fmla="*/ 2158659 w 3467616"/>
                <a:gd name="connsiteY513" fmla="*/ 908858 h 1759758"/>
                <a:gd name="connsiteX514" fmla="*/ 2150809 w 3467616"/>
                <a:gd name="connsiteY514" fmla="*/ 918787 h 1759758"/>
                <a:gd name="connsiteX515" fmla="*/ 2142496 w 3467616"/>
                <a:gd name="connsiteY515" fmla="*/ 928716 h 1759758"/>
                <a:gd name="connsiteX516" fmla="*/ 2134184 w 3467616"/>
                <a:gd name="connsiteY516" fmla="*/ 938645 h 1759758"/>
                <a:gd name="connsiteX517" fmla="*/ 2125410 w 3467616"/>
                <a:gd name="connsiteY517" fmla="*/ 948575 h 1759758"/>
                <a:gd name="connsiteX518" fmla="*/ 2116174 w 3467616"/>
                <a:gd name="connsiteY518" fmla="*/ 958504 h 1759758"/>
                <a:gd name="connsiteX519" fmla="*/ 2106707 w 3467616"/>
                <a:gd name="connsiteY519" fmla="*/ 968433 h 1759758"/>
                <a:gd name="connsiteX520" fmla="*/ 2062606 w 3467616"/>
                <a:gd name="connsiteY520" fmla="*/ 1012536 h 1759758"/>
                <a:gd name="connsiteX521" fmla="*/ 2022430 w 3467616"/>
                <a:gd name="connsiteY521" fmla="*/ 1065646 h 1759758"/>
                <a:gd name="connsiteX522" fmla="*/ 2024970 w 3467616"/>
                <a:gd name="connsiteY522" fmla="*/ 1065646 h 1759758"/>
                <a:gd name="connsiteX523" fmla="*/ 2026355 w 3467616"/>
                <a:gd name="connsiteY523" fmla="*/ 1065415 h 1759758"/>
                <a:gd name="connsiteX524" fmla="*/ 2014348 w 3467616"/>
                <a:gd name="connsiteY524" fmla="*/ 1085504 h 1759758"/>
                <a:gd name="connsiteX525" fmla="*/ 2009961 w 3467616"/>
                <a:gd name="connsiteY525" fmla="*/ 1091969 h 1759758"/>
                <a:gd name="connsiteX526" fmla="*/ 2005574 w 3467616"/>
                <a:gd name="connsiteY526" fmla="*/ 1098204 h 1759758"/>
                <a:gd name="connsiteX527" fmla="*/ 2001187 w 3467616"/>
                <a:gd name="connsiteY527" fmla="*/ 1104438 h 1759758"/>
                <a:gd name="connsiteX528" fmla="*/ 1996569 w 3467616"/>
                <a:gd name="connsiteY528" fmla="*/ 1109980 h 1759758"/>
                <a:gd name="connsiteX529" fmla="*/ 1991951 w 3467616"/>
                <a:gd name="connsiteY529" fmla="*/ 1115291 h 1759758"/>
                <a:gd name="connsiteX530" fmla="*/ 1987333 w 3467616"/>
                <a:gd name="connsiteY530" fmla="*/ 1120371 h 1759758"/>
                <a:gd name="connsiteX531" fmla="*/ 1982485 w 3467616"/>
                <a:gd name="connsiteY531" fmla="*/ 1125220 h 1759758"/>
                <a:gd name="connsiteX532" fmla="*/ 1977636 w 3467616"/>
                <a:gd name="connsiteY532" fmla="*/ 1129607 h 1759758"/>
                <a:gd name="connsiteX533" fmla="*/ 1972556 w 3467616"/>
                <a:gd name="connsiteY533" fmla="*/ 1133995 h 1759758"/>
                <a:gd name="connsiteX534" fmla="*/ 1967476 w 3467616"/>
                <a:gd name="connsiteY534" fmla="*/ 1137689 h 1759758"/>
                <a:gd name="connsiteX535" fmla="*/ 1962396 w 3467616"/>
                <a:gd name="connsiteY535" fmla="*/ 1141384 h 1759758"/>
                <a:gd name="connsiteX536" fmla="*/ 1957317 w 3467616"/>
                <a:gd name="connsiteY536" fmla="*/ 1144616 h 1759758"/>
                <a:gd name="connsiteX537" fmla="*/ 1951775 w 3467616"/>
                <a:gd name="connsiteY537" fmla="*/ 1147849 h 1759758"/>
                <a:gd name="connsiteX538" fmla="*/ 1946465 w 3467616"/>
                <a:gd name="connsiteY538" fmla="*/ 1150620 h 1759758"/>
                <a:gd name="connsiteX539" fmla="*/ 1942308 w 3467616"/>
                <a:gd name="connsiteY539" fmla="*/ 1152467 h 1759758"/>
                <a:gd name="connsiteX540" fmla="*/ 1937921 w 3467616"/>
                <a:gd name="connsiteY540" fmla="*/ 1152929 h 1759758"/>
                <a:gd name="connsiteX541" fmla="*/ 1932842 w 3467616"/>
                <a:gd name="connsiteY541" fmla="*/ 1153160 h 1759758"/>
                <a:gd name="connsiteX542" fmla="*/ 1927993 w 3467616"/>
                <a:gd name="connsiteY542" fmla="*/ 1152698 h 1759758"/>
                <a:gd name="connsiteX543" fmla="*/ 1923375 w 3467616"/>
                <a:gd name="connsiteY543" fmla="*/ 1151775 h 1759758"/>
                <a:gd name="connsiteX544" fmla="*/ 1918988 w 3467616"/>
                <a:gd name="connsiteY544" fmla="*/ 1150158 h 1759758"/>
                <a:gd name="connsiteX545" fmla="*/ 1915524 w 3467616"/>
                <a:gd name="connsiteY545" fmla="*/ 1148311 h 1759758"/>
                <a:gd name="connsiteX546" fmla="*/ 1920142 w 3467616"/>
                <a:gd name="connsiteY546" fmla="*/ 1143693 h 1759758"/>
                <a:gd name="connsiteX547" fmla="*/ 1924760 w 3467616"/>
                <a:gd name="connsiteY547" fmla="*/ 1138844 h 1759758"/>
                <a:gd name="connsiteX548" fmla="*/ 1928916 w 3467616"/>
                <a:gd name="connsiteY548" fmla="*/ 1133995 h 1759758"/>
                <a:gd name="connsiteX549" fmla="*/ 1932611 w 3467616"/>
                <a:gd name="connsiteY549" fmla="*/ 1129376 h 1759758"/>
                <a:gd name="connsiteX550" fmla="*/ 1936305 w 3467616"/>
                <a:gd name="connsiteY550" fmla="*/ 1124527 h 1759758"/>
                <a:gd name="connsiteX551" fmla="*/ 1939769 w 3467616"/>
                <a:gd name="connsiteY551" fmla="*/ 1119909 h 1759758"/>
                <a:gd name="connsiteX552" fmla="*/ 1942770 w 3467616"/>
                <a:gd name="connsiteY552" fmla="*/ 1115060 h 1759758"/>
                <a:gd name="connsiteX553" fmla="*/ 1945772 w 3467616"/>
                <a:gd name="connsiteY553" fmla="*/ 1110442 h 1759758"/>
                <a:gd name="connsiteX554" fmla="*/ 1948543 w 3467616"/>
                <a:gd name="connsiteY554" fmla="*/ 1105824 h 1759758"/>
                <a:gd name="connsiteX555" fmla="*/ 1951313 w 3467616"/>
                <a:gd name="connsiteY555" fmla="*/ 1101206 h 1759758"/>
                <a:gd name="connsiteX556" fmla="*/ 1953853 w 3467616"/>
                <a:gd name="connsiteY556" fmla="*/ 1096587 h 1759758"/>
                <a:gd name="connsiteX557" fmla="*/ 1956393 w 3467616"/>
                <a:gd name="connsiteY557" fmla="*/ 1091969 h 1759758"/>
                <a:gd name="connsiteX558" fmla="*/ 1958702 w 3467616"/>
                <a:gd name="connsiteY558" fmla="*/ 1087582 h 1759758"/>
                <a:gd name="connsiteX559" fmla="*/ 1973480 w 3467616"/>
                <a:gd name="connsiteY559" fmla="*/ 1060104 h 1759758"/>
                <a:gd name="connsiteX560" fmla="*/ 1980406 w 3467616"/>
                <a:gd name="connsiteY560" fmla="*/ 1061258 h 1759758"/>
                <a:gd name="connsiteX561" fmla="*/ 1985255 w 3467616"/>
                <a:gd name="connsiteY561" fmla="*/ 1061951 h 1759758"/>
                <a:gd name="connsiteX562" fmla="*/ 1990104 w 3467616"/>
                <a:gd name="connsiteY562" fmla="*/ 1062644 h 1759758"/>
                <a:gd name="connsiteX563" fmla="*/ 1994722 w 3467616"/>
                <a:gd name="connsiteY563" fmla="*/ 1063336 h 1759758"/>
                <a:gd name="connsiteX564" fmla="*/ 1999802 w 3467616"/>
                <a:gd name="connsiteY564" fmla="*/ 1064029 h 1759758"/>
                <a:gd name="connsiteX565" fmla="*/ 2004651 w 3467616"/>
                <a:gd name="connsiteY565" fmla="*/ 1064722 h 1759758"/>
                <a:gd name="connsiteX566" fmla="*/ 2009730 w 3467616"/>
                <a:gd name="connsiteY566" fmla="*/ 1065184 h 1759758"/>
                <a:gd name="connsiteX567" fmla="*/ 2009730 w 3467616"/>
                <a:gd name="connsiteY567" fmla="*/ 1065184 h 1759758"/>
                <a:gd name="connsiteX568" fmla="*/ 1966784 w 3467616"/>
                <a:gd name="connsiteY568" fmla="*/ 1108133 h 1759758"/>
                <a:gd name="connsiteX569" fmla="*/ 2022430 w 3467616"/>
                <a:gd name="connsiteY569" fmla="*/ 1065646 h 1759758"/>
                <a:gd name="connsiteX570" fmla="*/ 2241782 w 3467616"/>
                <a:gd name="connsiteY570" fmla="*/ 831504 h 1759758"/>
                <a:gd name="connsiteX571" fmla="*/ 2247093 w 3467616"/>
                <a:gd name="connsiteY571" fmla="*/ 831735 h 1759758"/>
                <a:gd name="connsiteX572" fmla="*/ 2253789 w 3467616"/>
                <a:gd name="connsiteY572" fmla="*/ 831735 h 1759758"/>
                <a:gd name="connsiteX573" fmla="*/ 2254020 w 3467616"/>
                <a:gd name="connsiteY573" fmla="*/ 831735 h 1759758"/>
                <a:gd name="connsiteX574" fmla="*/ 2250326 w 3467616"/>
                <a:gd name="connsiteY574" fmla="*/ 839124 h 1759758"/>
                <a:gd name="connsiteX575" fmla="*/ 2245938 w 3467616"/>
                <a:gd name="connsiteY575" fmla="*/ 847436 h 1759758"/>
                <a:gd name="connsiteX576" fmla="*/ 2241090 w 3467616"/>
                <a:gd name="connsiteY576" fmla="*/ 855749 h 1759758"/>
                <a:gd name="connsiteX577" fmla="*/ 2236010 w 3467616"/>
                <a:gd name="connsiteY577" fmla="*/ 864293 h 1759758"/>
                <a:gd name="connsiteX578" fmla="*/ 2230237 w 3467616"/>
                <a:gd name="connsiteY578" fmla="*/ 872836 h 1759758"/>
                <a:gd name="connsiteX579" fmla="*/ 2224465 w 3467616"/>
                <a:gd name="connsiteY579" fmla="*/ 881380 h 1759758"/>
                <a:gd name="connsiteX580" fmla="*/ 2218000 w 3467616"/>
                <a:gd name="connsiteY580" fmla="*/ 890155 h 1759758"/>
                <a:gd name="connsiteX581" fmla="*/ 2211535 w 3467616"/>
                <a:gd name="connsiteY581" fmla="*/ 898698 h 1759758"/>
                <a:gd name="connsiteX582" fmla="*/ 2204608 w 3467616"/>
                <a:gd name="connsiteY582" fmla="*/ 907242 h 1759758"/>
                <a:gd name="connsiteX583" fmla="*/ 2197681 w 3467616"/>
                <a:gd name="connsiteY583" fmla="*/ 915555 h 1759758"/>
                <a:gd name="connsiteX584" fmla="*/ 2190292 w 3467616"/>
                <a:gd name="connsiteY584" fmla="*/ 923867 h 1759758"/>
                <a:gd name="connsiteX585" fmla="*/ 2182904 w 3467616"/>
                <a:gd name="connsiteY585" fmla="*/ 931949 h 1759758"/>
                <a:gd name="connsiteX586" fmla="*/ 2175053 w 3467616"/>
                <a:gd name="connsiteY586" fmla="*/ 939800 h 1759758"/>
                <a:gd name="connsiteX587" fmla="*/ 2171820 w 3467616"/>
                <a:gd name="connsiteY587" fmla="*/ 943264 h 1759758"/>
                <a:gd name="connsiteX588" fmla="*/ 2178516 w 3467616"/>
                <a:gd name="connsiteY588" fmla="*/ 935413 h 1759758"/>
                <a:gd name="connsiteX589" fmla="*/ 2187060 w 3467616"/>
                <a:gd name="connsiteY589" fmla="*/ 925022 h 1759758"/>
                <a:gd name="connsiteX590" fmla="*/ 2194910 w 3467616"/>
                <a:gd name="connsiteY590" fmla="*/ 914631 h 1759758"/>
                <a:gd name="connsiteX591" fmla="*/ 2202299 w 3467616"/>
                <a:gd name="connsiteY591" fmla="*/ 904009 h 1759758"/>
                <a:gd name="connsiteX592" fmla="*/ 2208995 w 3467616"/>
                <a:gd name="connsiteY592" fmla="*/ 893618 h 1759758"/>
                <a:gd name="connsiteX593" fmla="*/ 2215460 w 3467616"/>
                <a:gd name="connsiteY593" fmla="*/ 882996 h 1759758"/>
                <a:gd name="connsiteX594" fmla="*/ 2221463 w 3467616"/>
                <a:gd name="connsiteY594" fmla="*/ 872375 h 1759758"/>
                <a:gd name="connsiteX595" fmla="*/ 2227005 w 3467616"/>
                <a:gd name="connsiteY595" fmla="*/ 861753 h 1759758"/>
                <a:gd name="connsiteX596" fmla="*/ 2232316 w 3467616"/>
                <a:gd name="connsiteY596" fmla="*/ 851362 h 1759758"/>
                <a:gd name="connsiteX597" fmla="*/ 2237395 w 3467616"/>
                <a:gd name="connsiteY597" fmla="*/ 840740 h 1759758"/>
                <a:gd name="connsiteX598" fmla="*/ 2241782 w 3467616"/>
                <a:gd name="connsiteY598" fmla="*/ 831504 h 1759758"/>
                <a:gd name="connsiteX599" fmla="*/ 2267181 w 3467616"/>
                <a:gd name="connsiteY599" fmla="*/ 776085 h 1759758"/>
                <a:gd name="connsiteX600" fmla="*/ 2271106 w 3467616"/>
                <a:gd name="connsiteY600" fmla="*/ 779087 h 1759758"/>
                <a:gd name="connsiteX601" fmla="*/ 2278726 w 3467616"/>
                <a:gd name="connsiteY601" fmla="*/ 784860 h 1759758"/>
                <a:gd name="connsiteX602" fmla="*/ 2286576 w 3467616"/>
                <a:gd name="connsiteY602" fmla="*/ 790171 h 1759758"/>
                <a:gd name="connsiteX603" fmla="*/ 2294658 w 3467616"/>
                <a:gd name="connsiteY603" fmla="*/ 795020 h 1759758"/>
                <a:gd name="connsiteX604" fmla="*/ 2303201 w 3467616"/>
                <a:gd name="connsiteY604" fmla="*/ 799176 h 1759758"/>
                <a:gd name="connsiteX605" fmla="*/ 2312206 w 3467616"/>
                <a:gd name="connsiteY605" fmla="*/ 802640 h 1759758"/>
                <a:gd name="connsiteX606" fmla="*/ 2312437 w 3467616"/>
                <a:gd name="connsiteY606" fmla="*/ 802640 h 1759758"/>
                <a:gd name="connsiteX607" fmla="*/ 2311513 w 3467616"/>
                <a:gd name="connsiteY607" fmla="*/ 802640 h 1759758"/>
                <a:gd name="connsiteX608" fmla="*/ 2306203 w 3467616"/>
                <a:gd name="connsiteY608" fmla="*/ 802640 h 1759758"/>
                <a:gd name="connsiteX609" fmla="*/ 2301123 w 3467616"/>
                <a:gd name="connsiteY609" fmla="*/ 802178 h 1759758"/>
                <a:gd name="connsiteX610" fmla="*/ 2296043 w 3467616"/>
                <a:gd name="connsiteY610" fmla="*/ 801716 h 1759758"/>
                <a:gd name="connsiteX611" fmla="*/ 2291425 w 3467616"/>
                <a:gd name="connsiteY611" fmla="*/ 800793 h 1759758"/>
                <a:gd name="connsiteX612" fmla="*/ 2286807 w 3467616"/>
                <a:gd name="connsiteY612" fmla="*/ 799638 h 1759758"/>
                <a:gd name="connsiteX613" fmla="*/ 2282651 w 3467616"/>
                <a:gd name="connsiteY613" fmla="*/ 798253 h 1759758"/>
                <a:gd name="connsiteX614" fmla="*/ 2278726 w 3467616"/>
                <a:gd name="connsiteY614" fmla="*/ 796636 h 1759758"/>
                <a:gd name="connsiteX615" fmla="*/ 2274801 w 3467616"/>
                <a:gd name="connsiteY615" fmla="*/ 794558 h 1759758"/>
                <a:gd name="connsiteX616" fmla="*/ 2271106 w 3467616"/>
                <a:gd name="connsiteY616" fmla="*/ 792018 h 1759758"/>
                <a:gd name="connsiteX617" fmla="*/ 2267412 w 3467616"/>
                <a:gd name="connsiteY617" fmla="*/ 789016 h 1759758"/>
                <a:gd name="connsiteX618" fmla="*/ 2263025 w 3467616"/>
                <a:gd name="connsiteY618" fmla="*/ 785091 h 1759758"/>
                <a:gd name="connsiteX619" fmla="*/ 2267181 w 3467616"/>
                <a:gd name="connsiteY619" fmla="*/ 776085 h 1759758"/>
                <a:gd name="connsiteX620" fmla="*/ 2171128 w 3467616"/>
                <a:gd name="connsiteY620" fmla="*/ 664556 h 1759758"/>
                <a:gd name="connsiteX621" fmla="*/ 2169281 w 3467616"/>
                <a:gd name="connsiteY621" fmla="*/ 663633 h 1759758"/>
                <a:gd name="connsiteX622" fmla="*/ 2163508 w 3467616"/>
                <a:gd name="connsiteY622" fmla="*/ 660862 h 1759758"/>
                <a:gd name="connsiteX623" fmla="*/ 2157736 w 3467616"/>
                <a:gd name="connsiteY623" fmla="*/ 657629 h 1759758"/>
                <a:gd name="connsiteX624" fmla="*/ 2152194 w 3467616"/>
                <a:gd name="connsiteY624" fmla="*/ 654165 h 1759758"/>
                <a:gd name="connsiteX625" fmla="*/ 2146422 w 3467616"/>
                <a:gd name="connsiteY625" fmla="*/ 650240 h 1759758"/>
                <a:gd name="connsiteX626" fmla="*/ 2140649 w 3467616"/>
                <a:gd name="connsiteY626" fmla="*/ 646315 h 1759758"/>
                <a:gd name="connsiteX627" fmla="*/ 2134877 w 3467616"/>
                <a:gd name="connsiteY627" fmla="*/ 641927 h 1759758"/>
                <a:gd name="connsiteX628" fmla="*/ 2129104 w 3467616"/>
                <a:gd name="connsiteY628" fmla="*/ 637078 h 1759758"/>
                <a:gd name="connsiteX629" fmla="*/ 2123563 w 3467616"/>
                <a:gd name="connsiteY629" fmla="*/ 631998 h 1759758"/>
                <a:gd name="connsiteX630" fmla="*/ 2117560 w 3467616"/>
                <a:gd name="connsiteY630" fmla="*/ 626456 h 1759758"/>
                <a:gd name="connsiteX631" fmla="*/ 2111787 w 3467616"/>
                <a:gd name="connsiteY631" fmla="*/ 620453 h 1759758"/>
                <a:gd name="connsiteX632" fmla="*/ 2106015 w 3467616"/>
                <a:gd name="connsiteY632" fmla="*/ 613987 h 1759758"/>
                <a:gd name="connsiteX633" fmla="*/ 2100242 w 3467616"/>
                <a:gd name="connsiteY633" fmla="*/ 607291 h 1759758"/>
                <a:gd name="connsiteX634" fmla="*/ 2093777 w 3467616"/>
                <a:gd name="connsiteY634" fmla="*/ 599209 h 1759758"/>
                <a:gd name="connsiteX635" fmla="*/ 2092161 w 3467616"/>
                <a:gd name="connsiteY635" fmla="*/ 597362 h 1759758"/>
                <a:gd name="connsiteX636" fmla="*/ 2091006 w 3467616"/>
                <a:gd name="connsiteY636" fmla="*/ 596438 h 1759758"/>
                <a:gd name="connsiteX637" fmla="*/ 2089852 w 3467616"/>
                <a:gd name="connsiteY637" fmla="*/ 595053 h 1759758"/>
                <a:gd name="connsiteX638" fmla="*/ 2088928 w 3467616"/>
                <a:gd name="connsiteY638" fmla="*/ 593898 h 1759758"/>
                <a:gd name="connsiteX639" fmla="*/ 2088005 w 3467616"/>
                <a:gd name="connsiteY639" fmla="*/ 592744 h 1759758"/>
                <a:gd name="connsiteX640" fmla="*/ 2087774 w 3467616"/>
                <a:gd name="connsiteY640" fmla="*/ 592513 h 1759758"/>
                <a:gd name="connsiteX641" fmla="*/ 2088466 w 3467616"/>
                <a:gd name="connsiteY641" fmla="*/ 581891 h 1759758"/>
                <a:gd name="connsiteX642" fmla="*/ 2091468 w 3467616"/>
                <a:gd name="connsiteY642" fmla="*/ 582353 h 1759758"/>
                <a:gd name="connsiteX643" fmla="*/ 2092853 w 3467616"/>
                <a:gd name="connsiteY643" fmla="*/ 584200 h 1759758"/>
                <a:gd name="connsiteX644" fmla="*/ 2097010 w 3467616"/>
                <a:gd name="connsiteY644" fmla="*/ 589742 h 1759758"/>
                <a:gd name="connsiteX645" fmla="*/ 2101166 w 3467616"/>
                <a:gd name="connsiteY645" fmla="*/ 595745 h 1759758"/>
                <a:gd name="connsiteX646" fmla="*/ 2105553 w 3467616"/>
                <a:gd name="connsiteY646" fmla="*/ 601749 h 1759758"/>
                <a:gd name="connsiteX647" fmla="*/ 2110171 w 3467616"/>
                <a:gd name="connsiteY647" fmla="*/ 607753 h 1759758"/>
                <a:gd name="connsiteX648" fmla="*/ 2115251 w 3467616"/>
                <a:gd name="connsiteY648" fmla="*/ 613987 h 1759758"/>
                <a:gd name="connsiteX649" fmla="*/ 2120792 w 3467616"/>
                <a:gd name="connsiteY649" fmla="*/ 620222 h 1759758"/>
                <a:gd name="connsiteX650" fmla="*/ 2126795 w 3467616"/>
                <a:gd name="connsiteY650" fmla="*/ 626456 h 1759758"/>
                <a:gd name="connsiteX651" fmla="*/ 2133261 w 3467616"/>
                <a:gd name="connsiteY651" fmla="*/ 632691 h 1759758"/>
                <a:gd name="connsiteX652" fmla="*/ 2140649 w 3467616"/>
                <a:gd name="connsiteY652" fmla="*/ 638925 h 1759758"/>
                <a:gd name="connsiteX653" fmla="*/ 2148731 w 3467616"/>
                <a:gd name="connsiteY653" fmla="*/ 645160 h 1759758"/>
                <a:gd name="connsiteX654" fmla="*/ 2157736 w 3467616"/>
                <a:gd name="connsiteY654" fmla="*/ 651395 h 1759758"/>
                <a:gd name="connsiteX655" fmla="*/ 2167895 w 3467616"/>
                <a:gd name="connsiteY655" fmla="*/ 657629 h 1759758"/>
                <a:gd name="connsiteX656" fmla="*/ 2172975 w 3467616"/>
                <a:gd name="connsiteY656" fmla="*/ 660400 h 1759758"/>
                <a:gd name="connsiteX657" fmla="*/ 2171128 w 3467616"/>
                <a:gd name="connsiteY657" fmla="*/ 664556 h 1759758"/>
                <a:gd name="connsiteX658" fmla="*/ 2128643 w 3467616"/>
                <a:gd name="connsiteY658" fmla="*/ 758536 h 1759758"/>
                <a:gd name="connsiteX659" fmla="*/ 2123563 w 3467616"/>
                <a:gd name="connsiteY659" fmla="*/ 753918 h 1759758"/>
                <a:gd name="connsiteX660" fmla="*/ 2116867 w 3467616"/>
                <a:gd name="connsiteY660" fmla="*/ 748376 h 1759758"/>
                <a:gd name="connsiteX661" fmla="*/ 2110864 w 3467616"/>
                <a:gd name="connsiteY661" fmla="*/ 742604 h 1759758"/>
                <a:gd name="connsiteX662" fmla="*/ 2104860 w 3467616"/>
                <a:gd name="connsiteY662" fmla="*/ 736831 h 1759758"/>
                <a:gd name="connsiteX663" fmla="*/ 2099550 w 3467616"/>
                <a:gd name="connsiteY663" fmla="*/ 731289 h 1759758"/>
                <a:gd name="connsiteX664" fmla="*/ 2094470 w 3467616"/>
                <a:gd name="connsiteY664" fmla="*/ 725747 h 1759758"/>
                <a:gd name="connsiteX665" fmla="*/ 2089852 w 3467616"/>
                <a:gd name="connsiteY665" fmla="*/ 720205 h 1759758"/>
                <a:gd name="connsiteX666" fmla="*/ 2085465 w 3467616"/>
                <a:gd name="connsiteY666" fmla="*/ 714664 h 1759758"/>
                <a:gd name="connsiteX667" fmla="*/ 2081770 w 3467616"/>
                <a:gd name="connsiteY667" fmla="*/ 709122 h 1759758"/>
                <a:gd name="connsiteX668" fmla="*/ 2078076 w 3467616"/>
                <a:gd name="connsiteY668" fmla="*/ 703580 h 1759758"/>
                <a:gd name="connsiteX669" fmla="*/ 2075074 w 3467616"/>
                <a:gd name="connsiteY669" fmla="*/ 698269 h 1759758"/>
                <a:gd name="connsiteX670" fmla="*/ 2074151 w 3467616"/>
                <a:gd name="connsiteY670" fmla="*/ 696422 h 1759758"/>
                <a:gd name="connsiteX671" fmla="*/ 2075998 w 3467616"/>
                <a:gd name="connsiteY671" fmla="*/ 686493 h 1759758"/>
                <a:gd name="connsiteX672" fmla="*/ 2100935 w 3467616"/>
                <a:gd name="connsiteY672" fmla="*/ 700809 h 1759758"/>
                <a:gd name="connsiteX673" fmla="*/ 2102782 w 3467616"/>
                <a:gd name="connsiteY673" fmla="*/ 703811 h 1759758"/>
                <a:gd name="connsiteX674" fmla="*/ 2106476 w 3467616"/>
                <a:gd name="connsiteY674" fmla="*/ 709815 h 1759758"/>
                <a:gd name="connsiteX675" fmla="*/ 2110402 w 3467616"/>
                <a:gd name="connsiteY675" fmla="*/ 715587 h 1759758"/>
                <a:gd name="connsiteX676" fmla="*/ 2114789 w 3467616"/>
                <a:gd name="connsiteY676" fmla="*/ 721591 h 1759758"/>
                <a:gd name="connsiteX677" fmla="*/ 2119407 w 3467616"/>
                <a:gd name="connsiteY677" fmla="*/ 727364 h 1759758"/>
                <a:gd name="connsiteX678" fmla="*/ 2124486 w 3467616"/>
                <a:gd name="connsiteY678" fmla="*/ 733367 h 1759758"/>
                <a:gd name="connsiteX679" fmla="*/ 2129797 w 3467616"/>
                <a:gd name="connsiteY679" fmla="*/ 739371 h 1759758"/>
                <a:gd name="connsiteX680" fmla="*/ 2135108 w 3467616"/>
                <a:gd name="connsiteY680" fmla="*/ 744451 h 1759758"/>
                <a:gd name="connsiteX681" fmla="*/ 2128643 w 3467616"/>
                <a:gd name="connsiteY681" fmla="*/ 758536 h 1759758"/>
                <a:gd name="connsiteX682" fmla="*/ 1970247 w 3467616"/>
                <a:gd name="connsiteY682" fmla="*/ 1008149 h 1759758"/>
                <a:gd name="connsiteX683" fmla="*/ 1967938 w 3467616"/>
                <a:gd name="connsiteY683" fmla="*/ 1005147 h 1759758"/>
                <a:gd name="connsiteX684" fmla="*/ 1965629 w 3467616"/>
                <a:gd name="connsiteY684" fmla="*/ 1000991 h 1759758"/>
                <a:gd name="connsiteX685" fmla="*/ 1963551 w 3467616"/>
                <a:gd name="connsiteY685" fmla="*/ 996835 h 1759758"/>
                <a:gd name="connsiteX686" fmla="*/ 1962166 w 3467616"/>
                <a:gd name="connsiteY686" fmla="*/ 992447 h 1759758"/>
                <a:gd name="connsiteX687" fmla="*/ 1961473 w 3467616"/>
                <a:gd name="connsiteY687" fmla="*/ 988291 h 1759758"/>
                <a:gd name="connsiteX688" fmla="*/ 1961242 w 3467616"/>
                <a:gd name="connsiteY688" fmla="*/ 987598 h 1759758"/>
                <a:gd name="connsiteX689" fmla="*/ 1964475 w 3467616"/>
                <a:gd name="connsiteY689" fmla="*/ 982518 h 1759758"/>
                <a:gd name="connsiteX690" fmla="*/ 1978559 w 3467616"/>
                <a:gd name="connsiteY690" fmla="*/ 958504 h 1759758"/>
                <a:gd name="connsiteX691" fmla="*/ 1991720 w 3467616"/>
                <a:gd name="connsiteY691" fmla="*/ 934258 h 1759758"/>
                <a:gd name="connsiteX692" fmla="*/ 2001187 w 3467616"/>
                <a:gd name="connsiteY692" fmla="*/ 915324 h 1759758"/>
                <a:gd name="connsiteX693" fmla="*/ 2005805 w 3467616"/>
                <a:gd name="connsiteY693" fmla="*/ 907242 h 1759758"/>
                <a:gd name="connsiteX694" fmla="*/ 2010654 w 3467616"/>
                <a:gd name="connsiteY694" fmla="*/ 898929 h 1759758"/>
                <a:gd name="connsiteX695" fmla="*/ 2015272 w 3467616"/>
                <a:gd name="connsiteY695" fmla="*/ 890616 h 1759758"/>
                <a:gd name="connsiteX696" fmla="*/ 2019659 w 3467616"/>
                <a:gd name="connsiteY696" fmla="*/ 882304 h 1759758"/>
                <a:gd name="connsiteX697" fmla="*/ 2023815 w 3467616"/>
                <a:gd name="connsiteY697" fmla="*/ 873760 h 1759758"/>
                <a:gd name="connsiteX698" fmla="*/ 2027971 w 3467616"/>
                <a:gd name="connsiteY698" fmla="*/ 865447 h 1759758"/>
                <a:gd name="connsiteX699" fmla="*/ 2031897 w 3467616"/>
                <a:gd name="connsiteY699" fmla="*/ 857135 h 1759758"/>
                <a:gd name="connsiteX700" fmla="*/ 2035822 w 3467616"/>
                <a:gd name="connsiteY700" fmla="*/ 848591 h 1759758"/>
                <a:gd name="connsiteX701" fmla="*/ 2039516 w 3467616"/>
                <a:gd name="connsiteY701" fmla="*/ 840278 h 1759758"/>
                <a:gd name="connsiteX702" fmla="*/ 2043211 w 3467616"/>
                <a:gd name="connsiteY702" fmla="*/ 831965 h 1759758"/>
                <a:gd name="connsiteX703" fmla="*/ 2046674 w 3467616"/>
                <a:gd name="connsiteY703" fmla="*/ 823653 h 1759758"/>
                <a:gd name="connsiteX704" fmla="*/ 2050137 w 3467616"/>
                <a:gd name="connsiteY704" fmla="*/ 815340 h 1759758"/>
                <a:gd name="connsiteX705" fmla="*/ 2053370 w 3467616"/>
                <a:gd name="connsiteY705" fmla="*/ 806796 h 1759758"/>
                <a:gd name="connsiteX706" fmla="*/ 2056603 w 3467616"/>
                <a:gd name="connsiteY706" fmla="*/ 798484 h 1759758"/>
                <a:gd name="connsiteX707" fmla="*/ 2057757 w 3467616"/>
                <a:gd name="connsiteY707" fmla="*/ 795020 h 1759758"/>
                <a:gd name="connsiteX708" fmla="*/ 2062837 w 3467616"/>
                <a:gd name="connsiteY708" fmla="*/ 797329 h 1759758"/>
                <a:gd name="connsiteX709" fmla="*/ 2069302 w 3467616"/>
                <a:gd name="connsiteY709" fmla="*/ 800100 h 1759758"/>
                <a:gd name="connsiteX710" fmla="*/ 2075767 w 3467616"/>
                <a:gd name="connsiteY710" fmla="*/ 802409 h 1759758"/>
                <a:gd name="connsiteX711" fmla="*/ 2082463 w 3467616"/>
                <a:gd name="connsiteY711" fmla="*/ 804718 h 1759758"/>
                <a:gd name="connsiteX712" fmla="*/ 2089390 w 3467616"/>
                <a:gd name="connsiteY712" fmla="*/ 806796 h 1759758"/>
                <a:gd name="connsiteX713" fmla="*/ 2096317 w 3467616"/>
                <a:gd name="connsiteY713" fmla="*/ 808875 h 1759758"/>
                <a:gd name="connsiteX714" fmla="*/ 2103475 w 3467616"/>
                <a:gd name="connsiteY714" fmla="*/ 810722 h 1759758"/>
                <a:gd name="connsiteX715" fmla="*/ 2105091 w 3467616"/>
                <a:gd name="connsiteY715" fmla="*/ 810953 h 1759758"/>
                <a:gd name="connsiteX716" fmla="*/ 2105091 w 3467616"/>
                <a:gd name="connsiteY716" fmla="*/ 811184 h 1759758"/>
                <a:gd name="connsiteX717" fmla="*/ 2100242 w 3467616"/>
                <a:gd name="connsiteY717" fmla="*/ 821344 h 1759758"/>
                <a:gd name="connsiteX718" fmla="*/ 2095162 w 3467616"/>
                <a:gd name="connsiteY718" fmla="*/ 831735 h 1759758"/>
                <a:gd name="connsiteX719" fmla="*/ 2090083 w 3467616"/>
                <a:gd name="connsiteY719" fmla="*/ 841895 h 1759758"/>
                <a:gd name="connsiteX720" fmla="*/ 2084772 w 3467616"/>
                <a:gd name="connsiteY720" fmla="*/ 852285 h 1759758"/>
                <a:gd name="connsiteX721" fmla="*/ 2079231 w 3467616"/>
                <a:gd name="connsiteY721" fmla="*/ 862445 h 1759758"/>
                <a:gd name="connsiteX722" fmla="*/ 2073458 w 3467616"/>
                <a:gd name="connsiteY722" fmla="*/ 872605 h 1759758"/>
                <a:gd name="connsiteX723" fmla="*/ 2067455 w 3467616"/>
                <a:gd name="connsiteY723" fmla="*/ 882996 h 1759758"/>
                <a:gd name="connsiteX724" fmla="*/ 2061221 w 3467616"/>
                <a:gd name="connsiteY724" fmla="*/ 893156 h 1759758"/>
                <a:gd name="connsiteX725" fmla="*/ 2054525 w 3467616"/>
                <a:gd name="connsiteY725" fmla="*/ 903316 h 1759758"/>
                <a:gd name="connsiteX726" fmla="*/ 2047598 w 3467616"/>
                <a:gd name="connsiteY726" fmla="*/ 913476 h 1759758"/>
                <a:gd name="connsiteX727" fmla="*/ 2040440 w 3467616"/>
                <a:gd name="connsiteY727" fmla="*/ 923867 h 1759758"/>
                <a:gd name="connsiteX728" fmla="*/ 2032820 w 3467616"/>
                <a:gd name="connsiteY728" fmla="*/ 934027 h 1759758"/>
                <a:gd name="connsiteX729" fmla="*/ 2024970 w 3467616"/>
                <a:gd name="connsiteY729" fmla="*/ 944187 h 1759758"/>
                <a:gd name="connsiteX730" fmla="*/ 2016426 w 3467616"/>
                <a:gd name="connsiteY730" fmla="*/ 954347 h 1759758"/>
                <a:gd name="connsiteX731" fmla="*/ 1970247 w 3467616"/>
                <a:gd name="connsiteY731" fmla="*/ 1008149 h 1759758"/>
                <a:gd name="connsiteX732" fmla="*/ 1950621 w 3467616"/>
                <a:gd name="connsiteY732" fmla="*/ 1047865 h 1759758"/>
                <a:gd name="connsiteX733" fmla="*/ 1954546 w 3467616"/>
                <a:gd name="connsiteY733" fmla="*/ 1049482 h 1759758"/>
                <a:gd name="connsiteX734" fmla="*/ 1956624 w 3467616"/>
                <a:gd name="connsiteY734" fmla="*/ 1050406 h 1759758"/>
                <a:gd name="connsiteX735" fmla="*/ 1936998 w 3467616"/>
                <a:gd name="connsiteY735" fmla="*/ 1074651 h 1759758"/>
                <a:gd name="connsiteX736" fmla="*/ 1933073 w 3467616"/>
                <a:gd name="connsiteY736" fmla="*/ 1079269 h 1759758"/>
                <a:gd name="connsiteX737" fmla="*/ 1929378 w 3467616"/>
                <a:gd name="connsiteY737" fmla="*/ 1084118 h 1759758"/>
                <a:gd name="connsiteX738" fmla="*/ 1925453 w 3467616"/>
                <a:gd name="connsiteY738" fmla="*/ 1088736 h 1759758"/>
                <a:gd name="connsiteX739" fmla="*/ 1921528 w 3467616"/>
                <a:gd name="connsiteY739" fmla="*/ 1093355 h 1759758"/>
                <a:gd name="connsiteX740" fmla="*/ 1917602 w 3467616"/>
                <a:gd name="connsiteY740" fmla="*/ 1097973 h 1759758"/>
                <a:gd name="connsiteX741" fmla="*/ 1913677 w 3467616"/>
                <a:gd name="connsiteY741" fmla="*/ 1102129 h 1759758"/>
                <a:gd name="connsiteX742" fmla="*/ 1909752 w 3467616"/>
                <a:gd name="connsiteY742" fmla="*/ 1106286 h 1759758"/>
                <a:gd name="connsiteX743" fmla="*/ 1905596 w 3467616"/>
                <a:gd name="connsiteY743" fmla="*/ 1110211 h 1759758"/>
                <a:gd name="connsiteX744" fmla="*/ 1901670 w 3467616"/>
                <a:gd name="connsiteY744" fmla="*/ 1114136 h 1759758"/>
                <a:gd name="connsiteX745" fmla="*/ 1897514 w 3467616"/>
                <a:gd name="connsiteY745" fmla="*/ 1117600 h 1759758"/>
                <a:gd name="connsiteX746" fmla="*/ 1893358 w 3467616"/>
                <a:gd name="connsiteY746" fmla="*/ 1120833 h 1759758"/>
                <a:gd name="connsiteX747" fmla="*/ 1889202 w 3467616"/>
                <a:gd name="connsiteY747" fmla="*/ 1124066 h 1759758"/>
                <a:gd name="connsiteX748" fmla="*/ 1885046 w 3467616"/>
                <a:gd name="connsiteY748" fmla="*/ 1126836 h 1759758"/>
                <a:gd name="connsiteX749" fmla="*/ 1880659 w 3467616"/>
                <a:gd name="connsiteY749" fmla="*/ 1129146 h 1759758"/>
                <a:gd name="connsiteX750" fmla="*/ 1875348 w 3467616"/>
                <a:gd name="connsiteY750" fmla="*/ 1131916 h 1759758"/>
                <a:gd name="connsiteX751" fmla="*/ 1870268 w 3467616"/>
                <a:gd name="connsiteY751" fmla="*/ 1135149 h 1759758"/>
                <a:gd name="connsiteX752" fmla="*/ 1867498 w 3467616"/>
                <a:gd name="connsiteY752" fmla="*/ 1136073 h 1759758"/>
                <a:gd name="connsiteX753" fmla="*/ 1864496 w 3467616"/>
                <a:gd name="connsiteY753" fmla="*/ 1136304 h 1759758"/>
                <a:gd name="connsiteX754" fmla="*/ 1861033 w 3467616"/>
                <a:gd name="connsiteY754" fmla="*/ 1135611 h 1759758"/>
                <a:gd name="connsiteX755" fmla="*/ 1856646 w 3467616"/>
                <a:gd name="connsiteY755" fmla="*/ 1133995 h 1759758"/>
                <a:gd name="connsiteX756" fmla="*/ 1852720 w 3467616"/>
                <a:gd name="connsiteY756" fmla="*/ 1131686 h 1759758"/>
                <a:gd name="connsiteX757" fmla="*/ 1860109 w 3467616"/>
                <a:gd name="connsiteY757" fmla="*/ 1123373 h 1759758"/>
                <a:gd name="connsiteX758" fmla="*/ 1879966 w 3467616"/>
                <a:gd name="connsiteY758" fmla="*/ 1100513 h 1759758"/>
                <a:gd name="connsiteX759" fmla="*/ 1898900 w 3467616"/>
                <a:gd name="connsiteY759" fmla="*/ 1077191 h 1759758"/>
                <a:gd name="connsiteX760" fmla="*/ 1916679 w 3467616"/>
                <a:gd name="connsiteY760" fmla="*/ 1053869 h 1759758"/>
                <a:gd name="connsiteX761" fmla="*/ 1924760 w 3467616"/>
                <a:gd name="connsiteY761" fmla="*/ 1042555 h 1759758"/>
                <a:gd name="connsiteX762" fmla="*/ 1927300 w 3467616"/>
                <a:gd name="connsiteY762" fmla="*/ 1042555 h 1759758"/>
                <a:gd name="connsiteX763" fmla="*/ 1935151 w 3467616"/>
                <a:gd name="connsiteY763" fmla="*/ 1043709 h 1759758"/>
                <a:gd name="connsiteX764" fmla="*/ 1939076 w 3467616"/>
                <a:gd name="connsiteY764" fmla="*/ 1044402 h 1759758"/>
                <a:gd name="connsiteX765" fmla="*/ 1888278 w 3467616"/>
                <a:gd name="connsiteY765" fmla="*/ 1103515 h 1759758"/>
                <a:gd name="connsiteX766" fmla="*/ 1950621 w 3467616"/>
                <a:gd name="connsiteY766" fmla="*/ 1047865 h 1759758"/>
                <a:gd name="connsiteX767" fmla="*/ 2130259 w 3467616"/>
                <a:gd name="connsiteY767" fmla="*/ 816033 h 1759758"/>
                <a:gd name="connsiteX768" fmla="*/ 2133491 w 3467616"/>
                <a:gd name="connsiteY768" fmla="*/ 816725 h 1759758"/>
                <a:gd name="connsiteX769" fmla="*/ 2141342 w 3467616"/>
                <a:gd name="connsiteY769" fmla="*/ 817880 h 1759758"/>
                <a:gd name="connsiteX770" fmla="*/ 2141342 w 3467616"/>
                <a:gd name="connsiteY770" fmla="*/ 817880 h 1759758"/>
                <a:gd name="connsiteX771" fmla="*/ 2140418 w 3467616"/>
                <a:gd name="connsiteY771" fmla="*/ 820420 h 1759758"/>
                <a:gd name="connsiteX772" fmla="*/ 2136262 w 3467616"/>
                <a:gd name="connsiteY772" fmla="*/ 829195 h 1759758"/>
                <a:gd name="connsiteX773" fmla="*/ 2132106 w 3467616"/>
                <a:gd name="connsiteY773" fmla="*/ 837969 h 1759758"/>
                <a:gd name="connsiteX774" fmla="*/ 2127719 w 3467616"/>
                <a:gd name="connsiteY774" fmla="*/ 846975 h 1759758"/>
                <a:gd name="connsiteX775" fmla="*/ 2122870 w 3467616"/>
                <a:gd name="connsiteY775" fmla="*/ 856211 h 1759758"/>
                <a:gd name="connsiteX776" fmla="*/ 2117790 w 3467616"/>
                <a:gd name="connsiteY776" fmla="*/ 865216 h 1759758"/>
                <a:gd name="connsiteX777" fmla="*/ 2112480 w 3467616"/>
                <a:gd name="connsiteY777" fmla="*/ 874453 h 1759758"/>
                <a:gd name="connsiteX778" fmla="*/ 2106938 w 3467616"/>
                <a:gd name="connsiteY778" fmla="*/ 883458 h 1759758"/>
                <a:gd name="connsiteX779" fmla="*/ 2101397 w 3467616"/>
                <a:gd name="connsiteY779" fmla="*/ 892464 h 1759758"/>
                <a:gd name="connsiteX780" fmla="*/ 2095393 w 3467616"/>
                <a:gd name="connsiteY780" fmla="*/ 901469 h 1759758"/>
                <a:gd name="connsiteX781" fmla="*/ 2089390 w 3467616"/>
                <a:gd name="connsiteY781" fmla="*/ 910244 h 1759758"/>
                <a:gd name="connsiteX782" fmla="*/ 2083387 w 3467616"/>
                <a:gd name="connsiteY782" fmla="*/ 919018 h 1759758"/>
                <a:gd name="connsiteX783" fmla="*/ 2077152 w 3467616"/>
                <a:gd name="connsiteY783" fmla="*/ 927562 h 1759758"/>
                <a:gd name="connsiteX784" fmla="*/ 2070687 w 3467616"/>
                <a:gd name="connsiteY784" fmla="*/ 935875 h 1759758"/>
                <a:gd name="connsiteX785" fmla="*/ 2064222 w 3467616"/>
                <a:gd name="connsiteY785" fmla="*/ 943956 h 1759758"/>
                <a:gd name="connsiteX786" fmla="*/ 2057757 w 3467616"/>
                <a:gd name="connsiteY786" fmla="*/ 951807 h 1759758"/>
                <a:gd name="connsiteX787" fmla="*/ 2051292 w 3467616"/>
                <a:gd name="connsiteY787" fmla="*/ 959196 h 1759758"/>
                <a:gd name="connsiteX788" fmla="*/ 2044596 w 3467616"/>
                <a:gd name="connsiteY788" fmla="*/ 966355 h 1759758"/>
                <a:gd name="connsiteX789" fmla="*/ 2038131 w 3467616"/>
                <a:gd name="connsiteY789" fmla="*/ 973282 h 1759758"/>
                <a:gd name="connsiteX790" fmla="*/ 2031666 w 3467616"/>
                <a:gd name="connsiteY790" fmla="*/ 979516 h 1759758"/>
                <a:gd name="connsiteX791" fmla="*/ 2025201 w 3467616"/>
                <a:gd name="connsiteY791" fmla="*/ 985520 h 1759758"/>
                <a:gd name="connsiteX792" fmla="*/ 2018735 w 3467616"/>
                <a:gd name="connsiteY792" fmla="*/ 991062 h 1759758"/>
                <a:gd name="connsiteX793" fmla="*/ 2012501 w 3467616"/>
                <a:gd name="connsiteY793" fmla="*/ 995911 h 1759758"/>
                <a:gd name="connsiteX794" fmla="*/ 2006267 w 3467616"/>
                <a:gd name="connsiteY794" fmla="*/ 1000298 h 1759758"/>
                <a:gd name="connsiteX795" fmla="*/ 2000264 w 3467616"/>
                <a:gd name="connsiteY795" fmla="*/ 1004224 h 1759758"/>
                <a:gd name="connsiteX796" fmla="*/ 1998186 w 3467616"/>
                <a:gd name="connsiteY796" fmla="*/ 1005378 h 1759758"/>
                <a:gd name="connsiteX797" fmla="*/ 2036745 w 3467616"/>
                <a:gd name="connsiteY797" fmla="*/ 971204 h 1759758"/>
                <a:gd name="connsiteX798" fmla="*/ 2047829 w 3467616"/>
                <a:gd name="connsiteY798" fmla="*/ 960351 h 1759758"/>
                <a:gd name="connsiteX799" fmla="*/ 2058219 w 3467616"/>
                <a:gd name="connsiteY799" fmla="*/ 949498 h 1759758"/>
                <a:gd name="connsiteX800" fmla="*/ 2067455 w 3467616"/>
                <a:gd name="connsiteY800" fmla="*/ 938645 h 1759758"/>
                <a:gd name="connsiteX801" fmla="*/ 2076229 w 3467616"/>
                <a:gd name="connsiteY801" fmla="*/ 927793 h 1759758"/>
                <a:gd name="connsiteX802" fmla="*/ 2084079 w 3467616"/>
                <a:gd name="connsiteY802" fmla="*/ 916940 h 1759758"/>
                <a:gd name="connsiteX803" fmla="*/ 2091006 w 3467616"/>
                <a:gd name="connsiteY803" fmla="*/ 906087 h 1759758"/>
                <a:gd name="connsiteX804" fmla="*/ 2097472 w 3467616"/>
                <a:gd name="connsiteY804" fmla="*/ 895235 h 1759758"/>
                <a:gd name="connsiteX805" fmla="*/ 2103475 w 3467616"/>
                <a:gd name="connsiteY805" fmla="*/ 884382 h 1759758"/>
                <a:gd name="connsiteX806" fmla="*/ 2108785 w 3467616"/>
                <a:gd name="connsiteY806" fmla="*/ 873529 h 1759758"/>
                <a:gd name="connsiteX807" fmla="*/ 2113634 w 3467616"/>
                <a:gd name="connsiteY807" fmla="*/ 862676 h 1759758"/>
                <a:gd name="connsiteX808" fmla="*/ 2118021 w 3467616"/>
                <a:gd name="connsiteY808" fmla="*/ 851824 h 1759758"/>
                <a:gd name="connsiteX809" fmla="*/ 2121947 w 3467616"/>
                <a:gd name="connsiteY809" fmla="*/ 841202 h 1759758"/>
                <a:gd name="connsiteX810" fmla="*/ 2125641 w 3467616"/>
                <a:gd name="connsiteY810" fmla="*/ 830349 h 1759758"/>
                <a:gd name="connsiteX811" fmla="*/ 2129104 w 3467616"/>
                <a:gd name="connsiteY811" fmla="*/ 819727 h 1759758"/>
                <a:gd name="connsiteX812" fmla="*/ 2130259 w 3467616"/>
                <a:gd name="connsiteY812" fmla="*/ 816033 h 1759758"/>
                <a:gd name="connsiteX813" fmla="*/ 2148269 w 3467616"/>
                <a:gd name="connsiteY813" fmla="*/ 756458 h 1759758"/>
                <a:gd name="connsiteX814" fmla="*/ 2148731 w 3467616"/>
                <a:gd name="connsiteY814" fmla="*/ 756920 h 1759758"/>
                <a:gd name="connsiteX815" fmla="*/ 2155889 w 3467616"/>
                <a:gd name="connsiteY815" fmla="*/ 762693 h 1759758"/>
                <a:gd name="connsiteX816" fmla="*/ 2163739 w 3467616"/>
                <a:gd name="connsiteY816" fmla="*/ 768465 h 1759758"/>
                <a:gd name="connsiteX817" fmla="*/ 2172051 w 3467616"/>
                <a:gd name="connsiteY817" fmla="*/ 774469 h 1759758"/>
                <a:gd name="connsiteX818" fmla="*/ 2181056 w 3467616"/>
                <a:gd name="connsiteY818" fmla="*/ 780242 h 1759758"/>
                <a:gd name="connsiteX819" fmla="*/ 2190523 w 3467616"/>
                <a:gd name="connsiteY819" fmla="*/ 786015 h 1759758"/>
                <a:gd name="connsiteX820" fmla="*/ 2201837 w 3467616"/>
                <a:gd name="connsiteY820" fmla="*/ 792249 h 1759758"/>
                <a:gd name="connsiteX821" fmla="*/ 2210149 w 3467616"/>
                <a:gd name="connsiteY821" fmla="*/ 794558 h 1759758"/>
                <a:gd name="connsiteX822" fmla="*/ 2216845 w 3467616"/>
                <a:gd name="connsiteY822" fmla="*/ 796636 h 1759758"/>
                <a:gd name="connsiteX823" fmla="*/ 2223080 w 3467616"/>
                <a:gd name="connsiteY823" fmla="*/ 798715 h 1759758"/>
                <a:gd name="connsiteX824" fmla="*/ 2227236 w 3467616"/>
                <a:gd name="connsiteY824" fmla="*/ 800331 h 1759758"/>
                <a:gd name="connsiteX825" fmla="*/ 2224465 w 3467616"/>
                <a:gd name="connsiteY825" fmla="*/ 800100 h 1759758"/>
                <a:gd name="connsiteX826" fmla="*/ 2219616 w 3467616"/>
                <a:gd name="connsiteY826" fmla="*/ 799869 h 1759758"/>
                <a:gd name="connsiteX827" fmla="*/ 2215691 w 3467616"/>
                <a:gd name="connsiteY827" fmla="*/ 799638 h 1759758"/>
                <a:gd name="connsiteX828" fmla="*/ 2211997 w 3467616"/>
                <a:gd name="connsiteY828" fmla="*/ 799407 h 1759758"/>
                <a:gd name="connsiteX829" fmla="*/ 2208071 w 3467616"/>
                <a:gd name="connsiteY829" fmla="*/ 798715 h 1759758"/>
                <a:gd name="connsiteX830" fmla="*/ 2204146 w 3467616"/>
                <a:gd name="connsiteY830" fmla="*/ 798022 h 1759758"/>
                <a:gd name="connsiteX831" fmla="*/ 2200221 w 3467616"/>
                <a:gd name="connsiteY831" fmla="*/ 797329 h 1759758"/>
                <a:gd name="connsiteX832" fmla="*/ 2196296 w 3467616"/>
                <a:gd name="connsiteY832" fmla="*/ 796175 h 1759758"/>
                <a:gd name="connsiteX833" fmla="*/ 2192370 w 3467616"/>
                <a:gd name="connsiteY833" fmla="*/ 795251 h 1759758"/>
                <a:gd name="connsiteX834" fmla="*/ 2188214 w 3467616"/>
                <a:gd name="connsiteY834" fmla="*/ 793865 h 1759758"/>
                <a:gd name="connsiteX835" fmla="*/ 2184289 w 3467616"/>
                <a:gd name="connsiteY835" fmla="*/ 792480 h 1759758"/>
                <a:gd name="connsiteX836" fmla="*/ 2180133 w 3467616"/>
                <a:gd name="connsiteY836" fmla="*/ 791095 h 1759758"/>
                <a:gd name="connsiteX837" fmla="*/ 2176207 w 3467616"/>
                <a:gd name="connsiteY837" fmla="*/ 789478 h 1759758"/>
                <a:gd name="connsiteX838" fmla="*/ 2172051 w 3467616"/>
                <a:gd name="connsiteY838" fmla="*/ 787631 h 1759758"/>
                <a:gd name="connsiteX839" fmla="*/ 2167895 w 3467616"/>
                <a:gd name="connsiteY839" fmla="*/ 786015 h 1759758"/>
                <a:gd name="connsiteX840" fmla="*/ 2163739 w 3467616"/>
                <a:gd name="connsiteY840" fmla="*/ 783936 h 1759758"/>
                <a:gd name="connsiteX841" fmla="*/ 2160506 w 3467616"/>
                <a:gd name="connsiteY841" fmla="*/ 782320 h 1759758"/>
                <a:gd name="connsiteX842" fmla="*/ 2152887 w 3467616"/>
                <a:gd name="connsiteY842" fmla="*/ 777009 h 1759758"/>
                <a:gd name="connsiteX843" fmla="*/ 2145036 w 3467616"/>
                <a:gd name="connsiteY843" fmla="*/ 771236 h 1759758"/>
                <a:gd name="connsiteX844" fmla="*/ 2144113 w 3467616"/>
                <a:gd name="connsiteY844" fmla="*/ 770544 h 1759758"/>
                <a:gd name="connsiteX845" fmla="*/ 2148269 w 3467616"/>
                <a:gd name="connsiteY845" fmla="*/ 756458 h 1759758"/>
                <a:gd name="connsiteX846" fmla="*/ 2176669 w 3467616"/>
                <a:gd name="connsiteY846" fmla="*/ 662478 h 1759758"/>
                <a:gd name="connsiteX847" fmla="*/ 2178978 w 3467616"/>
                <a:gd name="connsiteY847" fmla="*/ 663633 h 1759758"/>
                <a:gd name="connsiteX848" fmla="*/ 2191216 w 3467616"/>
                <a:gd name="connsiteY848" fmla="*/ 669636 h 1759758"/>
                <a:gd name="connsiteX849" fmla="*/ 2204377 w 3467616"/>
                <a:gd name="connsiteY849" fmla="*/ 675640 h 1759758"/>
                <a:gd name="connsiteX850" fmla="*/ 2210380 w 3467616"/>
                <a:gd name="connsiteY850" fmla="*/ 678411 h 1759758"/>
                <a:gd name="connsiteX851" fmla="*/ 2212920 w 3467616"/>
                <a:gd name="connsiteY851" fmla="*/ 679565 h 1759758"/>
                <a:gd name="connsiteX852" fmla="*/ 2211535 w 3467616"/>
                <a:gd name="connsiteY852" fmla="*/ 679335 h 1759758"/>
                <a:gd name="connsiteX853" fmla="*/ 2207610 w 3467616"/>
                <a:gd name="connsiteY853" fmla="*/ 678642 h 1759758"/>
                <a:gd name="connsiteX854" fmla="*/ 2203915 w 3467616"/>
                <a:gd name="connsiteY854" fmla="*/ 677718 h 1759758"/>
                <a:gd name="connsiteX855" fmla="*/ 2199759 w 3467616"/>
                <a:gd name="connsiteY855" fmla="*/ 676564 h 1759758"/>
                <a:gd name="connsiteX856" fmla="*/ 2195834 w 3467616"/>
                <a:gd name="connsiteY856" fmla="*/ 675178 h 1759758"/>
                <a:gd name="connsiteX857" fmla="*/ 2191447 w 3467616"/>
                <a:gd name="connsiteY857" fmla="*/ 673331 h 1759758"/>
                <a:gd name="connsiteX858" fmla="*/ 2186829 w 3467616"/>
                <a:gd name="connsiteY858" fmla="*/ 671253 h 1759758"/>
                <a:gd name="connsiteX859" fmla="*/ 2180595 w 3467616"/>
                <a:gd name="connsiteY859" fmla="*/ 668944 h 1759758"/>
                <a:gd name="connsiteX860" fmla="*/ 2175284 w 3467616"/>
                <a:gd name="connsiteY860" fmla="*/ 666635 h 1759758"/>
                <a:gd name="connsiteX861" fmla="*/ 2176669 w 3467616"/>
                <a:gd name="connsiteY861" fmla="*/ 662478 h 1759758"/>
                <a:gd name="connsiteX862" fmla="*/ 1307110 w 3467616"/>
                <a:gd name="connsiteY862" fmla="*/ 659245 h 1759758"/>
                <a:gd name="connsiteX863" fmla="*/ 1304339 w 3467616"/>
                <a:gd name="connsiteY863" fmla="*/ 660862 h 1759758"/>
                <a:gd name="connsiteX864" fmla="*/ 1298567 w 3467616"/>
                <a:gd name="connsiteY864" fmla="*/ 663633 h 1759758"/>
                <a:gd name="connsiteX865" fmla="*/ 1293025 w 3467616"/>
                <a:gd name="connsiteY865" fmla="*/ 666404 h 1759758"/>
                <a:gd name="connsiteX866" fmla="*/ 1287253 w 3467616"/>
                <a:gd name="connsiteY866" fmla="*/ 668944 h 1759758"/>
                <a:gd name="connsiteX867" fmla="*/ 1281018 w 3467616"/>
                <a:gd name="connsiteY867" fmla="*/ 671253 h 1759758"/>
                <a:gd name="connsiteX868" fmla="*/ 1276170 w 3467616"/>
                <a:gd name="connsiteY868" fmla="*/ 673331 h 1759758"/>
                <a:gd name="connsiteX869" fmla="*/ 1272013 w 3467616"/>
                <a:gd name="connsiteY869" fmla="*/ 675178 h 1759758"/>
                <a:gd name="connsiteX870" fmla="*/ 1267857 w 3467616"/>
                <a:gd name="connsiteY870" fmla="*/ 676564 h 1759758"/>
                <a:gd name="connsiteX871" fmla="*/ 1263932 w 3467616"/>
                <a:gd name="connsiteY871" fmla="*/ 677718 h 1759758"/>
                <a:gd name="connsiteX872" fmla="*/ 1260238 w 3467616"/>
                <a:gd name="connsiteY872" fmla="*/ 678642 h 1759758"/>
                <a:gd name="connsiteX873" fmla="*/ 1256312 w 3467616"/>
                <a:gd name="connsiteY873" fmla="*/ 679335 h 1759758"/>
                <a:gd name="connsiteX874" fmla="*/ 1254927 w 3467616"/>
                <a:gd name="connsiteY874" fmla="*/ 679565 h 1759758"/>
                <a:gd name="connsiteX875" fmla="*/ 1257467 w 3467616"/>
                <a:gd name="connsiteY875" fmla="*/ 678411 h 1759758"/>
                <a:gd name="connsiteX876" fmla="*/ 1263470 w 3467616"/>
                <a:gd name="connsiteY876" fmla="*/ 675640 h 1759758"/>
                <a:gd name="connsiteX877" fmla="*/ 1276631 w 3467616"/>
                <a:gd name="connsiteY877" fmla="*/ 669636 h 1759758"/>
                <a:gd name="connsiteX878" fmla="*/ 1288869 w 3467616"/>
                <a:gd name="connsiteY878" fmla="*/ 663633 h 1759758"/>
                <a:gd name="connsiteX879" fmla="*/ 1299952 w 3467616"/>
                <a:gd name="connsiteY879" fmla="*/ 657629 h 1759758"/>
                <a:gd name="connsiteX880" fmla="*/ 1305724 w 3467616"/>
                <a:gd name="connsiteY880" fmla="*/ 654165 h 1759758"/>
                <a:gd name="connsiteX881" fmla="*/ 1307110 w 3467616"/>
                <a:gd name="connsiteY881" fmla="*/ 659245 h 1759758"/>
                <a:gd name="connsiteX882" fmla="*/ 1337588 w 3467616"/>
                <a:gd name="connsiteY882" fmla="*/ 759691 h 1759758"/>
                <a:gd name="connsiteX883" fmla="*/ 1337588 w 3467616"/>
                <a:gd name="connsiteY883" fmla="*/ 759691 h 1759758"/>
                <a:gd name="connsiteX884" fmla="*/ 1330200 w 3467616"/>
                <a:gd name="connsiteY884" fmla="*/ 765464 h 1759758"/>
                <a:gd name="connsiteX885" fmla="*/ 1322811 w 3467616"/>
                <a:gd name="connsiteY885" fmla="*/ 771236 h 1759758"/>
                <a:gd name="connsiteX886" fmla="*/ 1314729 w 3467616"/>
                <a:gd name="connsiteY886" fmla="*/ 777009 h 1759758"/>
                <a:gd name="connsiteX887" fmla="*/ 1307341 w 3467616"/>
                <a:gd name="connsiteY887" fmla="*/ 782320 h 1759758"/>
                <a:gd name="connsiteX888" fmla="*/ 1303877 w 3467616"/>
                <a:gd name="connsiteY888" fmla="*/ 783936 h 1759758"/>
                <a:gd name="connsiteX889" fmla="*/ 1299952 w 3467616"/>
                <a:gd name="connsiteY889" fmla="*/ 786015 h 1759758"/>
                <a:gd name="connsiteX890" fmla="*/ 1295796 w 3467616"/>
                <a:gd name="connsiteY890" fmla="*/ 787631 h 1759758"/>
                <a:gd name="connsiteX891" fmla="*/ 1291640 w 3467616"/>
                <a:gd name="connsiteY891" fmla="*/ 789478 h 1759758"/>
                <a:gd name="connsiteX892" fmla="*/ 1287714 w 3467616"/>
                <a:gd name="connsiteY892" fmla="*/ 791095 h 1759758"/>
                <a:gd name="connsiteX893" fmla="*/ 1283558 w 3467616"/>
                <a:gd name="connsiteY893" fmla="*/ 792480 h 1759758"/>
                <a:gd name="connsiteX894" fmla="*/ 1279633 w 3467616"/>
                <a:gd name="connsiteY894" fmla="*/ 793865 h 1759758"/>
                <a:gd name="connsiteX895" fmla="*/ 1275477 w 3467616"/>
                <a:gd name="connsiteY895" fmla="*/ 795251 h 1759758"/>
                <a:gd name="connsiteX896" fmla="*/ 1271552 w 3467616"/>
                <a:gd name="connsiteY896" fmla="*/ 796175 h 1759758"/>
                <a:gd name="connsiteX897" fmla="*/ 1267626 w 3467616"/>
                <a:gd name="connsiteY897" fmla="*/ 797329 h 1759758"/>
                <a:gd name="connsiteX898" fmla="*/ 1263701 w 3467616"/>
                <a:gd name="connsiteY898" fmla="*/ 798022 h 1759758"/>
                <a:gd name="connsiteX899" fmla="*/ 1259776 w 3467616"/>
                <a:gd name="connsiteY899" fmla="*/ 798715 h 1759758"/>
                <a:gd name="connsiteX900" fmla="*/ 1255851 w 3467616"/>
                <a:gd name="connsiteY900" fmla="*/ 799407 h 1759758"/>
                <a:gd name="connsiteX901" fmla="*/ 1251925 w 3467616"/>
                <a:gd name="connsiteY901" fmla="*/ 799638 h 1759758"/>
                <a:gd name="connsiteX902" fmla="*/ 1251925 w 3467616"/>
                <a:gd name="connsiteY902" fmla="*/ 799638 h 1759758"/>
                <a:gd name="connsiteX903" fmla="*/ 1250078 w 3467616"/>
                <a:gd name="connsiteY903" fmla="*/ 796867 h 1759758"/>
                <a:gd name="connsiteX904" fmla="*/ 1251002 w 3467616"/>
                <a:gd name="connsiteY904" fmla="*/ 796636 h 1759758"/>
                <a:gd name="connsiteX905" fmla="*/ 1257698 w 3467616"/>
                <a:gd name="connsiteY905" fmla="*/ 794558 h 1759758"/>
                <a:gd name="connsiteX906" fmla="*/ 1266010 w 3467616"/>
                <a:gd name="connsiteY906" fmla="*/ 792249 h 1759758"/>
                <a:gd name="connsiteX907" fmla="*/ 1277324 w 3467616"/>
                <a:gd name="connsiteY907" fmla="*/ 786015 h 1759758"/>
                <a:gd name="connsiteX908" fmla="*/ 1286791 w 3467616"/>
                <a:gd name="connsiteY908" fmla="*/ 780242 h 1759758"/>
                <a:gd name="connsiteX909" fmla="*/ 1295796 w 3467616"/>
                <a:gd name="connsiteY909" fmla="*/ 774469 h 1759758"/>
                <a:gd name="connsiteX910" fmla="*/ 1304108 w 3467616"/>
                <a:gd name="connsiteY910" fmla="*/ 768465 h 1759758"/>
                <a:gd name="connsiteX911" fmla="*/ 1311728 w 3467616"/>
                <a:gd name="connsiteY911" fmla="*/ 762693 h 1759758"/>
                <a:gd name="connsiteX912" fmla="*/ 1319117 w 3467616"/>
                <a:gd name="connsiteY912" fmla="*/ 756920 h 1759758"/>
                <a:gd name="connsiteX913" fmla="*/ 1325813 w 3467616"/>
                <a:gd name="connsiteY913" fmla="*/ 751147 h 1759758"/>
                <a:gd name="connsiteX914" fmla="*/ 1332047 w 3467616"/>
                <a:gd name="connsiteY914" fmla="*/ 745144 h 1759758"/>
                <a:gd name="connsiteX915" fmla="*/ 1332970 w 3467616"/>
                <a:gd name="connsiteY915" fmla="*/ 744220 h 1759758"/>
                <a:gd name="connsiteX916" fmla="*/ 1337588 w 3467616"/>
                <a:gd name="connsiteY916" fmla="*/ 759691 h 1759758"/>
                <a:gd name="connsiteX917" fmla="*/ 1494368 w 3467616"/>
                <a:gd name="connsiteY917" fmla="*/ 1012305 h 1759758"/>
                <a:gd name="connsiteX918" fmla="*/ 1493213 w 3467616"/>
                <a:gd name="connsiteY918" fmla="*/ 1013922 h 1759758"/>
                <a:gd name="connsiteX919" fmla="*/ 1492751 w 3467616"/>
                <a:gd name="connsiteY919" fmla="*/ 1014384 h 1759758"/>
                <a:gd name="connsiteX920" fmla="*/ 1488826 w 3467616"/>
                <a:gd name="connsiteY920" fmla="*/ 1013691 h 1759758"/>
                <a:gd name="connsiteX921" fmla="*/ 1483977 w 3467616"/>
                <a:gd name="connsiteY921" fmla="*/ 1012305 h 1759758"/>
                <a:gd name="connsiteX922" fmla="*/ 1478667 w 3467616"/>
                <a:gd name="connsiteY922" fmla="*/ 1010227 h 1759758"/>
                <a:gd name="connsiteX923" fmla="*/ 1473356 w 3467616"/>
                <a:gd name="connsiteY923" fmla="*/ 1007456 h 1759758"/>
                <a:gd name="connsiteX924" fmla="*/ 1467584 w 3467616"/>
                <a:gd name="connsiteY924" fmla="*/ 1004224 h 1759758"/>
                <a:gd name="connsiteX925" fmla="*/ 1461580 w 3467616"/>
                <a:gd name="connsiteY925" fmla="*/ 1000298 h 1759758"/>
                <a:gd name="connsiteX926" fmla="*/ 1455346 w 3467616"/>
                <a:gd name="connsiteY926" fmla="*/ 995911 h 1759758"/>
                <a:gd name="connsiteX927" fmla="*/ 1449112 w 3467616"/>
                <a:gd name="connsiteY927" fmla="*/ 991062 h 1759758"/>
                <a:gd name="connsiteX928" fmla="*/ 1442647 w 3467616"/>
                <a:gd name="connsiteY928" fmla="*/ 985520 h 1759758"/>
                <a:gd name="connsiteX929" fmla="*/ 1436181 w 3467616"/>
                <a:gd name="connsiteY929" fmla="*/ 979516 h 1759758"/>
                <a:gd name="connsiteX930" fmla="*/ 1429716 w 3467616"/>
                <a:gd name="connsiteY930" fmla="*/ 973282 h 1759758"/>
                <a:gd name="connsiteX931" fmla="*/ 1423251 w 3467616"/>
                <a:gd name="connsiteY931" fmla="*/ 966355 h 1759758"/>
                <a:gd name="connsiteX932" fmla="*/ 1416555 w 3467616"/>
                <a:gd name="connsiteY932" fmla="*/ 959196 h 1759758"/>
                <a:gd name="connsiteX933" fmla="*/ 1410090 w 3467616"/>
                <a:gd name="connsiteY933" fmla="*/ 951807 h 1759758"/>
                <a:gd name="connsiteX934" fmla="*/ 1403625 w 3467616"/>
                <a:gd name="connsiteY934" fmla="*/ 943956 h 1759758"/>
                <a:gd name="connsiteX935" fmla="*/ 1397160 w 3467616"/>
                <a:gd name="connsiteY935" fmla="*/ 935875 h 1759758"/>
                <a:gd name="connsiteX936" fmla="*/ 1390695 w 3467616"/>
                <a:gd name="connsiteY936" fmla="*/ 927562 h 1759758"/>
                <a:gd name="connsiteX937" fmla="*/ 1384460 w 3467616"/>
                <a:gd name="connsiteY937" fmla="*/ 919018 h 1759758"/>
                <a:gd name="connsiteX938" fmla="*/ 1378457 w 3467616"/>
                <a:gd name="connsiteY938" fmla="*/ 910244 h 1759758"/>
                <a:gd name="connsiteX939" fmla="*/ 1372454 w 3467616"/>
                <a:gd name="connsiteY939" fmla="*/ 901469 h 1759758"/>
                <a:gd name="connsiteX940" fmla="*/ 1366450 w 3467616"/>
                <a:gd name="connsiteY940" fmla="*/ 892464 h 1759758"/>
                <a:gd name="connsiteX941" fmla="*/ 1360909 w 3467616"/>
                <a:gd name="connsiteY941" fmla="*/ 883458 h 1759758"/>
                <a:gd name="connsiteX942" fmla="*/ 1355367 w 3467616"/>
                <a:gd name="connsiteY942" fmla="*/ 874453 h 1759758"/>
                <a:gd name="connsiteX943" fmla="*/ 1350057 w 3467616"/>
                <a:gd name="connsiteY943" fmla="*/ 865216 h 1759758"/>
                <a:gd name="connsiteX944" fmla="*/ 1344977 w 3467616"/>
                <a:gd name="connsiteY944" fmla="*/ 856211 h 1759758"/>
                <a:gd name="connsiteX945" fmla="*/ 1340128 w 3467616"/>
                <a:gd name="connsiteY945" fmla="*/ 846975 h 1759758"/>
                <a:gd name="connsiteX946" fmla="*/ 1335741 w 3467616"/>
                <a:gd name="connsiteY946" fmla="*/ 837969 h 1759758"/>
                <a:gd name="connsiteX947" fmla="*/ 1331354 w 3467616"/>
                <a:gd name="connsiteY947" fmla="*/ 829195 h 1759758"/>
                <a:gd name="connsiteX948" fmla="*/ 1327429 w 3467616"/>
                <a:gd name="connsiteY948" fmla="*/ 820420 h 1759758"/>
                <a:gd name="connsiteX949" fmla="*/ 1326505 w 3467616"/>
                <a:gd name="connsiteY949" fmla="*/ 817880 h 1759758"/>
                <a:gd name="connsiteX950" fmla="*/ 1326505 w 3467616"/>
                <a:gd name="connsiteY950" fmla="*/ 817880 h 1759758"/>
                <a:gd name="connsiteX951" fmla="*/ 1334356 w 3467616"/>
                <a:gd name="connsiteY951" fmla="*/ 816725 h 1759758"/>
                <a:gd name="connsiteX952" fmla="*/ 1341975 w 3467616"/>
                <a:gd name="connsiteY952" fmla="*/ 815340 h 1759758"/>
                <a:gd name="connsiteX953" fmla="*/ 1349595 w 3467616"/>
                <a:gd name="connsiteY953" fmla="*/ 813955 h 1759758"/>
                <a:gd name="connsiteX954" fmla="*/ 1353751 w 3467616"/>
                <a:gd name="connsiteY954" fmla="*/ 813031 h 1759758"/>
                <a:gd name="connsiteX955" fmla="*/ 1355829 w 3467616"/>
                <a:gd name="connsiteY955" fmla="*/ 819727 h 1759758"/>
                <a:gd name="connsiteX956" fmla="*/ 1359293 w 3467616"/>
                <a:gd name="connsiteY956" fmla="*/ 830349 h 1759758"/>
                <a:gd name="connsiteX957" fmla="*/ 1362987 w 3467616"/>
                <a:gd name="connsiteY957" fmla="*/ 841202 h 1759758"/>
                <a:gd name="connsiteX958" fmla="*/ 1366912 w 3467616"/>
                <a:gd name="connsiteY958" fmla="*/ 851824 h 1759758"/>
                <a:gd name="connsiteX959" fmla="*/ 1371299 w 3467616"/>
                <a:gd name="connsiteY959" fmla="*/ 862676 h 1759758"/>
                <a:gd name="connsiteX960" fmla="*/ 1376148 w 3467616"/>
                <a:gd name="connsiteY960" fmla="*/ 873529 h 1759758"/>
                <a:gd name="connsiteX961" fmla="*/ 1381690 w 3467616"/>
                <a:gd name="connsiteY961" fmla="*/ 884382 h 1759758"/>
                <a:gd name="connsiteX962" fmla="*/ 1387462 w 3467616"/>
                <a:gd name="connsiteY962" fmla="*/ 895235 h 1759758"/>
                <a:gd name="connsiteX963" fmla="*/ 1393927 w 3467616"/>
                <a:gd name="connsiteY963" fmla="*/ 906087 h 1759758"/>
                <a:gd name="connsiteX964" fmla="*/ 1401085 w 3467616"/>
                <a:gd name="connsiteY964" fmla="*/ 916940 h 1759758"/>
                <a:gd name="connsiteX965" fmla="*/ 1408936 w 3467616"/>
                <a:gd name="connsiteY965" fmla="*/ 927793 h 1759758"/>
                <a:gd name="connsiteX966" fmla="*/ 1417479 w 3467616"/>
                <a:gd name="connsiteY966" fmla="*/ 938645 h 1759758"/>
                <a:gd name="connsiteX967" fmla="*/ 1426946 w 3467616"/>
                <a:gd name="connsiteY967" fmla="*/ 949498 h 1759758"/>
                <a:gd name="connsiteX968" fmla="*/ 1437105 w 3467616"/>
                <a:gd name="connsiteY968" fmla="*/ 960351 h 1759758"/>
                <a:gd name="connsiteX969" fmla="*/ 1448188 w 3467616"/>
                <a:gd name="connsiteY969" fmla="*/ 971204 h 1759758"/>
                <a:gd name="connsiteX970" fmla="*/ 1494368 w 3467616"/>
                <a:gd name="connsiteY970" fmla="*/ 1012305 h 1759758"/>
                <a:gd name="connsiteX971" fmla="*/ 1573796 w 3467616"/>
                <a:gd name="connsiteY971" fmla="*/ 1083195 h 1759758"/>
                <a:gd name="connsiteX972" fmla="*/ 1587881 w 3467616"/>
                <a:gd name="connsiteY972" fmla="*/ 1100513 h 1759758"/>
                <a:gd name="connsiteX973" fmla="*/ 1607738 w 3467616"/>
                <a:gd name="connsiteY973" fmla="*/ 1123373 h 1759758"/>
                <a:gd name="connsiteX974" fmla="*/ 1615127 w 3467616"/>
                <a:gd name="connsiteY974" fmla="*/ 1131686 h 1759758"/>
                <a:gd name="connsiteX975" fmla="*/ 1610971 w 3467616"/>
                <a:gd name="connsiteY975" fmla="*/ 1133995 h 1759758"/>
                <a:gd name="connsiteX976" fmla="*/ 1606815 w 3467616"/>
                <a:gd name="connsiteY976" fmla="*/ 1135611 h 1759758"/>
                <a:gd name="connsiteX977" fmla="*/ 1603351 w 3467616"/>
                <a:gd name="connsiteY977" fmla="*/ 1136304 h 1759758"/>
                <a:gd name="connsiteX978" fmla="*/ 1600349 w 3467616"/>
                <a:gd name="connsiteY978" fmla="*/ 1136073 h 1759758"/>
                <a:gd name="connsiteX979" fmla="*/ 1597579 w 3467616"/>
                <a:gd name="connsiteY979" fmla="*/ 1135149 h 1759758"/>
                <a:gd name="connsiteX980" fmla="*/ 1592499 w 3467616"/>
                <a:gd name="connsiteY980" fmla="*/ 1131916 h 1759758"/>
                <a:gd name="connsiteX981" fmla="*/ 1587188 w 3467616"/>
                <a:gd name="connsiteY981" fmla="*/ 1129146 h 1759758"/>
                <a:gd name="connsiteX982" fmla="*/ 1582801 w 3467616"/>
                <a:gd name="connsiteY982" fmla="*/ 1126836 h 1759758"/>
                <a:gd name="connsiteX983" fmla="*/ 1578414 w 3467616"/>
                <a:gd name="connsiteY983" fmla="*/ 1124066 h 1759758"/>
                <a:gd name="connsiteX984" fmla="*/ 1574258 w 3467616"/>
                <a:gd name="connsiteY984" fmla="*/ 1120833 h 1759758"/>
                <a:gd name="connsiteX985" fmla="*/ 1570333 w 3467616"/>
                <a:gd name="connsiteY985" fmla="*/ 1117600 h 1759758"/>
                <a:gd name="connsiteX986" fmla="*/ 1566177 w 3467616"/>
                <a:gd name="connsiteY986" fmla="*/ 1114136 h 1759758"/>
                <a:gd name="connsiteX987" fmla="*/ 1562021 w 3467616"/>
                <a:gd name="connsiteY987" fmla="*/ 1110211 h 1759758"/>
                <a:gd name="connsiteX988" fmla="*/ 1558095 w 3467616"/>
                <a:gd name="connsiteY988" fmla="*/ 1106286 h 1759758"/>
                <a:gd name="connsiteX989" fmla="*/ 1554170 w 3467616"/>
                <a:gd name="connsiteY989" fmla="*/ 1102129 h 1759758"/>
                <a:gd name="connsiteX990" fmla="*/ 1550245 w 3467616"/>
                <a:gd name="connsiteY990" fmla="*/ 1097973 h 1759758"/>
                <a:gd name="connsiteX991" fmla="*/ 1546320 w 3467616"/>
                <a:gd name="connsiteY991" fmla="*/ 1093355 h 1759758"/>
                <a:gd name="connsiteX992" fmla="*/ 1542394 w 3467616"/>
                <a:gd name="connsiteY992" fmla="*/ 1088736 h 1759758"/>
                <a:gd name="connsiteX993" fmla="*/ 1538469 w 3467616"/>
                <a:gd name="connsiteY993" fmla="*/ 1084118 h 1759758"/>
                <a:gd name="connsiteX994" fmla="*/ 1534544 w 3467616"/>
                <a:gd name="connsiteY994" fmla="*/ 1079269 h 1759758"/>
                <a:gd name="connsiteX995" fmla="*/ 1530618 w 3467616"/>
                <a:gd name="connsiteY995" fmla="*/ 1074651 h 1759758"/>
                <a:gd name="connsiteX996" fmla="*/ 1511223 w 3467616"/>
                <a:gd name="connsiteY996" fmla="*/ 1050406 h 1759758"/>
                <a:gd name="connsiteX997" fmla="*/ 1513070 w 3467616"/>
                <a:gd name="connsiteY997" fmla="*/ 1049482 h 1759758"/>
                <a:gd name="connsiteX998" fmla="*/ 1519074 w 3467616"/>
                <a:gd name="connsiteY998" fmla="*/ 1047173 h 1759758"/>
                <a:gd name="connsiteX999" fmla="*/ 1525539 w 3467616"/>
                <a:gd name="connsiteY999" fmla="*/ 1045095 h 1759758"/>
                <a:gd name="connsiteX1000" fmla="*/ 1530157 w 3467616"/>
                <a:gd name="connsiteY1000" fmla="*/ 1044171 h 1759758"/>
                <a:gd name="connsiteX1001" fmla="*/ 1573796 w 3467616"/>
                <a:gd name="connsiteY1001" fmla="*/ 1083195 h 1759758"/>
                <a:gd name="connsiteX1002" fmla="*/ 1378226 w 3467616"/>
                <a:gd name="connsiteY1002" fmla="*/ 807027 h 1759758"/>
                <a:gd name="connsiteX1003" fmla="*/ 1378457 w 3467616"/>
                <a:gd name="connsiteY1003" fmla="*/ 806796 h 1759758"/>
                <a:gd name="connsiteX1004" fmla="*/ 1385384 w 3467616"/>
                <a:gd name="connsiteY1004" fmla="*/ 804718 h 1759758"/>
                <a:gd name="connsiteX1005" fmla="*/ 1392080 w 3467616"/>
                <a:gd name="connsiteY1005" fmla="*/ 802409 h 1759758"/>
                <a:gd name="connsiteX1006" fmla="*/ 1398545 w 3467616"/>
                <a:gd name="connsiteY1006" fmla="*/ 800100 h 1759758"/>
                <a:gd name="connsiteX1007" fmla="*/ 1404779 w 3467616"/>
                <a:gd name="connsiteY1007" fmla="*/ 797329 h 1759758"/>
                <a:gd name="connsiteX1008" fmla="*/ 1409859 w 3467616"/>
                <a:gd name="connsiteY1008" fmla="*/ 795020 h 1759758"/>
                <a:gd name="connsiteX1009" fmla="*/ 1411245 w 3467616"/>
                <a:gd name="connsiteY1009" fmla="*/ 798715 h 1759758"/>
                <a:gd name="connsiteX1010" fmla="*/ 1414477 w 3467616"/>
                <a:gd name="connsiteY1010" fmla="*/ 807027 h 1759758"/>
                <a:gd name="connsiteX1011" fmla="*/ 1417710 w 3467616"/>
                <a:gd name="connsiteY1011" fmla="*/ 815340 h 1759758"/>
                <a:gd name="connsiteX1012" fmla="*/ 1421173 w 3467616"/>
                <a:gd name="connsiteY1012" fmla="*/ 823884 h 1759758"/>
                <a:gd name="connsiteX1013" fmla="*/ 1424637 w 3467616"/>
                <a:gd name="connsiteY1013" fmla="*/ 832196 h 1759758"/>
                <a:gd name="connsiteX1014" fmla="*/ 1428331 w 3467616"/>
                <a:gd name="connsiteY1014" fmla="*/ 840509 h 1759758"/>
                <a:gd name="connsiteX1015" fmla="*/ 1432025 w 3467616"/>
                <a:gd name="connsiteY1015" fmla="*/ 849053 h 1759758"/>
                <a:gd name="connsiteX1016" fmla="*/ 1435951 w 3467616"/>
                <a:gd name="connsiteY1016" fmla="*/ 857365 h 1759758"/>
                <a:gd name="connsiteX1017" fmla="*/ 1440107 w 3467616"/>
                <a:gd name="connsiteY1017" fmla="*/ 865909 h 1759758"/>
                <a:gd name="connsiteX1018" fmla="*/ 1444263 w 3467616"/>
                <a:gd name="connsiteY1018" fmla="*/ 874222 h 1759758"/>
                <a:gd name="connsiteX1019" fmla="*/ 1448419 w 3467616"/>
                <a:gd name="connsiteY1019" fmla="*/ 882765 h 1759758"/>
                <a:gd name="connsiteX1020" fmla="*/ 1452806 w 3467616"/>
                <a:gd name="connsiteY1020" fmla="*/ 891078 h 1759758"/>
                <a:gd name="connsiteX1021" fmla="*/ 1457424 w 3467616"/>
                <a:gd name="connsiteY1021" fmla="*/ 899622 h 1759758"/>
                <a:gd name="connsiteX1022" fmla="*/ 1462273 w 3467616"/>
                <a:gd name="connsiteY1022" fmla="*/ 907935 h 1759758"/>
                <a:gd name="connsiteX1023" fmla="*/ 1466891 w 3467616"/>
                <a:gd name="connsiteY1023" fmla="*/ 916016 h 1759758"/>
                <a:gd name="connsiteX1024" fmla="*/ 1476127 w 3467616"/>
                <a:gd name="connsiteY1024" fmla="*/ 934258 h 1759758"/>
                <a:gd name="connsiteX1025" fmla="*/ 1489288 w 3467616"/>
                <a:gd name="connsiteY1025" fmla="*/ 958504 h 1759758"/>
                <a:gd name="connsiteX1026" fmla="*/ 1503373 w 3467616"/>
                <a:gd name="connsiteY1026" fmla="*/ 982518 h 1759758"/>
                <a:gd name="connsiteX1027" fmla="*/ 1506605 w 3467616"/>
                <a:gd name="connsiteY1027" fmla="*/ 987598 h 1759758"/>
                <a:gd name="connsiteX1028" fmla="*/ 1506374 w 3467616"/>
                <a:gd name="connsiteY1028" fmla="*/ 988291 h 1759758"/>
                <a:gd name="connsiteX1029" fmla="*/ 1505451 w 3467616"/>
                <a:gd name="connsiteY1029" fmla="*/ 992447 h 1759758"/>
                <a:gd name="connsiteX1030" fmla="*/ 1504296 w 3467616"/>
                <a:gd name="connsiteY1030" fmla="*/ 996142 h 1759758"/>
                <a:gd name="connsiteX1031" fmla="*/ 1468507 w 3467616"/>
                <a:gd name="connsiteY1031" fmla="*/ 954347 h 1759758"/>
                <a:gd name="connsiteX1032" fmla="*/ 1460195 w 3467616"/>
                <a:gd name="connsiteY1032" fmla="*/ 944187 h 1759758"/>
                <a:gd name="connsiteX1033" fmla="*/ 1452113 w 3467616"/>
                <a:gd name="connsiteY1033" fmla="*/ 934027 h 1759758"/>
                <a:gd name="connsiteX1034" fmla="*/ 1444494 w 3467616"/>
                <a:gd name="connsiteY1034" fmla="*/ 923867 h 1759758"/>
                <a:gd name="connsiteX1035" fmla="*/ 1437336 w 3467616"/>
                <a:gd name="connsiteY1035" fmla="*/ 913476 h 1759758"/>
                <a:gd name="connsiteX1036" fmla="*/ 1430409 w 3467616"/>
                <a:gd name="connsiteY1036" fmla="*/ 903316 h 1759758"/>
                <a:gd name="connsiteX1037" fmla="*/ 1423944 w 3467616"/>
                <a:gd name="connsiteY1037" fmla="*/ 893156 h 1759758"/>
                <a:gd name="connsiteX1038" fmla="*/ 1417479 w 3467616"/>
                <a:gd name="connsiteY1038" fmla="*/ 882996 h 1759758"/>
                <a:gd name="connsiteX1039" fmla="*/ 1411475 w 3467616"/>
                <a:gd name="connsiteY1039" fmla="*/ 872605 h 1759758"/>
                <a:gd name="connsiteX1040" fmla="*/ 1405703 w 3467616"/>
                <a:gd name="connsiteY1040" fmla="*/ 862445 h 1759758"/>
                <a:gd name="connsiteX1041" fmla="*/ 1400161 w 3467616"/>
                <a:gd name="connsiteY1041" fmla="*/ 852285 h 1759758"/>
                <a:gd name="connsiteX1042" fmla="*/ 1394851 w 3467616"/>
                <a:gd name="connsiteY1042" fmla="*/ 841895 h 1759758"/>
                <a:gd name="connsiteX1043" fmla="*/ 1389771 w 3467616"/>
                <a:gd name="connsiteY1043" fmla="*/ 831735 h 1759758"/>
                <a:gd name="connsiteX1044" fmla="*/ 1384922 w 3467616"/>
                <a:gd name="connsiteY1044" fmla="*/ 821344 h 1759758"/>
                <a:gd name="connsiteX1045" fmla="*/ 1380073 w 3467616"/>
                <a:gd name="connsiteY1045" fmla="*/ 811184 h 1759758"/>
                <a:gd name="connsiteX1046" fmla="*/ 1378226 w 3467616"/>
                <a:gd name="connsiteY1046" fmla="*/ 807027 h 1759758"/>
                <a:gd name="connsiteX1047" fmla="*/ 1344284 w 3467616"/>
                <a:gd name="connsiteY1047" fmla="*/ 732213 h 1759758"/>
                <a:gd name="connsiteX1048" fmla="*/ 1348440 w 3467616"/>
                <a:gd name="connsiteY1048" fmla="*/ 727364 h 1759758"/>
                <a:gd name="connsiteX1049" fmla="*/ 1353058 w 3467616"/>
                <a:gd name="connsiteY1049" fmla="*/ 721591 h 1759758"/>
                <a:gd name="connsiteX1050" fmla="*/ 1357445 w 3467616"/>
                <a:gd name="connsiteY1050" fmla="*/ 715587 h 1759758"/>
                <a:gd name="connsiteX1051" fmla="*/ 1361371 w 3467616"/>
                <a:gd name="connsiteY1051" fmla="*/ 709815 h 1759758"/>
                <a:gd name="connsiteX1052" fmla="*/ 1365065 w 3467616"/>
                <a:gd name="connsiteY1052" fmla="*/ 703811 h 1759758"/>
                <a:gd name="connsiteX1053" fmla="*/ 1366912 w 3467616"/>
                <a:gd name="connsiteY1053" fmla="*/ 700809 h 1759758"/>
                <a:gd name="connsiteX1054" fmla="*/ 1391849 w 3467616"/>
                <a:gd name="connsiteY1054" fmla="*/ 686493 h 1759758"/>
                <a:gd name="connsiteX1055" fmla="*/ 1393696 w 3467616"/>
                <a:gd name="connsiteY1055" fmla="*/ 696191 h 1759758"/>
                <a:gd name="connsiteX1056" fmla="*/ 1392773 w 3467616"/>
                <a:gd name="connsiteY1056" fmla="*/ 698269 h 1759758"/>
                <a:gd name="connsiteX1057" fmla="*/ 1389540 w 3467616"/>
                <a:gd name="connsiteY1057" fmla="*/ 703580 h 1759758"/>
                <a:gd name="connsiteX1058" fmla="*/ 1386077 w 3467616"/>
                <a:gd name="connsiteY1058" fmla="*/ 708891 h 1759758"/>
                <a:gd name="connsiteX1059" fmla="*/ 1382382 w 3467616"/>
                <a:gd name="connsiteY1059" fmla="*/ 714433 h 1759758"/>
                <a:gd name="connsiteX1060" fmla="*/ 1377995 w 3467616"/>
                <a:gd name="connsiteY1060" fmla="*/ 719975 h 1759758"/>
                <a:gd name="connsiteX1061" fmla="*/ 1373377 w 3467616"/>
                <a:gd name="connsiteY1061" fmla="*/ 725516 h 1759758"/>
                <a:gd name="connsiteX1062" fmla="*/ 1368298 w 3467616"/>
                <a:gd name="connsiteY1062" fmla="*/ 731289 h 1759758"/>
                <a:gd name="connsiteX1063" fmla="*/ 1362756 w 3467616"/>
                <a:gd name="connsiteY1063" fmla="*/ 736831 h 1759758"/>
                <a:gd name="connsiteX1064" fmla="*/ 1356984 w 3467616"/>
                <a:gd name="connsiteY1064" fmla="*/ 742604 h 1759758"/>
                <a:gd name="connsiteX1065" fmla="*/ 1351442 w 3467616"/>
                <a:gd name="connsiteY1065" fmla="*/ 747915 h 1759758"/>
                <a:gd name="connsiteX1066" fmla="*/ 1344284 w 3467616"/>
                <a:gd name="connsiteY1066" fmla="*/ 732213 h 1759758"/>
                <a:gd name="connsiteX1067" fmla="*/ 1308264 w 3467616"/>
                <a:gd name="connsiteY1067" fmla="*/ 652549 h 1759758"/>
                <a:gd name="connsiteX1068" fmla="*/ 1309881 w 3467616"/>
                <a:gd name="connsiteY1068" fmla="*/ 651395 h 1759758"/>
                <a:gd name="connsiteX1069" fmla="*/ 1319117 w 3467616"/>
                <a:gd name="connsiteY1069" fmla="*/ 645160 h 1759758"/>
                <a:gd name="connsiteX1070" fmla="*/ 1327198 w 3467616"/>
                <a:gd name="connsiteY1070" fmla="*/ 638925 h 1759758"/>
                <a:gd name="connsiteX1071" fmla="*/ 1334587 w 3467616"/>
                <a:gd name="connsiteY1071" fmla="*/ 632691 h 1759758"/>
                <a:gd name="connsiteX1072" fmla="*/ 1341052 w 3467616"/>
                <a:gd name="connsiteY1072" fmla="*/ 626456 h 1759758"/>
                <a:gd name="connsiteX1073" fmla="*/ 1347055 w 3467616"/>
                <a:gd name="connsiteY1073" fmla="*/ 620222 h 1759758"/>
                <a:gd name="connsiteX1074" fmla="*/ 1352597 w 3467616"/>
                <a:gd name="connsiteY1074" fmla="*/ 613987 h 1759758"/>
                <a:gd name="connsiteX1075" fmla="*/ 1357445 w 3467616"/>
                <a:gd name="connsiteY1075" fmla="*/ 607753 h 1759758"/>
                <a:gd name="connsiteX1076" fmla="*/ 1362063 w 3467616"/>
                <a:gd name="connsiteY1076" fmla="*/ 601749 h 1759758"/>
                <a:gd name="connsiteX1077" fmla="*/ 1366450 w 3467616"/>
                <a:gd name="connsiteY1077" fmla="*/ 595745 h 1759758"/>
                <a:gd name="connsiteX1078" fmla="*/ 1370838 w 3467616"/>
                <a:gd name="connsiteY1078" fmla="*/ 589742 h 1759758"/>
                <a:gd name="connsiteX1079" fmla="*/ 1374994 w 3467616"/>
                <a:gd name="connsiteY1079" fmla="*/ 583969 h 1759758"/>
                <a:gd name="connsiteX1080" fmla="*/ 1376379 w 3467616"/>
                <a:gd name="connsiteY1080" fmla="*/ 582353 h 1759758"/>
                <a:gd name="connsiteX1081" fmla="*/ 1379381 w 3467616"/>
                <a:gd name="connsiteY1081" fmla="*/ 581891 h 1759758"/>
                <a:gd name="connsiteX1082" fmla="*/ 1380073 w 3467616"/>
                <a:gd name="connsiteY1082" fmla="*/ 592513 h 1759758"/>
                <a:gd name="connsiteX1083" fmla="*/ 1379843 w 3467616"/>
                <a:gd name="connsiteY1083" fmla="*/ 592744 h 1759758"/>
                <a:gd name="connsiteX1084" fmla="*/ 1378919 w 3467616"/>
                <a:gd name="connsiteY1084" fmla="*/ 593898 h 1759758"/>
                <a:gd name="connsiteX1085" fmla="*/ 1377995 w 3467616"/>
                <a:gd name="connsiteY1085" fmla="*/ 595053 h 1759758"/>
                <a:gd name="connsiteX1086" fmla="*/ 1376841 w 3467616"/>
                <a:gd name="connsiteY1086" fmla="*/ 596207 h 1759758"/>
                <a:gd name="connsiteX1087" fmla="*/ 1375686 w 3467616"/>
                <a:gd name="connsiteY1087" fmla="*/ 597362 h 1759758"/>
                <a:gd name="connsiteX1088" fmla="*/ 1374070 w 3467616"/>
                <a:gd name="connsiteY1088" fmla="*/ 599209 h 1759758"/>
                <a:gd name="connsiteX1089" fmla="*/ 1367605 w 3467616"/>
                <a:gd name="connsiteY1089" fmla="*/ 607291 h 1759758"/>
                <a:gd name="connsiteX1090" fmla="*/ 1361833 w 3467616"/>
                <a:gd name="connsiteY1090" fmla="*/ 613987 h 1759758"/>
                <a:gd name="connsiteX1091" fmla="*/ 1355829 w 3467616"/>
                <a:gd name="connsiteY1091" fmla="*/ 620453 h 1759758"/>
                <a:gd name="connsiteX1092" fmla="*/ 1350057 w 3467616"/>
                <a:gd name="connsiteY1092" fmla="*/ 626456 h 1759758"/>
                <a:gd name="connsiteX1093" fmla="*/ 1344284 w 3467616"/>
                <a:gd name="connsiteY1093" fmla="*/ 631998 h 1759758"/>
                <a:gd name="connsiteX1094" fmla="*/ 1338512 w 3467616"/>
                <a:gd name="connsiteY1094" fmla="*/ 637078 h 1759758"/>
                <a:gd name="connsiteX1095" fmla="*/ 1332970 w 3467616"/>
                <a:gd name="connsiteY1095" fmla="*/ 641927 h 1759758"/>
                <a:gd name="connsiteX1096" fmla="*/ 1327198 w 3467616"/>
                <a:gd name="connsiteY1096" fmla="*/ 646315 h 1759758"/>
                <a:gd name="connsiteX1097" fmla="*/ 1321426 w 3467616"/>
                <a:gd name="connsiteY1097" fmla="*/ 650240 h 1759758"/>
                <a:gd name="connsiteX1098" fmla="*/ 1315653 w 3467616"/>
                <a:gd name="connsiteY1098" fmla="*/ 654165 h 1759758"/>
                <a:gd name="connsiteX1099" fmla="*/ 1310342 w 3467616"/>
                <a:gd name="connsiteY1099" fmla="*/ 657398 h 1759758"/>
                <a:gd name="connsiteX1100" fmla="*/ 1308264 w 3467616"/>
                <a:gd name="connsiteY1100" fmla="*/ 652549 h 1759758"/>
                <a:gd name="connsiteX1101" fmla="*/ 1217060 w 3467616"/>
                <a:gd name="connsiteY1101" fmla="*/ 774469 h 1759758"/>
                <a:gd name="connsiteX1102" fmla="*/ 1214751 w 3467616"/>
                <a:gd name="connsiteY1102" fmla="*/ 776547 h 1759758"/>
                <a:gd name="connsiteX1103" fmla="*/ 1207593 w 3467616"/>
                <a:gd name="connsiteY1103" fmla="*/ 782782 h 1759758"/>
                <a:gd name="connsiteX1104" fmla="*/ 1200435 w 3467616"/>
                <a:gd name="connsiteY1104" fmla="*/ 789016 h 1759758"/>
                <a:gd name="connsiteX1105" fmla="*/ 1196741 w 3467616"/>
                <a:gd name="connsiteY1105" fmla="*/ 792018 h 1759758"/>
                <a:gd name="connsiteX1106" fmla="*/ 1193047 w 3467616"/>
                <a:gd name="connsiteY1106" fmla="*/ 794558 h 1759758"/>
                <a:gd name="connsiteX1107" fmla="*/ 1189121 w 3467616"/>
                <a:gd name="connsiteY1107" fmla="*/ 796636 h 1759758"/>
                <a:gd name="connsiteX1108" fmla="*/ 1185196 w 3467616"/>
                <a:gd name="connsiteY1108" fmla="*/ 798253 h 1759758"/>
                <a:gd name="connsiteX1109" fmla="*/ 1180809 w 3467616"/>
                <a:gd name="connsiteY1109" fmla="*/ 799638 h 1759758"/>
                <a:gd name="connsiteX1110" fmla="*/ 1176422 w 3467616"/>
                <a:gd name="connsiteY1110" fmla="*/ 800793 h 1759758"/>
                <a:gd name="connsiteX1111" fmla="*/ 1171804 w 3467616"/>
                <a:gd name="connsiteY1111" fmla="*/ 801716 h 1759758"/>
                <a:gd name="connsiteX1112" fmla="*/ 1166724 w 3467616"/>
                <a:gd name="connsiteY1112" fmla="*/ 802178 h 1759758"/>
                <a:gd name="connsiteX1113" fmla="*/ 1161645 w 3467616"/>
                <a:gd name="connsiteY1113" fmla="*/ 802640 h 1759758"/>
                <a:gd name="connsiteX1114" fmla="*/ 1156334 w 3467616"/>
                <a:gd name="connsiteY1114" fmla="*/ 802640 h 1759758"/>
                <a:gd name="connsiteX1115" fmla="*/ 1155179 w 3467616"/>
                <a:gd name="connsiteY1115" fmla="*/ 802640 h 1759758"/>
                <a:gd name="connsiteX1116" fmla="*/ 1155641 w 3467616"/>
                <a:gd name="connsiteY1116" fmla="*/ 802640 h 1759758"/>
                <a:gd name="connsiteX1117" fmla="*/ 1164646 w 3467616"/>
                <a:gd name="connsiteY1117" fmla="*/ 799176 h 1759758"/>
                <a:gd name="connsiteX1118" fmla="*/ 1172959 w 3467616"/>
                <a:gd name="connsiteY1118" fmla="*/ 795020 h 1759758"/>
                <a:gd name="connsiteX1119" fmla="*/ 1181271 w 3467616"/>
                <a:gd name="connsiteY1119" fmla="*/ 790171 h 1759758"/>
                <a:gd name="connsiteX1120" fmla="*/ 1189121 w 3467616"/>
                <a:gd name="connsiteY1120" fmla="*/ 784860 h 1759758"/>
                <a:gd name="connsiteX1121" fmla="*/ 1196741 w 3467616"/>
                <a:gd name="connsiteY1121" fmla="*/ 779087 h 1759758"/>
                <a:gd name="connsiteX1122" fmla="*/ 1204591 w 3467616"/>
                <a:gd name="connsiteY1122" fmla="*/ 772853 h 1759758"/>
                <a:gd name="connsiteX1123" fmla="*/ 1209209 w 3467616"/>
                <a:gd name="connsiteY1123" fmla="*/ 768235 h 1759758"/>
                <a:gd name="connsiteX1124" fmla="*/ 1212673 w 3467616"/>
                <a:gd name="connsiteY1124" fmla="*/ 765002 h 1759758"/>
                <a:gd name="connsiteX1125" fmla="*/ 1217060 w 3467616"/>
                <a:gd name="connsiteY1125" fmla="*/ 774469 h 1759758"/>
                <a:gd name="connsiteX1126" fmla="*/ 1385615 w 3467616"/>
                <a:gd name="connsiteY1126" fmla="*/ 1006764 h 1759758"/>
                <a:gd name="connsiteX1127" fmla="*/ 1380304 w 3467616"/>
                <a:gd name="connsiteY1127" fmla="*/ 1004455 h 1759758"/>
                <a:gd name="connsiteX1128" fmla="*/ 1372685 w 3467616"/>
                <a:gd name="connsiteY1128" fmla="*/ 1000991 h 1759758"/>
                <a:gd name="connsiteX1129" fmla="*/ 1364834 w 3467616"/>
                <a:gd name="connsiteY1129" fmla="*/ 996835 h 1759758"/>
                <a:gd name="connsiteX1130" fmla="*/ 1356984 w 3467616"/>
                <a:gd name="connsiteY1130" fmla="*/ 991985 h 1759758"/>
                <a:gd name="connsiteX1131" fmla="*/ 1348902 w 3467616"/>
                <a:gd name="connsiteY1131" fmla="*/ 986905 h 1759758"/>
                <a:gd name="connsiteX1132" fmla="*/ 1340821 w 3467616"/>
                <a:gd name="connsiteY1132" fmla="*/ 981364 h 1759758"/>
                <a:gd name="connsiteX1133" fmla="*/ 1332739 w 3467616"/>
                <a:gd name="connsiteY1133" fmla="*/ 975360 h 1759758"/>
                <a:gd name="connsiteX1134" fmla="*/ 1324427 w 3467616"/>
                <a:gd name="connsiteY1134" fmla="*/ 968895 h 1759758"/>
                <a:gd name="connsiteX1135" fmla="*/ 1316346 w 3467616"/>
                <a:gd name="connsiteY1135" fmla="*/ 961967 h 1759758"/>
                <a:gd name="connsiteX1136" fmla="*/ 1308495 w 3467616"/>
                <a:gd name="connsiteY1136" fmla="*/ 955040 h 1759758"/>
                <a:gd name="connsiteX1137" fmla="*/ 1300414 w 3467616"/>
                <a:gd name="connsiteY1137" fmla="*/ 947651 h 1759758"/>
                <a:gd name="connsiteX1138" fmla="*/ 1292794 w 3467616"/>
                <a:gd name="connsiteY1138" fmla="*/ 939800 h 1759758"/>
                <a:gd name="connsiteX1139" fmla="*/ 1284944 w 3467616"/>
                <a:gd name="connsiteY1139" fmla="*/ 931949 h 1759758"/>
                <a:gd name="connsiteX1140" fmla="*/ 1277555 w 3467616"/>
                <a:gd name="connsiteY1140" fmla="*/ 923867 h 1759758"/>
                <a:gd name="connsiteX1141" fmla="*/ 1270166 w 3467616"/>
                <a:gd name="connsiteY1141" fmla="*/ 915555 h 1759758"/>
                <a:gd name="connsiteX1142" fmla="*/ 1263239 w 3467616"/>
                <a:gd name="connsiteY1142" fmla="*/ 907242 h 1759758"/>
                <a:gd name="connsiteX1143" fmla="*/ 1256312 w 3467616"/>
                <a:gd name="connsiteY1143" fmla="*/ 898698 h 1759758"/>
                <a:gd name="connsiteX1144" fmla="*/ 1249616 w 3467616"/>
                <a:gd name="connsiteY1144" fmla="*/ 890155 h 1759758"/>
                <a:gd name="connsiteX1145" fmla="*/ 1243382 w 3467616"/>
                <a:gd name="connsiteY1145" fmla="*/ 881380 h 1759758"/>
                <a:gd name="connsiteX1146" fmla="*/ 1237610 w 3467616"/>
                <a:gd name="connsiteY1146" fmla="*/ 872836 h 1759758"/>
                <a:gd name="connsiteX1147" fmla="*/ 1231837 w 3467616"/>
                <a:gd name="connsiteY1147" fmla="*/ 864293 h 1759758"/>
                <a:gd name="connsiteX1148" fmla="*/ 1226758 w 3467616"/>
                <a:gd name="connsiteY1148" fmla="*/ 855749 h 1759758"/>
                <a:gd name="connsiteX1149" fmla="*/ 1221909 w 3467616"/>
                <a:gd name="connsiteY1149" fmla="*/ 847436 h 1759758"/>
                <a:gd name="connsiteX1150" fmla="*/ 1217291 w 3467616"/>
                <a:gd name="connsiteY1150" fmla="*/ 839124 h 1759758"/>
                <a:gd name="connsiteX1151" fmla="*/ 1213827 w 3467616"/>
                <a:gd name="connsiteY1151" fmla="*/ 831735 h 1759758"/>
                <a:gd name="connsiteX1152" fmla="*/ 1214058 w 3467616"/>
                <a:gd name="connsiteY1152" fmla="*/ 831735 h 1759758"/>
                <a:gd name="connsiteX1153" fmla="*/ 1220754 w 3467616"/>
                <a:gd name="connsiteY1153" fmla="*/ 831735 h 1759758"/>
                <a:gd name="connsiteX1154" fmla="*/ 1227681 w 3467616"/>
                <a:gd name="connsiteY1154" fmla="*/ 831504 h 1759758"/>
                <a:gd name="connsiteX1155" fmla="*/ 1234608 w 3467616"/>
                <a:gd name="connsiteY1155" fmla="*/ 831042 h 1759758"/>
                <a:gd name="connsiteX1156" fmla="*/ 1241535 w 3467616"/>
                <a:gd name="connsiteY1156" fmla="*/ 830580 h 1759758"/>
                <a:gd name="connsiteX1157" fmla="*/ 1242920 w 3467616"/>
                <a:gd name="connsiteY1157" fmla="*/ 830580 h 1759758"/>
                <a:gd name="connsiteX1158" fmla="*/ 1247769 w 3467616"/>
                <a:gd name="connsiteY1158" fmla="*/ 840740 h 1759758"/>
                <a:gd name="connsiteX1159" fmla="*/ 1252618 w 3467616"/>
                <a:gd name="connsiteY1159" fmla="*/ 851362 h 1759758"/>
                <a:gd name="connsiteX1160" fmla="*/ 1257929 w 3467616"/>
                <a:gd name="connsiteY1160" fmla="*/ 861753 h 1759758"/>
                <a:gd name="connsiteX1161" fmla="*/ 1263701 w 3467616"/>
                <a:gd name="connsiteY1161" fmla="*/ 872375 h 1759758"/>
                <a:gd name="connsiteX1162" fmla="*/ 1269474 w 3467616"/>
                <a:gd name="connsiteY1162" fmla="*/ 882996 h 1759758"/>
                <a:gd name="connsiteX1163" fmla="*/ 1275939 w 3467616"/>
                <a:gd name="connsiteY1163" fmla="*/ 893618 h 1759758"/>
                <a:gd name="connsiteX1164" fmla="*/ 1282866 w 3467616"/>
                <a:gd name="connsiteY1164" fmla="*/ 904009 h 1759758"/>
                <a:gd name="connsiteX1165" fmla="*/ 1290023 w 3467616"/>
                <a:gd name="connsiteY1165" fmla="*/ 914631 h 1759758"/>
                <a:gd name="connsiteX1166" fmla="*/ 1298105 w 3467616"/>
                <a:gd name="connsiteY1166" fmla="*/ 925022 h 1759758"/>
                <a:gd name="connsiteX1167" fmla="*/ 1306417 w 3467616"/>
                <a:gd name="connsiteY1167" fmla="*/ 935413 h 1759758"/>
                <a:gd name="connsiteX1168" fmla="*/ 1315653 w 3467616"/>
                <a:gd name="connsiteY1168" fmla="*/ 945804 h 1759758"/>
                <a:gd name="connsiteX1169" fmla="*/ 1325582 w 3467616"/>
                <a:gd name="connsiteY1169" fmla="*/ 956195 h 1759758"/>
                <a:gd name="connsiteX1170" fmla="*/ 1335972 w 3467616"/>
                <a:gd name="connsiteY1170" fmla="*/ 966355 h 1759758"/>
                <a:gd name="connsiteX1171" fmla="*/ 1347517 w 3467616"/>
                <a:gd name="connsiteY1171" fmla="*/ 976745 h 1759758"/>
                <a:gd name="connsiteX1172" fmla="*/ 1359524 w 3467616"/>
                <a:gd name="connsiteY1172" fmla="*/ 986675 h 1759758"/>
                <a:gd name="connsiteX1173" fmla="*/ 1385615 w 3467616"/>
                <a:gd name="connsiteY1173" fmla="*/ 1006764 h 1759758"/>
                <a:gd name="connsiteX1174" fmla="*/ 1473356 w 3467616"/>
                <a:gd name="connsiteY1174" fmla="*/ 1063336 h 1759758"/>
                <a:gd name="connsiteX1175" fmla="*/ 1477743 w 3467616"/>
                <a:gd name="connsiteY1175" fmla="*/ 1062644 h 1759758"/>
                <a:gd name="connsiteX1176" fmla="*/ 1482592 w 3467616"/>
                <a:gd name="connsiteY1176" fmla="*/ 1061951 h 1759758"/>
                <a:gd name="connsiteX1177" fmla="*/ 1487210 w 3467616"/>
                <a:gd name="connsiteY1177" fmla="*/ 1061258 h 1759758"/>
                <a:gd name="connsiteX1178" fmla="*/ 1494137 w 3467616"/>
                <a:gd name="connsiteY1178" fmla="*/ 1060104 h 1759758"/>
                <a:gd name="connsiteX1179" fmla="*/ 1509145 w 3467616"/>
                <a:gd name="connsiteY1179" fmla="*/ 1087582 h 1759758"/>
                <a:gd name="connsiteX1180" fmla="*/ 1511454 w 3467616"/>
                <a:gd name="connsiteY1180" fmla="*/ 1091969 h 1759758"/>
                <a:gd name="connsiteX1181" fmla="*/ 1513994 w 3467616"/>
                <a:gd name="connsiteY1181" fmla="*/ 1096587 h 1759758"/>
                <a:gd name="connsiteX1182" fmla="*/ 1516534 w 3467616"/>
                <a:gd name="connsiteY1182" fmla="*/ 1101206 h 1759758"/>
                <a:gd name="connsiteX1183" fmla="*/ 1519305 w 3467616"/>
                <a:gd name="connsiteY1183" fmla="*/ 1105824 h 1759758"/>
                <a:gd name="connsiteX1184" fmla="*/ 1522075 w 3467616"/>
                <a:gd name="connsiteY1184" fmla="*/ 1110442 h 1759758"/>
                <a:gd name="connsiteX1185" fmla="*/ 1524846 w 3467616"/>
                <a:gd name="connsiteY1185" fmla="*/ 1115060 h 1759758"/>
                <a:gd name="connsiteX1186" fmla="*/ 1528079 w 3467616"/>
                <a:gd name="connsiteY1186" fmla="*/ 1119909 h 1759758"/>
                <a:gd name="connsiteX1187" fmla="*/ 1531542 w 3467616"/>
                <a:gd name="connsiteY1187" fmla="*/ 1124527 h 1759758"/>
                <a:gd name="connsiteX1188" fmla="*/ 1535006 w 3467616"/>
                <a:gd name="connsiteY1188" fmla="*/ 1129376 h 1759758"/>
                <a:gd name="connsiteX1189" fmla="*/ 1538931 w 3467616"/>
                <a:gd name="connsiteY1189" fmla="*/ 1133995 h 1759758"/>
                <a:gd name="connsiteX1190" fmla="*/ 1543087 w 3467616"/>
                <a:gd name="connsiteY1190" fmla="*/ 1138844 h 1759758"/>
                <a:gd name="connsiteX1191" fmla="*/ 1547705 w 3467616"/>
                <a:gd name="connsiteY1191" fmla="*/ 1143693 h 1759758"/>
                <a:gd name="connsiteX1192" fmla="*/ 1552323 w 3467616"/>
                <a:gd name="connsiteY1192" fmla="*/ 1148311 h 1759758"/>
                <a:gd name="connsiteX1193" fmla="*/ 1548859 w 3467616"/>
                <a:gd name="connsiteY1193" fmla="*/ 1150158 h 1759758"/>
                <a:gd name="connsiteX1194" fmla="*/ 1544472 w 3467616"/>
                <a:gd name="connsiteY1194" fmla="*/ 1151775 h 1759758"/>
                <a:gd name="connsiteX1195" fmla="*/ 1539854 w 3467616"/>
                <a:gd name="connsiteY1195" fmla="*/ 1152698 h 1759758"/>
                <a:gd name="connsiteX1196" fmla="*/ 1535006 w 3467616"/>
                <a:gd name="connsiteY1196" fmla="*/ 1153160 h 1759758"/>
                <a:gd name="connsiteX1197" fmla="*/ 1529695 w 3467616"/>
                <a:gd name="connsiteY1197" fmla="*/ 1152929 h 1759758"/>
                <a:gd name="connsiteX1198" fmla="*/ 1525539 w 3467616"/>
                <a:gd name="connsiteY1198" fmla="*/ 1152467 h 1759758"/>
                <a:gd name="connsiteX1199" fmla="*/ 1521383 w 3467616"/>
                <a:gd name="connsiteY1199" fmla="*/ 1150620 h 1759758"/>
                <a:gd name="connsiteX1200" fmla="*/ 1515841 w 3467616"/>
                <a:gd name="connsiteY1200" fmla="*/ 1147849 h 1759758"/>
                <a:gd name="connsiteX1201" fmla="*/ 1510530 w 3467616"/>
                <a:gd name="connsiteY1201" fmla="*/ 1144616 h 1759758"/>
                <a:gd name="connsiteX1202" fmla="*/ 1505451 w 3467616"/>
                <a:gd name="connsiteY1202" fmla="*/ 1141384 h 1759758"/>
                <a:gd name="connsiteX1203" fmla="*/ 1500140 w 3467616"/>
                <a:gd name="connsiteY1203" fmla="*/ 1137689 h 1759758"/>
                <a:gd name="connsiteX1204" fmla="*/ 1495291 w 3467616"/>
                <a:gd name="connsiteY1204" fmla="*/ 1133995 h 1759758"/>
                <a:gd name="connsiteX1205" fmla="*/ 1490211 w 3467616"/>
                <a:gd name="connsiteY1205" fmla="*/ 1129607 h 1759758"/>
                <a:gd name="connsiteX1206" fmla="*/ 1485363 w 3467616"/>
                <a:gd name="connsiteY1206" fmla="*/ 1125220 h 1759758"/>
                <a:gd name="connsiteX1207" fmla="*/ 1480514 w 3467616"/>
                <a:gd name="connsiteY1207" fmla="*/ 1120371 h 1759758"/>
                <a:gd name="connsiteX1208" fmla="*/ 1475896 w 3467616"/>
                <a:gd name="connsiteY1208" fmla="*/ 1115291 h 1759758"/>
                <a:gd name="connsiteX1209" fmla="*/ 1471278 w 3467616"/>
                <a:gd name="connsiteY1209" fmla="*/ 1109980 h 1759758"/>
                <a:gd name="connsiteX1210" fmla="*/ 1466660 w 3467616"/>
                <a:gd name="connsiteY1210" fmla="*/ 1104438 h 1759758"/>
                <a:gd name="connsiteX1211" fmla="*/ 1462273 w 3467616"/>
                <a:gd name="connsiteY1211" fmla="*/ 1098204 h 1759758"/>
                <a:gd name="connsiteX1212" fmla="*/ 1457886 w 3467616"/>
                <a:gd name="connsiteY1212" fmla="*/ 1091969 h 1759758"/>
                <a:gd name="connsiteX1213" fmla="*/ 1453499 w 3467616"/>
                <a:gd name="connsiteY1213" fmla="*/ 1085273 h 1759758"/>
                <a:gd name="connsiteX1214" fmla="*/ 1441492 w 3467616"/>
                <a:gd name="connsiteY1214" fmla="*/ 1065415 h 1759758"/>
                <a:gd name="connsiteX1215" fmla="*/ 1442877 w 3467616"/>
                <a:gd name="connsiteY1215" fmla="*/ 1065646 h 1759758"/>
                <a:gd name="connsiteX1216" fmla="*/ 1447957 w 3467616"/>
                <a:gd name="connsiteY1216" fmla="*/ 1065646 h 1759758"/>
                <a:gd name="connsiteX1217" fmla="*/ 1453037 w 3467616"/>
                <a:gd name="connsiteY1217" fmla="*/ 1065415 h 1759758"/>
                <a:gd name="connsiteX1218" fmla="*/ 1458117 w 3467616"/>
                <a:gd name="connsiteY1218" fmla="*/ 1065184 h 1759758"/>
                <a:gd name="connsiteX1219" fmla="*/ 1461580 w 3467616"/>
                <a:gd name="connsiteY1219" fmla="*/ 1064722 h 1759758"/>
                <a:gd name="connsiteX1220" fmla="*/ 1517688 w 3467616"/>
                <a:gd name="connsiteY1220" fmla="*/ 1107902 h 1759758"/>
                <a:gd name="connsiteX1221" fmla="*/ 1473356 w 3467616"/>
                <a:gd name="connsiteY1221" fmla="*/ 1063336 h 1759758"/>
                <a:gd name="connsiteX1222" fmla="*/ 1269935 w 3467616"/>
                <a:gd name="connsiteY1222" fmla="*/ 827809 h 1759758"/>
                <a:gd name="connsiteX1223" fmla="*/ 1276631 w 3467616"/>
                <a:gd name="connsiteY1223" fmla="*/ 827116 h 1759758"/>
                <a:gd name="connsiteX1224" fmla="*/ 1283327 w 3467616"/>
                <a:gd name="connsiteY1224" fmla="*/ 825962 h 1759758"/>
                <a:gd name="connsiteX1225" fmla="*/ 1290023 w 3467616"/>
                <a:gd name="connsiteY1225" fmla="*/ 824576 h 1759758"/>
                <a:gd name="connsiteX1226" fmla="*/ 1292102 w 3467616"/>
                <a:gd name="connsiteY1226" fmla="*/ 824115 h 1759758"/>
                <a:gd name="connsiteX1227" fmla="*/ 1292794 w 3467616"/>
                <a:gd name="connsiteY1227" fmla="*/ 826424 h 1759758"/>
                <a:gd name="connsiteX1228" fmla="*/ 1297874 w 3467616"/>
                <a:gd name="connsiteY1228" fmla="*/ 838431 h 1759758"/>
                <a:gd name="connsiteX1229" fmla="*/ 1303185 w 3467616"/>
                <a:gd name="connsiteY1229" fmla="*/ 850669 h 1759758"/>
                <a:gd name="connsiteX1230" fmla="*/ 1308957 w 3467616"/>
                <a:gd name="connsiteY1230" fmla="*/ 862907 h 1759758"/>
                <a:gd name="connsiteX1231" fmla="*/ 1315422 w 3467616"/>
                <a:gd name="connsiteY1231" fmla="*/ 875145 h 1759758"/>
                <a:gd name="connsiteX1232" fmla="*/ 1322118 w 3467616"/>
                <a:gd name="connsiteY1232" fmla="*/ 887384 h 1759758"/>
                <a:gd name="connsiteX1233" fmla="*/ 1329507 w 3467616"/>
                <a:gd name="connsiteY1233" fmla="*/ 899622 h 1759758"/>
                <a:gd name="connsiteX1234" fmla="*/ 1337357 w 3467616"/>
                <a:gd name="connsiteY1234" fmla="*/ 911860 h 1759758"/>
                <a:gd name="connsiteX1235" fmla="*/ 1345901 w 3467616"/>
                <a:gd name="connsiteY1235" fmla="*/ 924098 h 1759758"/>
                <a:gd name="connsiteX1236" fmla="*/ 1354906 w 3467616"/>
                <a:gd name="connsiteY1236" fmla="*/ 936105 h 1759758"/>
                <a:gd name="connsiteX1237" fmla="*/ 1364603 w 3467616"/>
                <a:gd name="connsiteY1237" fmla="*/ 948344 h 1759758"/>
                <a:gd name="connsiteX1238" fmla="*/ 1374994 w 3467616"/>
                <a:gd name="connsiteY1238" fmla="*/ 960582 h 1759758"/>
                <a:gd name="connsiteX1239" fmla="*/ 1386077 w 3467616"/>
                <a:gd name="connsiteY1239" fmla="*/ 972820 h 1759758"/>
                <a:gd name="connsiteX1240" fmla="*/ 1397853 w 3467616"/>
                <a:gd name="connsiteY1240" fmla="*/ 984827 h 1759758"/>
                <a:gd name="connsiteX1241" fmla="*/ 1410321 w 3467616"/>
                <a:gd name="connsiteY1241" fmla="*/ 997065 h 1759758"/>
                <a:gd name="connsiteX1242" fmla="*/ 1423020 w 3467616"/>
                <a:gd name="connsiteY1242" fmla="*/ 1008842 h 1759758"/>
                <a:gd name="connsiteX1243" fmla="*/ 1427176 w 3467616"/>
                <a:gd name="connsiteY1243" fmla="*/ 1012998 h 1759758"/>
                <a:gd name="connsiteX1244" fmla="*/ 1427869 w 3467616"/>
                <a:gd name="connsiteY1244" fmla="*/ 1013922 h 1759758"/>
                <a:gd name="connsiteX1245" fmla="*/ 1423713 w 3467616"/>
                <a:gd name="connsiteY1245" fmla="*/ 1013691 h 1759758"/>
                <a:gd name="connsiteX1246" fmla="*/ 1378457 w 3467616"/>
                <a:gd name="connsiteY1246" fmla="*/ 968433 h 1759758"/>
                <a:gd name="connsiteX1247" fmla="*/ 1368990 w 3467616"/>
                <a:gd name="connsiteY1247" fmla="*/ 958504 h 1759758"/>
                <a:gd name="connsiteX1248" fmla="*/ 1359754 w 3467616"/>
                <a:gd name="connsiteY1248" fmla="*/ 948575 h 1759758"/>
                <a:gd name="connsiteX1249" fmla="*/ 1350980 w 3467616"/>
                <a:gd name="connsiteY1249" fmla="*/ 938645 h 1759758"/>
                <a:gd name="connsiteX1250" fmla="*/ 1342437 w 3467616"/>
                <a:gd name="connsiteY1250" fmla="*/ 928716 h 1759758"/>
                <a:gd name="connsiteX1251" fmla="*/ 1334356 w 3467616"/>
                <a:gd name="connsiteY1251" fmla="*/ 918787 h 1759758"/>
                <a:gd name="connsiteX1252" fmla="*/ 1326274 w 3467616"/>
                <a:gd name="connsiteY1252" fmla="*/ 908858 h 1759758"/>
                <a:gd name="connsiteX1253" fmla="*/ 1318655 w 3467616"/>
                <a:gd name="connsiteY1253" fmla="*/ 898929 h 1759758"/>
                <a:gd name="connsiteX1254" fmla="*/ 1311266 w 3467616"/>
                <a:gd name="connsiteY1254" fmla="*/ 888769 h 1759758"/>
                <a:gd name="connsiteX1255" fmla="*/ 1304108 w 3467616"/>
                <a:gd name="connsiteY1255" fmla="*/ 878840 h 1759758"/>
                <a:gd name="connsiteX1256" fmla="*/ 1297181 w 3467616"/>
                <a:gd name="connsiteY1256" fmla="*/ 868911 h 1759758"/>
                <a:gd name="connsiteX1257" fmla="*/ 1290254 w 3467616"/>
                <a:gd name="connsiteY1257" fmla="*/ 858982 h 1759758"/>
                <a:gd name="connsiteX1258" fmla="*/ 1283558 w 3467616"/>
                <a:gd name="connsiteY1258" fmla="*/ 848822 h 1759758"/>
                <a:gd name="connsiteX1259" fmla="*/ 1277093 w 3467616"/>
                <a:gd name="connsiteY1259" fmla="*/ 838893 h 1759758"/>
                <a:gd name="connsiteX1260" fmla="*/ 1270628 w 3467616"/>
                <a:gd name="connsiteY1260" fmla="*/ 828964 h 1759758"/>
                <a:gd name="connsiteX1261" fmla="*/ 1269935 w 3467616"/>
                <a:gd name="connsiteY1261" fmla="*/ 827809 h 1759758"/>
                <a:gd name="connsiteX1262" fmla="*/ 1223063 w 3467616"/>
                <a:gd name="connsiteY1262" fmla="*/ 754611 h 1759758"/>
                <a:gd name="connsiteX1263" fmla="*/ 1226065 w 3467616"/>
                <a:gd name="connsiteY1263" fmla="*/ 751609 h 1759758"/>
                <a:gd name="connsiteX1264" fmla="*/ 1230221 w 3467616"/>
                <a:gd name="connsiteY1264" fmla="*/ 747453 h 1759758"/>
                <a:gd name="connsiteX1265" fmla="*/ 1234377 w 3467616"/>
                <a:gd name="connsiteY1265" fmla="*/ 743296 h 1759758"/>
                <a:gd name="connsiteX1266" fmla="*/ 1238533 w 3467616"/>
                <a:gd name="connsiteY1266" fmla="*/ 739140 h 1759758"/>
                <a:gd name="connsiteX1267" fmla="*/ 1242690 w 3467616"/>
                <a:gd name="connsiteY1267" fmla="*/ 734984 h 1759758"/>
                <a:gd name="connsiteX1268" fmla="*/ 1246846 w 3467616"/>
                <a:gd name="connsiteY1268" fmla="*/ 730827 h 1759758"/>
                <a:gd name="connsiteX1269" fmla="*/ 1251233 w 3467616"/>
                <a:gd name="connsiteY1269" fmla="*/ 726671 h 1759758"/>
                <a:gd name="connsiteX1270" fmla="*/ 1259545 w 3467616"/>
                <a:gd name="connsiteY1270" fmla="*/ 718358 h 1759758"/>
                <a:gd name="connsiteX1271" fmla="*/ 1263701 w 3467616"/>
                <a:gd name="connsiteY1271" fmla="*/ 714202 h 1759758"/>
                <a:gd name="connsiteX1272" fmla="*/ 1267857 w 3467616"/>
                <a:gd name="connsiteY1272" fmla="*/ 710045 h 1759758"/>
                <a:gd name="connsiteX1273" fmla="*/ 1269243 w 3467616"/>
                <a:gd name="connsiteY1273" fmla="*/ 708660 h 1759758"/>
                <a:gd name="connsiteX1274" fmla="*/ 1273630 w 3467616"/>
                <a:gd name="connsiteY1274" fmla="*/ 707967 h 1759758"/>
                <a:gd name="connsiteX1275" fmla="*/ 1281249 w 3467616"/>
                <a:gd name="connsiteY1275" fmla="*/ 707044 h 1759758"/>
                <a:gd name="connsiteX1276" fmla="*/ 1285175 w 3467616"/>
                <a:gd name="connsiteY1276" fmla="*/ 706813 h 1759758"/>
                <a:gd name="connsiteX1277" fmla="*/ 1283789 w 3467616"/>
                <a:gd name="connsiteY1277" fmla="*/ 708429 h 1759758"/>
                <a:gd name="connsiteX1278" fmla="*/ 1278479 w 3467616"/>
                <a:gd name="connsiteY1278" fmla="*/ 714433 h 1759758"/>
                <a:gd name="connsiteX1279" fmla="*/ 1272937 w 3467616"/>
                <a:gd name="connsiteY1279" fmla="*/ 720667 h 1759758"/>
                <a:gd name="connsiteX1280" fmla="*/ 1267165 w 3467616"/>
                <a:gd name="connsiteY1280" fmla="*/ 726671 h 1759758"/>
                <a:gd name="connsiteX1281" fmla="*/ 1261161 w 3467616"/>
                <a:gd name="connsiteY1281" fmla="*/ 732905 h 1759758"/>
                <a:gd name="connsiteX1282" fmla="*/ 1254927 w 3467616"/>
                <a:gd name="connsiteY1282" fmla="*/ 739140 h 1759758"/>
                <a:gd name="connsiteX1283" fmla="*/ 1248693 w 3467616"/>
                <a:gd name="connsiteY1283" fmla="*/ 745375 h 1759758"/>
                <a:gd name="connsiteX1284" fmla="*/ 1242228 w 3467616"/>
                <a:gd name="connsiteY1284" fmla="*/ 751609 h 1759758"/>
                <a:gd name="connsiteX1285" fmla="*/ 1235532 w 3467616"/>
                <a:gd name="connsiteY1285" fmla="*/ 757844 h 1759758"/>
                <a:gd name="connsiteX1286" fmla="*/ 1228836 w 3467616"/>
                <a:gd name="connsiteY1286" fmla="*/ 763847 h 1759758"/>
                <a:gd name="connsiteX1287" fmla="*/ 1223063 w 3467616"/>
                <a:gd name="connsiteY1287" fmla="*/ 754611 h 1759758"/>
                <a:gd name="connsiteX1288" fmla="*/ 1118005 w 3467616"/>
                <a:gd name="connsiteY1288" fmla="*/ 778395 h 1759758"/>
                <a:gd name="connsiteX1289" fmla="*/ 1116158 w 3467616"/>
                <a:gd name="connsiteY1289" fmla="*/ 779780 h 1759758"/>
                <a:gd name="connsiteX1290" fmla="*/ 1109000 w 3467616"/>
                <a:gd name="connsiteY1290" fmla="*/ 784860 h 1759758"/>
                <a:gd name="connsiteX1291" fmla="*/ 1101842 w 3467616"/>
                <a:gd name="connsiteY1291" fmla="*/ 789709 h 1759758"/>
                <a:gd name="connsiteX1292" fmla="*/ 1095608 w 3467616"/>
                <a:gd name="connsiteY1292" fmla="*/ 793635 h 1759758"/>
                <a:gd name="connsiteX1293" fmla="*/ 1086834 w 3467616"/>
                <a:gd name="connsiteY1293" fmla="*/ 796405 h 1759758"/>
                <a:gd name="connsiteX1294" fmla="*/ 1077598 w 3467616"/>
                <a:gd name="connsiteY1294" fmla="*/ 799176 h 1759758"/>
                <a:gd name="connsiteX1295" fmla="*/ 1069055 w 3467616"/>
                <a:gd name="connsiteY1295" fmla="*/ 801485 h 1759758"/>
                <a:gd name="connsiteX1296" fmla="*/ 1061435 w 3467616"/>
                <a:gd name="connsiteY1296" fmla="*/ 803102 h 1759758"/>
                <a:gd name="connsiteX1297" fmla="*/ 1054508 w 3467616"/>
                <a:gd name="connsiteY1297" fmla="*/ 804487 h 1759758"/>
                <a:gd name="connsiteX1298" fmla="*/ 1064668 w 3467616"/>
                <a:gd name="connsiteY1298" fmla="*/ 799407 h 1759758"/>
                <a:gd name="connsiteX1299" fmla="*/ 1075058 w 3467616"/>
                <a:gd name="connsiteY1299" fmla="*/ 793404 h 1759758"/>
                <a:gd name="connsiteX1300" fmla="*/ 1085218 w 3467616"/>
                <a:gd name="connsiteY1300" fmla="*/ 786938 h 1759758"/>
                <a:gd name="connsiteX1301" fmla="*/ 1095146 w 3467616"/>
                <a:gd name="connsiteY1301" fmla="*/ 780242 h 1759758"/>
                <a:gd name="connsiteX1302" fmla="*/ 1104613 w 3467616"/>
                <a:gd name="connsiteY1302" fmla="*/ 773084 h 1759758"/>
                <a:gd name="connsiteX1303" fmla="*/ 1113156 w 3467616"/>
                <a:gd name="connsiteY1303" fmla="*/ 766387 h 1759758"/>
                <a:gd name="connsiteX1304" fmla="*/ 1118005 w 3467616"/>
                <a:gd name="connsiteY1304" fmla="*/ 778395 h 1759758"/>
                <a:gd name="connsiteX1305" fmla="*/ 1291409 w 3467616"/>
                <a:gd name="connsiteY1305" fmla="*/ 1005378 h 1759758"/>
                <a:gd name="connsiteX1306" fmla="*/ 1281249 w 3467616"/>
                <a:gd name="connsiteY1306" fmla="*/ 1000298 h 1759758"/>
                <a:gd name="connsiteX1307" fmla="*/ 1270628 w 3467616"/>
                <a:gd name="connsiteY1307" fmla="*/ 994756 h 1759758"/>
                <a:gd name="connsiteX1308" fmla="*/ 1260469 w 3467616"/>
                <a:gd name="connsiteY1308" fmla="*/ 988984 h 1759758"/>
                <a:gd name="connsiteX1309" fmla="*/ 1250540 w 3467616"/>
                <a:gd name="connsiteY1309" fmla="*/ 983211 h 1759758"/>
                <a:gd name="connsiteX1310" fmla="*/ 1241073 w 3467616"/>
                <a:gd name="connsiteY1310" fmla="*/ 977438 h 1759758"/>
                <a:gd name="connsiteX1311" fmla="*/ 1232068 w 3467616"/>
                <a:gd name="connsiteY1311" fmla="*/ 971665 h 1759758"/>
                <a:gd name="connsiteX1312" fmla="*/ 1223294 w 3467616"/>
                <a:gd name="connsiteY1312" fmla="*/ 965662 h 1759758"/>
                <a:gd name="connsiteX1313" fmla="*/ 1214982 w 3467616"/>
                <a:gd name="connsiteY1313" fmla="*/ 959658 h 1759758"/>
                <a:gd name="connsiteX1314" fmla="*/ 1206900 w 3467616"/>
                <a:gd name="connsiteY1314" fmla="*/ 953424 h 1759758"/>
                <a:gd name="connsiteX1315" fmla="*/ 1199281 w 3467616"/>
                <a:gd name="connsiteY1315" fmla="*/ 947420 h 1759758"/>
                <a:gd name="connsiteX1316" fmla="*/ 1191892 w 3467616"/>
                <a:gd name="connsiteY1316" fmla="*/ 941185 h 1759758"/>
                <a:gd name="connsiteX1317" fmla="*/ 1184965 w 3467616"/>
                <a:gd name="connsiteY1317" fmla="*/ 934951 h 1759758"/>
                <a:gd name="connsiteX1318" fmla="*/ 1178500 w 3467616"/>
                <a:gd name="connsiteY1318" fmla="*/ 928716 h 1759758"/>
                <a:gd name="connsiteX1319" fmla="*/ 1172266 w 3467616"/>
                <a:gd name="connsiteY1319" fmla="*/ 922251 h 1759758"/>
                <a:gd name="connsiteX1320" fmla="*/ 1166262 w 3467616"/>
                <a:gd name="connsiteY1320" fmla="*/ 915785 h 1759758"/>
                <a:gd name="connsiteX1321" fmla="*/ 1160490 w 3467616"/>
                <a:gd name="connsiteY1321" fmla="*/ 909320 h 1759758"/>
                <a:gd name="connsiteX1322" fmla="*/ 1155179 w 3467616"/>
                <a:gd name="connsiteY1322" fmla="*/ 902855 h 1759758"/>
                <a:gd name="connsiteX1323" fmla="*/ 1150331 w 3467616"/>
                <a:gd name="connsiteY1323" fmla="*/ 896389 h 1759758"/>
                <a:gd name="connsiteX1324" fmla="*/ 1145482 w 3467616"/>
                <a:gd name="connsiteY1324" fmla="*/ 889693 h 1759758"/>
                <a:gd name="connsiteX1325" fmla="*/ 1141095 w 3467616"/>
                <a:gd name="connsiteY1325" fmla="*/ 882996 h 1759758"/>
                <a:gd name="connsiteX1326" fmla="*/ 1136939 w 3467616"/>
                <a:gd name="connsiteY1326" fmla="*/ 876300 h 1759758"/>
                <a:gd name="connsiteX1327" fmla="*/ 1133013 w 3467616"/>
                <a:gd name="connsiteY1327" fmla="*/ 869604 h 1759758"/>
                <a:gd name="connsiteX1328" fmla="*/ 1129550 w 3467616"/>
                <a:gd name="connsiteY1328" fmla="*/ 862676 h 1759758"/>
                <a:gd name="connsiteX1329" fmla="*/ 1126317 w 3467616"/>
                <a:gd name="connsiteY1329" fmla="*/ 855980 h 1759758"/>
                <a:gd name="connsiteX1330" fmla="*/ 1123316 w 3467616"/>
                <a:gd name="connsiteY1330" fmla="*/ 849053 h 1759758"/>
                <a:gd name="connsiteX1331" fmla="*/ 1120545 w 3467616"/>
                <a:gd name="connsiteY1331" fmla="*/ 842125 h 1759758"/>
                <a:gd name="connsiteX1332" fmla="*/ 1118698 w 3467616"/>
                <a:gd name="connsiteY1332" fmla="*/ 837276 h 1759758"/>
                <a:gd name="connsiteX1333" fmla="*/ 1122623 w 3467616"/>
                <a:gd name="connsiteY1333" fmla="*/ 837276 h 1759758"/>
                <a:gd name="connsiteX1334" fmla="*/ 1127934 w 3467616"/>
                <a:gd name="connsiteY1334" fmla="*/ 837507 h 1759758"/>
                <a:gd name="connsiteX1335" fmla="*/ 1133475 w 3467616"/>
                <a:gd name="connsiteY1335" fmla="*/ 837507 h 1759758"/>
                <a:gd name="connsiteX1336" fmla="*/ 1139017 w 3467616"/>
                <a:gd name="connsiteY1336" fmla="*/ 837276 h 1759758"/>
                <a:gd name="connsiteX1337" fmla="*/ 1142480 w 3467616"/>
                <a:gd name="connsiteY1337" fmla="*/ 837276 h 1759758"/>
                <a:gd name="connsiteX1338" fmla="*/ 1147098 w 3467616"/>
                <a:gd name="connsiteY1338" fmla="*/ 848591 h 1759758"/>
                <a:gd name="connsiteX1339" fmla="*/ 1151947 w 3467616"/>
                <a:gd name="connsiteY1339" fmla="*/ 859675 h 1759758"/>
                <a:gd name="connsiteX1340" fmla="*/ 1157027 w 3467616"/>
                <a:gd name="connsiteY1340" fmla="*/ 870758 h 1759758"/>
                <a:gd name="connsiteX1341" fmla="*/ 1162568 w 3467616"/>
                <a:gd name="connsiteY1341" fmla="*/ 881611 h 1759758"/>
                <a:gd name="connsiteX1342" fmla="*/ 1168802 w 3467616"/>
                <a:gd name="connsiteY1342" fmla="*/ 892695 h 1759758"/>
                <a:gd name="connsiteX1343" fmla="*/ 1175267 w 3467616"/>
                <a:gd name="connsiteY1343" fmla="*/ 903316 h 1759758"/>
                <a:gd name="connsiteX1344" fmla="*/ 1182425 w 3467616"/>
                <a:gd name="connsiteY1344" fmla="*/ 914169 h 1759758"/>
                <a:gd name="connsiteX1345" fmla="*/ 1190276 w 3467616"/>
                <a:gd name="connsiteY1345" fmla="*/ 924791 h 1759758"/>
                <a:gd name="connsiteX1346" fmla="*/ 1198819 w 3467616"/>
                <a:gd name="connsiteY1346" fmla="*/ 935182 h 1759758"/>
                <a:gd name="connsiteX1347" fmla="*/ 1208286 w 3467616"/>
                <a:gd name="connsiteY1347" fmla="*/ 945342 h 1759758"/>
                <a:gd name="connsiteX1348" fmla="*/ 1218445 w 3467616"/>
                <a:gd name="connsiteY1348" fmla="*/ 955502 h 1759758"/>
                <a:gd name="connsiteX1349" fmla="*/ 1229759 w 3467616"/>
                <a:gd name="connsiteY1349" fmla="*/ 965200 h 1759758"/>
                <a:gd name="connsiteX1350" fmla="*/ 1241766 w 3467616"/>
                <a:gd name="connsiteY1350" fmla="*/ 974667 h 1759758"/>
                <a:gd name="connsiteX1351" fmla="*/ 1254927 w 3467616"/>
                <a:gd name="connsiteY1351" fmla="*/ 983904 h 1759758"/>
                <a:gd name="connsiteX1352" fmla="*/ 1269243 w 3467616"/>
                <a:gd name="connsiteY1352" fmla="*/ 992909 h 1759758"/>
                <a:gd name="connsiteX1353" fmla="*/ 1291409 w 3467616"/>
                <a:gd name="connsiteY1353" fmla="*/ 1005378 h 1759758"/>
                <a:gd name="connsiteX1354" fmla="*/ 1392080 w 3467616"/>
                <a:gd name="connsiteY1354" fmla="*/ 1056178 h 1759758"/>
                <a:gd name="connsiteX1355" fmla="*/ 1394158 w 3467616"/>
                <a:gd name="connsiteY1355" fmla="*/ 1056640 h 1759758"/>
                <a:gd name="connsiteX1356" fmla="*/ 1402932 w 3467616"/>
                <a:gd name="connsiteY1356" fmla="*/ 1058256 h 1759758"/>
                <a:gd name="connsiteX1357" fmla="*/ 1411937 w 3467616"/>
                <a:gd name="connsiteY1357" fmla="*/ 1060104 h 1759758"/>
                <a:gd name="connsiteX1358" fmla="*/ 1416324 w 3467616"/>
                <a:gd name="connsiteY1358" fmla="*/ 1061489 h 1759758"/>
                <a:gd name="connsiteX1359" fmla="*/ 1416324 w 3467616"/>
                <a:gd name="connsiteY1359" fmla="*/ 1061720 h 1759758"/>
                <a:gd name="connsiteX1360" fmla="*/ 1429485 w 3467616"/>
                <a:gd name="connsiteY1360" fmla="*/ 1094047 h 1759758"/>
                <a:gd name="connsiteX1361" fmla="*/ 1431794 w 3467616"/>
                <a:gd name="connsiteY1361" fmla="*/ 1099127 h 1759758"/>
                <a:gd name="connsiteX1362" fmla="*/ 1434103 w 3467616"/>
                <a:gd name="connsiteY1362" fmla="*/ 1103976 h 1759758"/>
                <a:gd name="connsiteX1363" fmla="*/ 1436874 w 3467616"/>
                <a:gd name="connsiteY1363" fmla="*/ 1109056 h 1759758"/>
                <a:gd name="connsiteX1364" fmla="*/ 1439645 w 3467616"/>
                <a:gd name="connsiteY1364" fmla="*/ 1114136 h 1759758"/>
                <a:gd name="connsiteX1365" fmla="*/ 1442647 w 3467616"/>
                <a:gd name="connsiteY1365" fmla="*/ 1118986 h 1759758"/>
                <a:gd name="connsiteX1366" fmla="*/ 1445879 w 3467616"/>
                <a:gd name="connsiteY1366" fmla="*/ 1124066 h 1759758"/>
                <a:gd name="connsiteX1367" fmla="*/ 1449112 w 3467616"/>
                <a:gd name="connsiteY1367" fmla="*/ 1128915 h 1759758"/>
                <a:gd name="connsiteX1368" fmla="*/ 1452806 w 3467616"/>
                <a:gd name="connsiteY1368" fmla="*/ 1133764 h 1759758"/>
                <a:gd name="connsiteX1369" fmla="*/ 1456500 w 3467616"/>
                <a:gd name="connsiteY1369" fmla="*/ 1138844 h 1759758"/>
                <a:gd name="connsiteX1370" fmla="*/ 1460426 w 3467616"/>
                <a:gd name="connsiteY1370" fmla="*/ 1143693 h 1759758"/>
                <a:gd name="connsiteX1371" fmla="*/ 1464351 w 3467616"/>
                <a:gd name="connsiteY1371" fmla="*/ 1148542 h 1759758"/>
                <a:gd name="connsiteX1372" fmla="*/ 1468738 w 3467616"/>
                <a:gd name="connsiteY1372" fmla="*/ 1153391 h 1759758"/>
                <a:gd name="connsiteX1373" fmla="*/ 1470123 w 3467616"/>
                <a:gd name="connsiteY1373" fmla="*/ 1155007 h 1759758"/>
                <a:gd name="connsiteX1374" fmla="*/ 1468276 w 3467616"/>
                <a:gd name="connsiteY1374" fmla="*/ 1155469 h 1759758"/>
                <a:gd name="connsiteX1375" fmla="*/ 1464582 w 3467616"/>
                <a:gd name="connsiteY1375" fmla="*/ 1155931 h 1759758"/>
                <a:gd name="connsiteX1376" fmla="*/ 1460657 w 3467616"/>
                <a:gd name="connsiteY1376" fmla="*/ 1155931 h 1759758"/>
                <a:gd name="connsiteX1377" fmla="*/ 1456962 w 3467616"/>
                <a:gd name="connsiteY1377" fmla="*/ 1155700 h 1759758"/>
                <a:gd name="connsiteX1378" fmla="*/ 1453268 w 3467616"/>
                <a:gd name="connsiteY1378" fmla="*/ 1154776 h 1759758"/>
                <a:gd name="connsiteX1379" fmla="*/ 1449574 w 3467616"/>
                <a:gd name="connsiteY1379" fmla="*/ 1153622 h 1759758"/>
                <a:gd name="connsiteX1380" fmla="*/ 1445648 w 3467616"/>
                <a:gd name="connsiteY1380" fmla="*/ 1151775 h 1759758"/>
                <a:gd name="connsiteX1381" fmla="*/ 1441723 w 3467616"/>
                <a:gd name="connsiteY1381" fmla="*/ 1149696 h 1759758"/>
                <a:gd name="connsiteX1382" fmla="*/ 1437798 w 3467616"/>
                <a:gd name="connsiteY1382" fmla="*/ 1146926 h 1759758"/>
                <a:gd name="connsiteX1383" fmla="*/ 1433642 w 3467616"/>
                <a:gd name="connsiteY1383" fmla="*/ 1143462 h 1759758"/>
                <a:gd name="connsiteX1384" fmla="*/ 1429485 w 3467616"/>
                <a:gd name="connsiteY1384" fmla="*/ 1139767 h 1759758"/>
                <a:gd name="connsiteX1385" fmla="*/ 1425329 w 3467616"/>
                <a:gd name="connsiteY1385" fmla="*/ 1135149 h 1759758"/>
                <a:gd name="connsiteX1386" fmla="*/ 1421404 w 3467616"/>
                <a:gd name="connsiteY1386" fmla="*/ 1130762 h 1759758"/>
                <a:gd name="connsiteX1387" fmla="*/ 1416324 w 3467616"/>
                <a:gd name="connsiteY1387" fmla="*/ 1121526 h 1759758"/>
                <a:gd name="connsiteX1388" fmla="*/ 1410321 w 3467616"/>
                <a:gd name="connsiteY1388" fmla="*/ 1112058 h 1759758"/>
                <a:gd name="connsiteX1389" fmla="*/ 1404549 w 3467616"/>
                <a:gd name="connsiteY1389" fmla="*/ 1103284 h 1759758"/>
                <a:gd name="connsiteX1390" fmla="*/ 1398545 w 3467616"/>
                <a:gd name="connsiteY1390" fmla="*/ 1095202 h 1759758"/>
                <a:gd name="connsiteX1391" fmla="*/ 1392542 w 3467616"/>
                <a:gd name="connsiteY1391" fmla="*/ 1087813 h 1759758"/>
                <a:gd name="connsiteX1392" fmla="*/ 1386539 w 3467616"/>
                <a:gd name="connsiteY1392" fmla="*/ 1080886 h 1759758"/>
                <a:gd name="connsiteX1393" fmla="*/ 1380535 w 3467616"/>
                <a:gd name="connsiteY1393" fmla="*/ 1074420 h 1759758"/>
                <a:gd name="connsiteX1394" fmla="*/ 1360678 w 3467616"/>
                <a:gd name="connsiteY1394" fmla="*/ 1054793 h 1759758"/>
                <a:gd name="connsiteX1395" fmla="*/ 1364372 w 3467616"/>
                <a:gd name="connsiteY1395" fmla="*/ 1054562 h 1759758"/>
                <a:gd name="connsiteX1396" fmla="*/ 1370838 w 3467616"/>
                <a:gd name="connsiteY1396" fmla="*/ 1054331 h 1759758"/>
                <a:gd name="connsiteX1397" fmla="*/ 1377995 w 3467616"/>
                <a:gd name="connsiteY1397" fmla="*/ 1054562 h 1759758"/>
                <a:gd name="connsiteX1398" fmla="*/ 1378688 w 3467616"/>
                <a:gd name="connsiteY1398" fmla="*/ 1054562 h 1759758"/>
                <a:gd name="connsiteX1399" fmla="*/ 1418402 w 3467616"/>
                <a:gd name="connsiteY1399" fmla="*/ 1077191 h 1759758"/>
                <a:gd name="connsiteX1400" fmla="*/ 1392080 w 3467616"/>
                <a:gd name="connsiteY1400" fmla="*/ 1056178 h 1759758"/>
                <a:gd name="connsiteX1401" fmla="*/ 1169264 w 3467616"/>
                <a:gd name="connsiteY1401" fmla="*/ 834967 h 1759758"/>
                <a:gd name="connsiteX1402" fmla="*/ 1172035 w 3467616"/>
                <a:gd name="connsiteY1402" fmla="*/ 834505 h 1759758"/>
                <a:gd name="connsiteX1403" fmla="*/ 1177346 w 3467616"/>
                <a:gd name="connsiteY1403" fmla="*/ 833582 h 1759758"/>
                <a:gd name="connsiteX1404" fmla="*/ 1178962 w 3467616"/>
                <a:gd name="connsiteY1404" fmla="*/ 833351 h 1759758"/>
                <a:gd name="connsiteX1405" fmla="*/ 1180809 w 3467616"/>
                <a:gd name="connsiteY1405" fmla="*/ 837507 h 1759758"/>
                <a:gd name="connsiteX1406" fmla="*/ 1184042 w 3467616"/>
                <a:gd name="connsiteY1406" fmla="*/ 843973 h 1759758"/>
                <a:gd name="connsiteX1407" fmla="*/ 1187505 w 3467616"/>
                <a:gd name="connsiteY1407" fmla="*/ 850207 h 1759758"/>
                <a:gd name="connsiteX1408" fmla="*/ 1190969 w 3467616"/>
                <a:gd name="connsiteY1408" fmla="*/ 856673 h 1759758"/>
                <a:gd name="connsiteX1409" fmla="*/ 1194663 w 3467616"/>
                <a:gd name="connsiteY1409" fmla="*/ 863138 h 1759758"/>
                <a:gd name="connsiteX1410" fmla="*/ 1198588 w 3467616"/>
                <a:gd name="connsiteY1410" fmla="*/ 869373 h 1759758"/>
                <a:gd name="connsiteX1411" fmla="*/ 1202513 w 3467616"/>
                <a:gd name="connsiteY1411" fmla="*/ 875838 h 1759758"/>
                <a:gd name="connsiteX1412" fmla="*/ 1206670 w 3467616"/>
                <a:gd name="connsiteY1412" fmla="*/ 882304 h 1759758"/>
                <a:gd name="connsiteX1413" fmla="*/ 1211057 w 3467616"/>
                <a:gd name="connsiteY1413" fmla="*/ 888538 h 1759758"/>
                <a:gd name="connsiteX1414" fmla="*/ 1215444 w 3467616"/>
                <a:gd name="connsiteY1414" fmla="*/ 894773 h 1759758"/>
                <a:gd name="connsiteX1415" fmla="*/ 1220062 w 3467616"/>
                <a:gd name="connsiteY1415" fmla="*/ 901238 h 1759758"/>
                <a:gd name="connsiteX1416" fmla="*/ 1224910 w 3467616"/>
                <a:gd name="connsiteY1416" fmla="*/ 907473 h 1759758"/>
                <a:gd name="connsiteX1417" fmla="*/ 1229990 w 3467616"/>
                <a:gd name="connsiteY1417" fmla="*/ 913938 h 1759758"/>
                <a:gd name="connsiteX1418" fmla="*/ 1235070 w 3467616"/>
                <a:gd name="connsiteY1418" fmla="*/ 920173 h 1759758"/>
                <a:gd name="connsiteX1419" fmla="*/ 1240611 w 3467616"/>
                <a:gd name="connsiteY1419" fmla="*/ 926407 h 1759758"/>
                <a:gd name="connsiteX1420" fmla="*/ 1246153 w 3467616"/>
                <a:gd name="connsiteY1420" fmla="*/ 932642 h 1759758"/>
                <a:gd name="connsiteX1421" fmla="*/ 1251925 w 3467616"/>
                <a:gd name="connsiteY1421" fmla="*/ 938876 h 1759758"/>
                <a:gd name="connsiteX1422" fmla="*/ 1257698 w 3467616"/>
                <a:gd name="connsiteY1422" fmla="*/ 945111 h 1759758"/>
                <a:gd name="connsiteX1423" fmla="*/ 1263932 w 3467616"/>
                <a:gd name="connsiteY1423" fmla="*/ 951345 h 1759758"/>
                <a:gd name="connsiteX1424" fmla="*/ 1270166 w 3467616"/>
                <a:gd name="connsiteY1424" fmla="*/ 957580 h 1759758"/>
                <a:gd name="connsiteX1425" fmla="*/ 1276631 w 3467616"/>
                <a:gd name="connsiteY1425" fmla="*/ 963815 h 1759758"/>
                <a:gd name="connsiteX1426" fmla="*/ 1281480 w 3467616"/>
                <a:gd name="connsiteY1426" fmla="*/ 968202 h 1759758"/>
                <a:gd name="connsiteX1427" fmla="*/ 1274092 w 3467616"/>
                <a:gd name="connsiteY1427" fmla="*/ 961967 h 1759758"/>
                <a:gd name="connsiteX1428" fmla="*/ 1263470 w 3467616"/>
                <a:gd name="connsiteY1428" fmla="*/ 952500 h 1759758"/>
                <a:gd name="connsiteX1429" fmla="*/ 1253311 w 3467616"/>
                <a:gd name="connsiteY1429" fmla="*/ 942802 h 1759758"/>
                <a:gd name="connsiteX1430" fmla="*/ 1243844 w 3467616"/>
                <a:gd name="connsiteY1430" fmla="*/ 933104 h 1759758"/>
                <a:gd name="connsiteX1431" fmla="*/ 1234839 w 3467616"/>
                <a:gd name="connsiteY1431" fmla="*/ 923636 h 1759758"/>
                <a:gd name="connsiteX1432" fmla="*/ 1226296 w 3467616"/>
                <a:gd name="connsiteY1432" fmla="*/ 913938 h 1759758"/>
                <a:gd name="connsiteX1433" fmla="*/ 1218445 w 3467616"/>
                <a:gd name="connsiteY1433" fmla="*/ 904240 h 1759758"/>
                <a:gd name="connsiteX1434" fmla="*/ 1210826 w 3467616"/>
                <a:gd name="connsiteY1434" fmla="*/ 894773 h 1759758"/>
                <a:gd name="connsiteX1435" fmla="*/ 1203437 w 3467616"/>
                <a:gd name="connsiteY1435" fmla="*/ 885075 h 1759758"/>
                <a:gd name="connsiteX1436" fmla="*/ 1196510 w 3467616"/>
                <a:gd name="connsiteY1436" fmla="*/ 875376 h 1759758"/>
                <a:gd name="connsiteX1437" fmla="*/ 1189583 w 3467616"/>
                <a:gd name="connsiteY1437" fmla="*/ 865678 h 1759758"/>
                <a:gd name="connsiteX1438" fmla="*/ 1183118 w 3467616"/>
                <a:gd name="connsiteY1438" fmla="*/ 855980 h 1759758"/>
                <a:gd name="connsiteX1439" fmla="*/ 1176653 w 3467616"/>
                <a:gd name="connsiteY1439" fmla="*/ 846282 h 1759758"/>
                <a:gd name="connsiteX1440" fmla="*/ 1170419 w 3467616"/>
                <a:gd name="connsiteY1440" fmla="*/ 836353 h 1759758"/>
                <a:gd name="connsiteX1441" fmla="*/ 1169264 w 3467616"/>
                <a:gd name="connsiteY1441" fmla="*/ 834967 h 1759758"/>
                <a:gd name="connsiteX1442" fmla="*/ 1121238 w 3467616"/>
                <a:gd name="connsiteY1442" fmla="*/ 759691 h 1759758"/>
                <a:gd name="connsiteX1443" fmla="*/ 1122854 w 3467616"/>
                <a:gd name="connsiteY1443" fmla="*/ 758075 h 1759758"/>
                <a:gd name="connsiteX1444" fmla="*/ 1131628 w 3467616"/>
                <a:gd name="connsiteY1444" fmla="*/ 750455 h 1759758"/>
                <a:gd name="connsiteX1445" fmla="*/ 1140171 w 3467616"/>
                <a:gd name="connsiteY1445" fmla="*/ 742373 h 1759758"/>
                <a:gd name="connsiteX1446" fmla="*/ 1148483 w 3467616"/>
                <a:gd name="connsiteY1446" fmla="*/ 734060 h 1759758"/>
                <a:gd name="connsiteX1447" fmla="*/ 1156796 w 3467616"/>
                <a:gd name="connsiteY1447" fmla="*/ 725747 h 1759758"/>
                <a:gd name="connsiteX1448" fmla="*/ 1162568 w 3467616"/>
                <a:gd name="connsiteY1448" fmla="*/ 719975 h 1759758"/>
                <a:gd name="connsiteX1449" fmla="*/ 1169495 w 3467616"/>
                <a:gd name="connsiteY1449" fmla="*/ 718127 h 1759758"/>
                <a:gd name="connsiteX1450" fmla="*/ 1178731 w 3467616"/>
                <a:gd name="connsiteY1450" fmla="*/ 715818 h 1759758"/>
                <a:gd name="connsiteX1451" fmla="*/ 1186812 w 3467616"/>
                <a:gd name="connsiteY1451" fmla="*/ 714433 h 1759758"/>
                <a:gd name="connsiteX1452" fmla="*/ 1187736 w 3467616"/>
                <a:gd name="connsiteY1452" fmla="*/ 714202 h 1759758"/>
                <a:gd name="connsiteX1453" fmla="*/ 1185658 w 3467616"/>
                <a:gd name="connsiteY1453" fmla="*/ 716742 h 1759758"/>
                <a:gd name="connsiteX1454" fmla="*/ 1179885 w 3467616"/>
                <a:gd name="connsiteY1454" fmla="*/ 723207 h 1759758"/>
                <a:gd name="connsiteX1455" fmla="*/ 1174113 w 3467616"/>
                <a:gd name="connsiteY1455" fmla="*/ 729442 h 1759758"/>
                <a:gd name="connsiteX1456" fmla="*/ 1168341 w 3467616"/>
                <a:gd name="connsiteY1456" fmla="*/ 735676 h 1759758"/>
                <a:gd name="connsiteX1457" fmla="*/ 1162106 w 3467616"/>
                <a:gd name="connsiteY1457" fmla="*/ 741680 h 1759758"/>
                <a:gd name="connsiteX1458" fmla="*/ 1156103 w 3467616"/>
                <a:gd name="connsiteY1458" fmla="*/ 747453 h 1759758"/>
                <a:gd name="connsiteX1459" fmla="*/ 1149638 w 3467616"/>
                <a:gd name="connsiteY1459" fmla="*/ 753225 h 1759758"/>
                <a:gd name="connsiteX1460" fmla="*/ 1143173 w 3467616"/>
                <a:gd name="connsiteY1460" fmla="*/ 758767 h 1759758"/>
                <a:gd name="connsiteX1461" fmla="*/ 1136708 w 3467616"/>
                <a:gd name="connsiteY1461" fmla="*/ 764309 h 1759758"/>
                <a:gd name="connsiteX1462" fmla="*/ 1130012 w 3467616"/>
                <a:gd name="connsiteY1462" fmla="*/ 769620 h 1759758"/>
                <a:gd name="connsiteX1463" fmla="*/ 1128395 w 3467616"/>
                <a:gd name="connsiteY1463" fmla="*/ 770775 h 1759758"/>
                <a:gd name="connsiteX1464" fmla="*/ 1121238 w 3467616"/>
                <a:gd name="connsiteY1464" fmla="*/ 759691 h 1759758"/>
                <a:gd name="connsiteX1465" fmla="*/ 1141556 w 3467616"/>
                <a:gd name="connsiteY1465" fmla="*/ 1459807 h 1759758"/>
                <a:gd name="connsiteX1466" fmla="*/ 1141787 w 3467616"/>
                <a:gd name="connsiteY1466" fmla="*/ 1459576 h 1759758"/>
                <a:gd name="connsiteX1467" fmla="*/ 1142018 w 3467616"/>
                <a:gd name="connsiteY1467" fmla="*/ 1459115 h 1759758"/>
                <a:gd name="connsiteX1468" fmla="*/ 1142018 w 3467616"/>
                <a:gd name="connsiteY1468" fmla="*/ 1459576 h 1759758"/>
                <a:gd name="connsiteX1469" fmla="*/ 1141556 w 3467616"/>
                <a:gd name="connsiteY1469" fmla="*/ 1459807 h 1759758"/>
                <a:gd name="connsiteX1470" fmla="*/ 1017565 w 3467616"/>
                <a:gd name="connsiteY1470" fmla="*/ 1380375 h 1759758"/>
                <a:gd name="connsiteX1471" fmla="*/ 1014101 w 3467616"/>
                <a:gd name="connsiteY1471" fmla="*/ 1380144 h 1759758"/>
                <a:gd name="connsiteX1472" fmla="*/ 1012023 w 3467616"/>
                <a:gd name="connsiteY1472" fmla="*/ 1379451 h 1759758"/>
                <a:gd name="connsiteX1473" fmla="*/ 1011330 w 3467616"/>
                <a:gd name="connsiteY1473" fmla="*/ 1378989 h 1759758"/>
                <a:gd name="connsiteX1474" fmla="*/ 1011099 w 3467616"/>
                <a:gd name="connsiteY1474" fmla="*/ 1378527 h 1759758"/>
                <a:gd name="connsiteX1475" fmla="*/ 1011099 w 3467616"/>
                <a:gd name="connsiteY1475" fmla="*/ 1378296 h 1759758"/>
                <a:gd name="connsiteX1476" fmla="*/ 1010869 w 3467616"/>
                <a:gd name="connsiteY1476" fmla="*/ 1377604 h 1759758"/>
                <a:gd name="connsiteX1477" fmla="*/ 1011099 w 3467616"/>
                <a:gd name="connsiteY1477" fmla="*/ 1376680 h 1759758"/>
                <a:gd name="connsiteX1478" fmla="*/ 1011792 w 3467616"/>
                <a:gd name="connsiteY1478" fmla="*/ 1375295 h 1759758"/>
                <a:gd name="connsiteX1479" fmla="*/ 1013870 w 3467616"/>
                <a:gd name="connsiteY1479" fmla="*/ 1372755 h 1759758"/>
                <a:gd name="connsiteX1480" fmla="*/ 1016410 w 3467616"/>
                <a:gd name="connsiteY1480" fmla="*/ 1369522 h 1759758"/>
                <a:gd name="connsiteX1481" fmla="*/ 1018950 w 3467616"/>
                <a:gd name="connsiteY1481" fmla="*/ 1366751 h 1759758"/>
                <a:gd name="connsiteX1482" fmla="*/ 1021490 w 3467616"/>
                <a:gd name="connsiteY1482" fmla="*/ 1364442 h 1759758"/>
                <a:gd name="connsiteX1483" fmla="*/ 1023799 w 3467616"/>
                <a:gd name="connsiteY1483" fmla="*/ 1362826 h 1759758"/>
                <a:gd name="connsiteX1484" fmla="*/ 1026339 w 3467616"/>
                <a:gd name="connsiteY1484" fmla="*/ 1361440 h 1759758"/>
                <a:gd name="connsiteX1485" fmla="*/ 1027724 w 3467616"/>
                <a:gd name="connsiteY1485" fmla="*/ 1360747 h 1759758"/>
                <a:gd name="connsiteX1486" fmla="*/ 1027493 w 3467616"/>
                <a:gd name="connsiteY1486" fmla="*/ 1361902 h 1759758"/>
                <a:gd name="connsiteX1487" fmla="*/ 1026800 w 3467616"/>
                <a:gd name="connsiteY1487" fmla="*/ 1363749 h 1759758"/>
                <a:gd name="connsiteX1488" fmla="*/ 1017565 w 3467616"/>
                <a:gd name="connsiteY1488" fmla="*/ 1380375 h 1759758"/>
                <a:gd name="connsiteX1489" fmla="*/ 1068593 w 3467616"/>
                <a:gd name="connsiteY1489" fmla="*/ 1364211 h 1759758"/>
                <a:gd name="connsiteX1490" fmla="*/ 1069978 w 3467616"/>
                <a:gd name="connsiteY1490" fmla="*/ 1362595 h 1759758"/>
                <a:gd name="connsiteX1491" fmla="*/ 1074365 w 3467616"/>
                <a:gd name="connsiteY1491" fmla="*/ 1356591 h 1759758"/>
                <a:gd name="connsiteX1492" fmla="*/ 1078522 w 3467616"/>
                <a:gd name="connsiteY1492" fmla="*/ 1350126 h 1759758"/>
                <a:gd name="connsiteX1493" fmla="*/ 1080600 w 3467616"/>
                <a:gd name="connsiteY1493" fmla="*/ 1346200 h 1759758"/>
                <a:gd name="connsiteX1494" fmla="*/ 1081292 w 3467616"/>
                <a:gd name="connsiteY1494" fmla="*/ 1345738 h 1759758"/>
                <a:gd name="connsiteX1495" fmla="*/ 1083601 w 3467616"/>
                <a:gd name="connsiteY1495" fmla="*/ 1344815 h 1759758"/>
                <a:gd name="connsiteX1496" fmla="*/ 1086141 w 3467616"/>
                <a:gd name="connsiteY1496" fmla="*/ 1344584 h 1759758"/>
                <a:gd name="connsiteX1497" fmla="*/ 1088219 w 3467616"/>
                <a:gd name="connsiteY1497" fmla="*/ 1345046 h 1759758"/>
                <a:gd name="connsiteX1498" fmla="*/ 1089605 w 3467616"/>
                <a:gd name="connsiteY1498" fmla="*/ 1345969 h 1759758"/>
                <a:gd name="connsiteX1499" fmla="*/ 1090759 w 3467616"/>
                <a:gd name="connsiteY1499" fmla="*/ 1347355 h 1759758"/>
                <a:gd name="connsiteX1500" fmla="*/ 1091683 w 3467616"/>
                <a:gd name="connsiteY1500" fmla="*/ 1350356 h 1759758"/>
                <a:gd name="connsiteX1501" fmla="*/ 1091683 w 3467616"/>
                <a:gd name="connsiteY1501" fmla="*/ 1350818 h 1759758"/>
                <a:gd name="connsiteX1502" fmla="*/ 1086141 w 3467616"/>
                <a:gd name="connsiteY1502" fmla="*/ 1354051 h 1759758"/>
                <a:gd name="connsiteX1503" fmla="*/ 1080369 w 3467616"/>
                <a:gd name="connsiteY1503" fmla="*/ 1357515 h 1759758"/>
                <a:gd name="connsiteX1504" fmla="*/ 1074827 w 3467616"/>
                <a:gd name="connsiteY1504" fmla="*/ 1360747 h 1759758"/>
                <a:gd name="connsiteX1505" fmla="*/ 1069286 w 3467616"/>
                <a:gd name="connsiteY1505" fmla="*/ 1363749 h 1759758"/>
                <a:gd name="connsiteX1506" fmla="*/ 1068593 w 3467616"/>
                <a:gd name="connsiteY1506" fmla="*/ 1364211 h 1759758"/>
                <a:gd name="connsiteX1507" fmla="*/ 1000709 w 3467616"/>
                <a:gd name="connsiteY1507" fmla="*/ 1328420 h 1759758"/>
                <a:gd name="connsiteX1508" fmla="*/ 994937 w 3467616"/>
                <a:gd name="connsiteY1508" fmla="*/ 1330498 h 1759758"/>
                <a:gd name="connsiteX1509" fmla="*/ 989626 w 3467616"/>
                <a:gd name="connsiteY1509" fmla="*/ 1332576 h 1759758"/>
                <a:gd name="connsiteX1510" fmla="*/ 984084 w 3467616"/>
                <a:gd name="connsiteY1510" fmla="*/ 1334886 h 1759758"/>
                <a:gd name="connsiteX1511" fmla="*/ 981775 w 3467616"/>
                <a:gd name="connsiteY1511" fmla="*/ 1336040 h 1759758"/>
                <a:gd name="connsiteX1512" fmla="*/ 983623 w 3467616"/>
                <a:gd name="connsiteY1512" fmla="*/ 1330960 h 1759758"/>
                <a:gd name="connsiteX1513" fmla="*/ 983161 w 3467616"/>
                <a:gd name="connsiteY1513" fmla="*/ 1327496 h 1759758"/>
                <a:gd name="connsiteX1514" fmla="*/ 983392 w 3467616"/>
                <a:gd name="connsiteY1514" fmla="*/ 1327035 h 1759758"/>
                <a:gd name="connsiteX1515" fmla="*/ 984315 w 3467616"/>
                <a:gd name="connsiteY1515" fmla="*/ 1325649 h 1759758"/>
                <a:gd name="connsiteX1516" fmla="*/ 986393 w 3467616"/>
                <a:gd name="connsiteY1516" fmla="*/ 1323571 h 1759758"/>
                <a:gd name="connsiteX1517" fmla="*/ 988933 w 3467616"/>
                <a:gd name="connsiteY1517" fmla="*/ 1321262 h 1759758"/>
                <a:gd name="connsiteX1518" fmla="*/ 992397 w 3467616"/>
                <a:gd name="connsiteY1518" fmla="*/ 1318953 h 1759758"/>
                <a:gd name="connsiteX1519" fmla="*/ 996322 w 3467616"/>
                <a:gd name="connsiteY1519" fmla="*/ 1316644 h 1759758"/>
                <a:gd name="connsiteX1520" fmla="*/ 1000478 w 3467616"/>
                <a:gd name="connsiteY1520" fmla="*/ 1314104 h 1759758"/>
                <a:gd name="connsiteX1521" fmla="*/ 1005327 w 3467616"/>
                <a:gd name="connsiteY1521" fmla="*/ 1312026 h 1759758"/>
                <a:gd name="connsiteX1522" fmla="*/ 1010176 w 3467616"/>
                <a:gd name="connsiteY1522" fmla="*/ 1309947 h 1759758"/>
                <a:gd name="connsiteX1523" fmla="*/ 1015256 w 3467616"/>
                <a:gd name="connsiteY1523" fmla="*/ 1308331 h 1759758"/>
                <a:gd name="connsiteX1524" fmla="*/ 1019874 w 3467616"/>
                <a:gd name="connsiteY1524" fmla="*/ 1306946 h 1759758"/>
                <a:gd name="connsiteX1525" fmla="*/ 1019181 w 3467616"/>
                <a:gd name="connsiteY1525" fmla="*/ 1311333 h 1759758"/>
                <a:gd name="connsiteX1526" fmla="*/ 1017103 w 3467616"/>
                <a:gd name="connsiteY1526" fmla="*/ 1321955 h 1759758"/>
                <a:gd name="connsiteX1527" fmla="*/ 1016641 w 3467616"/>
                <a:gd name="connsiteY1527" fmla="*/ 1324495 h 1759758"/>
                <a:gd name="connsiteX1528" fmla="*/ 1012716 w 3467616"/>
                <a:gd name="connsiteY1528" fmla="*/ 1325187 h 1759758"/>
                <a:gd name="connsiteX1529" fmla="*/ 1006482 w 3467616"/>
                <a:gd name="connsiteY1529" fmla="*/ 1326804 h 1759758"/>
                <a:gd name="connsiteX1530" fmla="*/ 1000709 w 3467616"/>
                <a:gd name="connsiteY1530" fmla="*/ 1328420 h 1759758"/>
                <a:gd name="connsiteX1531" fmla="*/ 1006251 w 3467616"/>
                <a:gd name="connsiteY1531" fmla="*/ 1276235 h 1759758"/>
                <a:gd name="connsiteX1532" fmla="*/ 998631 w 3467616"/>
                <a:gd name="connsiteY1532" fmla="*/ 1277620 h 1759758"/>
                <a:gd name="connsiteX1533" fmla="*/ 991011 w 3467616"/>
                <a:gd name="connsiteY1533" fmla="*/ 1278775 h 1759758"/>
                <a:gd name="connsiteX1534" fmla="*/ 983392 w 3467616"/>
                <a:gd name="connsiteY1534" fmla="*/ 1279236 h 1759758"/>
                <a:gd name="connsiteX1535" fmla="*/ 975772 w 3467616"/>
                <a:gd name="connsiteY1535" fmla="*/ 1279236 h 1759758"/>
                <a:gd name="connsiteX1536" fmla="*/ 973925 w 3467616"/>
                <a:gd name="connsiteY1536" fmla="*/ 1279236 h 1759758"/>
                <a:gd name="connsiteX1537" fmla="*/ 973694 w 3467616"/>
                <a:gd name="connsiteY1537" fmla="*/ 1278775 h 1759758"/>
                <a:gd name="connsiteX1538" fmla="*/ 972309 w 3467616"/>
                <a:gd name="connsiteY1538" fmla="*/ 1275311 h 1759758"/>
                <a:gd name="connsiteX1539" fmla="*/ 972078 w 3467616"/>
                <a:gd name="connsiteY1539" fmla="*/ 1273233 h 1759758"/>
                <a:gd name="connsiteX1540" fmla="*/ 972309 w 3467616"/>
                <a:gd name="connsiteY1540" fmla="*/ 1271616 h 1759758"/>
                <a:gd name="connsiteX1541" fmla="*/ 973232 w 3467616"/>
                <a:gd name="connsiteY1541" fmla="*/ 1270000 h 1759758"/>
                <a:gd name="connsiteX1542" fmla="*/ 974618 w 3467616"/>
                <a:gd name="connsiteY1542" fmla="*/ 1268153 h 1759758"/>
                <a:gd name="connsiteX1543" fmla="*/ 976927 w 3467616"/>
                <a:gd name="connsiteY1543" fmla="*/ 1266536 h 1759758"/>
                <a:gd name="connsiteX1544" fmla="*/ 980390 w 3467616"/>
                <a:gd name="connsiteY1544" fmla="*/ 1264920 h 1759758"/>
                <a:gd name="connsiteX1545" fmla="*/ 986163 w 3467616"/>
                <a:gd name="connsiteY1545" fmla="*/ 1262380 h 1759758"/>
                <a:gd name="connsiteX1546" fmla="*/ 992397 w 3467616"/>
                <a:gd name="connsiteY1546" fmla="*/ 1260071 h 1759758"/>
                <a:gd name="connsiteX1547" fmla="*/ 999093 w 3467616"/>
                <a:gd name="connsiteY1547" fmla="*/ 1257762 h 1759758"/>
                <a:gd name="connsiteX1548" fmla="*/ 1006020 w 3467616"/>
                <a:gd name="connsiteY1548" fmla="*/ 1255453 h 1759758"/>
                <a:gd name="connsiteX1549" fmla="*/ 1013178 w 3467616"/>
                <a:gd name="connsiteY1549" fmla="*/ 1253375 h 1759758"/>
                <a:gd name="connsiteX1550" fmla="*/ 1020566 w 3467616"/>
                <a:gd name="connsiteY1550" fmla="*/ 1251758 h 1759758"/>
                <a:gd name="connsiteX1551" fmla="*/ 1023568 w 3467616"/>
                <a:gd name="connsiteY1551" fmla="*/ 1251066 h 1759758"/>
                <a:gd name="connsiteX1552" fmla="*/ 1023568 w 3467616"/>
                <a:gd name="connsiteY1552" fmla="*/ 1252913 h 1759758"/>
                <a:gd name="connsiteX1553" fmla="*/ 1023568 w 3467616"/>
                <a:gd name="connsiteY1553" fmla="*/ 1258224 h 1759758"/>
                <a:gd name="connsiteX1554" fmla="*/ 1023337 w 3467616"/>
                <a:gd name="connsiteY1554" fmla="*/ 1263304 h 1759758"/>
                <a:gd name="connsiteX1555" fmla="*/ 1022875 w 3467616"/>
                <a:gd name="connsiteY1555" fmla="*/ 1268384 h 1759758"/>
                <a:gd name="connsiteX1556" fmla="*/ 1022644 w 3467616"/>
                <a:gd name="connsiteY1556" fmla="*/ 1271616 h 1759758"/>
                <a:gd name="connsiteX1557" fmla="*/ 1021490 w 3467616"/>
                <a:gd name="connsiteY1557" fmla="*/ 1272078 h 1759758"/>
                <a:gd name="connsiteX1558" fmla="*/ 1013870 w 3467616"/>
                <a:gd name="connsiteY1558" fmla="*/ 1274387 h 1759758"/>
                <a:gd name="connsiteX1559" fmla="*/ 1006251 w 3467616"/>
                <a:gd name="connsiteY1559" fmla="*/ 1276235 h 1759758"/>
                <a:gd name="connsiteX1560" fmla="*/ 1217522 w 3467616"/>
                <a:gd name="connsiteY1560" fmla="*/ 1368136 h 1759758"/>
                <a:gd name="connsiteX1561" fmla="*/ 1232299 w 3467616"/>
                <a:gd name="connsiteY1561" fmla="*/ 1356591 h 1759758"/>
                <a:gd name="connsiteX1562" fmla="*/ 1236917 w 3467616"/>
                <a:gd name="connsiteY1562" fmla="*/ 1353358 h 1759758"/>
                <a:gd name="connsiteX1563" fmla="*/ 1241997 w 3467616"/>
                <a:gd name="connsiteY1563" fmla="*/ 1350126 h 1759758"/>
                <a:gd name="connsiteX1564" fmla="*/ 1247307 w 3467616"/>
                <a:gd name="connsiteY1564" fmla="*/ 1346893 h 1759758"/>
                <a:gd name="connsiteX1565" fmla="*/ 1247538 w 3467616"/>
                <a:gd name="connsiteY1565" fmla="*/ 1346893 h 1759758"/>
                <a:gd name="connsiteX1566" fmla="*/ 1244998 w 3467616"/>
                <a:gd name="connsiteY1566" fmla="*/ 1349895 h 1759758"/>
                <a:gd name="connsiteX1567" fmla="*/ 1237610 w 3467616"/>
                <a:gd name="connsiteY1567" fmla="*/ 1359824 h 1759758"/>
                <a:gd name="connsiteX1568" fmla="*/ 1221678 w 3467616"/>
                <a:gd name="connsiteY1568" fmla="*/ 1369291 h 1759758"/>
                <a:gd name="connsiteX1569" fmla="*/ 1217522 w 3467616"/>
                <a:gd name="connsiteY1569" fmla="*/ 1368136 h 1759758"/>
                <a:gd name="connsiteX1570" fmla="*/ 1231837 w 3467616"/>
                <a:gd name="connsiteY1570" fmla="*/ 1367675 h 1759758"/>
                <a:gd name="connsiteX1571" fmla="*/ 1229067 w 3467616"/>
                <a:gd name="connsiteY1571" fmla="*/ 1371369 h 1759758"/>
                <a:gd name="connsiteX1572" fmla="*/ 1223987 w 3467616"/>
                <a:gd name="connsiteY1572" fmla="*/ 1369984 h 1759758"/>
                <a:gd name="connsiteX1573" fmla="*/ 1231837 w 3467616"/>
                <a:gd name="connsiteY1573" fmla="*/ 1367675 h 1759758"/>
                <a:gd name="connsiteX1574" fmla="*/ 1250771 w 3467616"/>
                <a:gd name="connsiteY1574" fmla="*/ 1377373 h 1759758"/>
                <a:gd name="connsiteX1575" fmla="*/ 1262547 w 3467616"/>
                <a:gd name="connsiteY1575" fmla="*/ 1367906 h 1759758"/>
                <a:gd name="connsiteX1576" fmla="*/ 1265779 w 3467616"/>
                <a:gd name="connsiteY1576" fmla="*/ 1365596 h 1759758"/>
                <a:gd name="connsiteX1577" fmla="*/ 1269012 w 3467616"/>
                <a:gd name="connsiteY1577" fmla="*/ 1363287 h 1759758"/>
                <a:gd name="connsiteX1578" fmla="*/ 1272244 w 3467616"/>
                <a:gd name="connsiteY1578" fmla="*/ 1361209 h 1759758"/>
                <a:gd name="connsiteX1579" fmla="*/ 1275708 w 3467616"/>
                <a:gd name="connsiteY1579" fmla="*/ 1358900 h 1759758"/>
                <a:gd name="connsiteX1580" fmla="*/ 1278248 w 3467616"/>
                <a:gd name="connsiteY1580" fmla="*/ 1357515 h 1759758"/>
                <a:gd name="connsiteX1581" fmla="*/ 1280788 w 3467616"/>
                <a:gd name="connsiteY1581" fmla="*/ 1361440 h 1759758"/>
                <a:gd name="connsiteX1582" fmla="*/ 1284482 w 3467616"/>
                <a:gd name="connsiteY1582" fmla="*/ 1367213 h 1759758"/>
                <a:gd name="connsiteX1583" fmla="*/ 1288176 w 3467616"/>
                <a:gd name="connsiteY1583" fmla="*/ 1372986 h 1759758"/>
                <a:gd name="connsiteX1584" fmla="*/ 1291640 w 3467616"/>
                <a:gd name="connsiteY1584" fmla="*/ 1378758 h 1759758"/>
                <a:gd name="connsiteX1585" fmla="*/ 1294872 w 3467616"/>
                <a:gd name="connsiteY1585" fmla="*/ 1384531 h 1759758"/>
                <a:gd name="connsiteX1586" fmla="*/ 1297181 w 3467616"/>
                <a:gd name="connsiteY1586" fmla="*/ 1388918 h 1759758"/>
                <a:gd name="connsiteX1587" fmla="*/ 1296258 w 3467616"/>
                <a:gd name="connsiteY1587" fmla="*/ 1390073 h 1759758"/>
                <a:gd name="connsiteX1588" fmla="*/ 1294641 w 3467616"/>
                <a:gd name="connsiteY1588" fmla="*/ 1389611 h 1759758"/>
                <a:gd name="connsiteX1589" fmla="*/ 1282635 w 3467616"/>
                <a:gd name="connsiteY1589" fmla="*/ 1386378 h 1759758"/>
                <a:gd name="connsiteX1590" fmla="*/ 1270628 w 3467616"/>
                <a:gd name="connsiteY1590" fmla="*/ 1382915 h 1759758"/>
                <a:gd name="connsiteX1591" fmla="*/ 1258852 w 3467616"/>
                <a:gd name="connsiteY1591" fmla="*/ 1379682 h 1759758"/>
                <a:gd name="connsiteX1592" fmla="*/ 1250771 w 3467616"/>
                <a:gd name="connsiteY1592" fmla="*/ 1377373 h 1759758"/>
                <a:gd name="connsiteX1593" fmla="*/ 1326967 w 3467616"/>
                <a:gd name="connsiteY1593" fmla="*/ 1398616 h 1759758"/>
                <a:gd name="connsiteX1594" fmla="*/ 1326274 w 3467616"/>
                <a:gd name="connsiteY1594" fmla="*/ 1395384 h 1759758"/>
                <a:gd name="connsiteX1595" fmla="*/ 1327891 w 3467616"/>
                <a:gd name="connsiteY1595" fmla="*/ 1393998 h 1759758"/>
                <a:gd name="connsiteX1596" fmla="*/ 1330430 w 3467616"/>
                <a:gd name="connsiteY1596" fmla="*/ 1392151 h 1759758"/>
                <a:gd name="connsiteX1597" fmla="*/ 1330892 w 3467616"/>
                <a:gd name="connsiteY1597" fmla="*/ 1391920 h 1759758"/>
                <a:gd name="connsiteX1598" fmla="*/ 1331354 w 3467616"/>
                <a:gd name="connsiteY1598" fmla="*/ 1392844 h 1759758"/>
                <a:gd name="connsiteX1599" fmla="*/ 1332970 w 3467616"/>
                <a:gd name="connsiteY1599" fmla="*/ 1396076 h 1759758"/>
                <a:gd name="connsiteX1600" fmla="*/ 1334587 w 3467616"/>
                <a:gd name="connsiteY1600" fmla="*/ 1399078 h 1759758"/>
                <a:gd name="connsiteX1601" fmla="*/ 1335510 w 3467616"/>
                <a:gd name="connsiteY1601" fmla="*/ 1400926 h 1759758"/>
                <a:gd name="connsiteX1602" fmla="*/ 1330430 w 3467616"/>
                <a:gd name="connsiteY1602" fmla="*/ 1399540 h 1759758"/>
                <a:gd name="connsiteX1603" fmla="*/ 1326967 w 3467616"/>
                <a:gd name="connsiteY1603" fmla="*/ 1398616 h 1759758"/>
                <a:gd name="connsiteX1604" fmla="*/ 1357907 w 3467616"/>
                <a:gd name="connsiteY1604" fmla="*/ 1387995 h 1759758"/>
                <a:gd name="connsiteX1605" fmla="*/ 1357215 w 3467616"/>
                <a:gd name="connsiteY1605" fmla="*/ 1385916 h 1759758"/>
                <a:gd name="connsiteX1606" fmla="*/ 1356060 w 3467616"/>
                <a:gd name="connsiteY1606" fmla="*/ 1381991 h 1759758"/>
                <a:gd name="connsiteX1607" fmla="*/ 1354675 w 3467616"/>
                <a:gd name="connsiteY1607" fmla="*/ 1378066 h 1759758"/>
                <a:gd name="connsiteX1608" fmla="*/ 1353982 w 3467616"/>
                <a:gd name="connsiteY1608" fmla="*/ 1376680 h 1759758"/>
                <a:gd name="connsiteX1609" fmla="*/ 1356753 w 3467616"/>
                <a:gd name="connsiteY1609" fmla="*/ 1375064 h 1759758"/>
                <a:gd name="connsiteX1610" fmla="*/ 1359985 w 3467616"/>
                <a:gd name="connsiteY1610" fmla="*/ 1373216 h 1759758"/>
                <a:gd name="connsiteX1611" fmla="*/ 1360447 w 3467616"/>
                <a:gd name="connsiteY1611" fmla="*/ 1374140 h 1759758"/>
                <a:gd name="connsiteX1612" fmla="*/ 1362756 w 3467616"/>
                <a:gd name="connsiteY1612" fmla="*/ 1377373 h 1759758"/>
                <a:gd name="connsiteX1613" fmla="*/ 1364603 w 3467616"/>
                <a:gd name="connsiteY1613" fmla="*/ 1380606 h 1759758"/>
                <a:gd name="connsiteX1614" fmla="*/ 1365065 w 3467616"/>
                <a:gd name="connsiteY1614" fmla="*/ 1381067 h 1759758"/>
                <a:gd name="connsiteX1615" fmla="*/ 1362756 w 3467616"/>
                <a:gd name="connsiteY1615" fmla="*/ 1383146 h 1759758"/>
                <a:gd name="connsiteX1616" fmla="*/ 1359524 w 3467616"/>
                <a:gd name="connsiteY1616" fmla="*/ 1386378 h 1759758"/>
                <a:gd name="connsiteX1617" fmla="*/ 1357907 w 3467616"/>
                <a:gd name="connsiteY1617" fmla="*/ 1387995 h 1759758"/>
                <a:gd name="connsiteX1618" fmla="*/ 1371761 w 3467616"/>
                <a:gd name="connsiteY1618" fmla="*/ 1411086 h 1759758"/>
                <a:gd name="connsiteX1619" fmla="*/ 1374070 w 3467616"/>
                <a:gd name="connsiteY1619" fmla="*/ 1409238 h 1759758"/>
                <a:gd name="connsiteX1620" fmla="*/ 1377072 w 3467616"/>
                <a:gd name="connsiteY1620" fmla="*/ 1406929 h 1759758"/>
                <a:gd name="connsiteX1621" fmla="*/ 1377303 w 3467616"/>
                <a:gd name="connsiteY1621" fmla="*/ 1406698 h 1759758"/>
                <a:gd name="connsiteX1622" fmla="*/ 1377072 w 3467616"/>
                <a:gd name="connsiteY1622" fmla="*/ 1410393 h 1759758"/>
                <a:gd name="connsiteX1623" fmla="*/ 1377072 w 3467616"/>
                <a:gd name="connsiteY1623" fmla="*/ 1412471 h 1759758"/>
                <a:gd name="connsiteX1624" fmla="*/ 1371761 w 3467616"/>
                <a:gd name="connsiteY1624" fmla="*/ 1411086 h 1759758"/>
                <a:gd name="connsiteX1625" fmla="*/ 1018026 w 3467616"/>
                <a:gd name="connsiteY1625" fmla="*/ 1169555 h 1759758"/>
                <a:gd name="connsiteX1626" fmla="*/ 1015948 w 3467616"/>
                <a:gd name="connsiteY1626" fmla="*/ 1170478 h 1759758"/>
                <a:gd name="connsiteX1627" fmla="*/ 1014794 w 3467616"/>
                <a:gd name="connsiteY1627" fmla="*/ 1170940 h 1759758"/>
                <a:gd name="connsiteX1628" fmla="*/ 1015717 w 3467616"/>
                <a:gd name="connsiteY1628" fmla="*/ 1168400 h 1759758"/>
                <a:gd name="connsiteX1629" fmla="*/ 1016179 w 3467616"/>
                <a:gd name="connsiteY1629" fmla="*/ 1168631 h 1759758"/>
                <a:gd name="connsiteX1630" fmla="*/ 1018026 w 3467616"/>
                <a:gd name="connsiteY1630" fmla="*/ 1169555 h 1759758"/>
                <a:gd name="connsiteX1631" fmla="*/ 1068362 w 3467616"/>
                <a:gd name="connsiteY1631" fmla="*/ 1187335 h 1759758"/>
                <a:gd name="connsiteX1632" fmla="*/ 1059126 w 3467616"/>
                <a:gd name="connsiteY1632" fmla="*/ 1190798 h 1759758"/>
                <a:gd name="connsiteX1633" fmla="*/ 1050121 w 3467616"/>
                <a:gd name="connsiteY1633" fmla="*/ 1194031 h 1759758"/>
                <a:gd name="connsiteX1634" fmla="*/ 1041116 w 3467616"/>
                <a:gd name="connsiteY1634" fmla="*/ 1197264 h 1759758"/>
                <a:gd name="connsiteX1635" fmla="*/ 1031880 w 3467616"/>
                <a:gd name="connsiteY1635" fmla="*/ 1200266 h 1759758"/>
                <a:gd name="connsiteX1636" fmla="*/ 1022875 w 3467616"/>
                <a:gd name="connsiteY1636" fmla="*/ 1203036 h 1759758"/>
                <a:gd name="connsiteX1637" fmla="*/ 1013639 w 3467616"/>
                <a:gd name="connsiteY1637" fmla="*/ 1205807 h 1759758"/>
                <a:gd name="connsiteX1638" fmla="*/ 1004634 w 3467616"/>
                <a:gd name="connsiteY1638" fmla="*/ 1208347 h 1759758"/>
                <a:gd name="connsiteX1639" fmla="*/ 995398 w 3467616"/>
                <a:gd name="connsiteY1639" fmla="*/ 1210887 h 1759758"/>
                <a:gd name="connsiteX1640" fmla="*/ 986163 w 3467616"/>
                <a:gd name="connsiteY1640" fmla="*/ 1213427 h 1759758"/>
                <a:gd name="connsiteX1641" fmla="*/ 977158 w 3467616"/>
                <a:gd name="connsiteY1641" fmla="*/ 1215506 h 1759758"/>
                <a:gd name="connsiteX1642" fmla="*/ 967922 w 3467616"/>
                <a:gd name="connsiteY1642" fmla="*/ 1217815 h 1759758"/>
                <a:gd name="connsiteX1643" fmla="*/ 958686 w 3467616"/>
                <a:gd name="connsiteY1643" fmla="*/ 1219893 h 1759758"/>
                <a:gd name="connsiteX1644" fmla="*/ 949450 w 3467616"/>
                <a:gd name="connsiteY1644" fmla="*/ 1221740 h 1759758"/>
                <a:gd name="connsiteX1645" fmla="*/ 940214 w 3467616"/>
                <a:gd name="connsiteY1645" fmla="*/ 1223587 h 1759758"/>
                <a:gd name="connsiteX1646" fmla="*/ 930978 w 3467616"/>
                <a:gd name="connsiteY1646" fmla="*/ 1225435 h 1759758"/>
                <a:gd name="connsiteX1647" fmla="*/ 921742 w 3467616"/>
                <a:gd name="connsiteY1647" fmla="*/ 1227051 h 1759758"/>
                <a:gd name="connsiteX1648" fmla="*/ 912506 w 3467616"/>
                <a:gd name="connsiteY1648" fmla="*/ 1228667 h 1759758"/>
                <a:gd name="connsiteX1649" fmla="*/ 903270 w 3467616"/>
                <a:gd name="connsiteY1649" fmla="*/ 1230053 h 1759758"/>
                <a:gd name="connsiteX1650" fmla="*/ 894035 w 3467616"/>
                <a:gd name="connsiteY1650" fmla="*/ 1231438 h 1759758"/>
                <a:gd name="connsiteX1651" fmla="*/ 888031 w 3467616"/>
                <a:gd name="connsiteY1651" fmla="*/ 1232131 h 1759758"/>
                <a:gd name="connsiteX1652" fmla="*/ 887569 w 3467616"/>
                <a:gd name="connsiteY1652" fmla="*/ 1228206 h 1759758"/>
                <a:gd name="connsiteX1653" fmla="*/ 887338 w 3467616"/>
                <a:gd name="connsiteY1653" fmla="*/ 1224511 h 1759758"/>
                <a:gd name="connsiteX1654" fmla="*/ 895882 w 3467616"/>
                <a:gd name="connsiteY1654" fmla="*/ 1224049 h 1759758"/>
                <a:gd name="connsiteX1655" fmla="*/ 906272 w 3467616"/>
                <a:gd name="connsiteY1655" fmla="*/ 1223587 h 1759758"/>
                <a:gd name="connsiteX1656" fmla="*/ 916432 w 3467616"/>
                <a:gd name="connsiteY1656" fmla="*/ 1222895 h 1759758"/>
                <a:gd name="connsiteX1657" fmla="*/ 926822 w 3467616"/>
                <a:gd name="connsiteY1657" fmla="*/ 1221971 h 1759758"/>
                <a:gd name="connsiteX1658" fmla="*/ 936751 w 3467616"/>
                <a:gd name="connsiteY1658" fmla="*/ 1220816 h 1759758"/>
                <a:gd name="connsiteX1659" fmla="*/ 946679 w 3467616"/>
                <a:gd name="connsiteY1659" fmla="*/ 1219662 h 1759758"/>
                <a:gd name="connsiteX1660" fmla="*/ 956377 w 3467616"/>
                <a:gd name="connsiteY1660" fmla="*/ 1218276 h 1759758"/>
                <a:gd name="connsiteX1661" fmla="*/ 966074 w 3467616"/>
                <a:gd name="connsiteY1661" fmla="*/ 1216660 h 1759758"/>
                <a:gd name="connsiteX1662" fmla="*/ 975772 w 3467616"/>
                <a:gd name="connsiteY1662" fmla="*/ 1214813 h 1759758"/>
                <a:gd name="connsiteX1663" fmla="*/ 985239 w 3467616"/>
                <a:gd name="connsiteY1663" fmla="*/ 1212735 h 1759758"/>
                <a:gd name="connsiteX1664" fmla="*/ 994475 w 3467616"/>
                <a:gd name="connsiteY1664" fmla="*/ 1210656 h 1759758"/>
                <a:gd name="connsiteX1665" fmla="*/ 1003711 w 3467616"/>
                <a:gd name="connsiteY1665" fmla="*/ 1208347 h 1759758"/>
                <a:gd name="connsiteX1666" fmla="*/ 1012947 w 3467616"/>
                <a:gd name="connsiteY1666" fmla="*/ 1205807 h 1759758"/>
                <a:gd name="connsiteX1667" fmla="*/ 1022183 w 3467616"/>
                <a:gd name="connsiteY1667" fmla="*/ 1203036 h 1759758"/>
                <a:gd name="connsiteX1668" fmla="*/ 1031188 w 3467616"/>
                <a:gd name="connsiteY1668" fmla="*/ 1200035 h 1759758"/>
                <a:gd name="connsiteX1669" fmla="*/ 1040193 w 3467616"/>
                <a:gd name="connsiteY1669" fmla="*/ 1196802 h 1759758"/>
                <a:gd name="connsiteX1670" fmla="*/ 1049198 w 3467616"/>
                <a:gd name="connsiteY1670" fmla="*/ 1193569 h 1759758"/>
                <a:gd name="connsiteX1671" fmla="*/ 1057972 w 3467616"/>
                <a:gd name="connsiteY1671" fmla="*/ 1190106 h 1759758"/>
                <a:gd name="connsiteX1672" fmla="*/ 1066977 w 3467616"/>
                <a:gd name="connsiteY1672" fmla="*/ 1186411 h 1759758"/>
                <a:gd name="connsiteX1673" fmla="*/ 1075751 w 3467616"/>
                <a:gd name="connsiteY1673" fmla="*/ 1182486 h 1759758"/>
                <a:gd name="connsiteX1674" fmla="*/ 1084525 w 3467616"/>
                <a:gd name="connsiteY1674" fmla="*/ 1178329 h 1759758"/>
                <a:gd name="connsiteX1675" fmla="*/ 1093299 w 3467616"/>
                <a:gd name="connsiteY1675" fmla="*/ 1173942 h 1759758"/>
                <a:gd name="connsiteX1676" fmla="*/ 1102073 w 3467616"/>
                <a:gd name="connsiteY1676" fmla="*/ 1169324 h 1759758"/>
                <a:gd name="connsiteX1677" fmla="*/ 1110616 w 3467616"/>
                <a:gd name="connsiteY1677" fmla="*/ 1164706 h 1759758"/>
                <a:gd name="connsiteX1678" fmla="*/ 1119390 w 3467616"/>
                <a:gd name="connsiteY1678" fmla="*/ 1159626 h 1759758"/>
                <a:gd name="connsiteX1679" fmla="*/ 1128164 w 3467616"/>
                <a:gd name="connsiteY1679" fmla="*/ 1154546 h 1759758"/>
                <a:gd name="connsiteX1680" fmla="*/ 1136939 w 3467616"/>
                <a:gd name="connsiteY1680" fmla="*/ 1149235 h 1759758"/>
                <a:gd name="connsiteX1681" fmla="*/ 1145713 w 3467616"/>
                <a:gd name="connsiteY1681" fmla="*/ 1143693 h 1759758"/>
                <a:gd name="connsiteX1682" fmla="*/ 1154487 w 3467616"/>
                <a:gd name="connsiteY1682" fmla="*/ 1137689 h 1759758"/>
                <a:gd name="connsiteX1683" fmla="*/ 1157257 w 3467616"/>
                <a:gd name="connsiteY1683" fmla="*/ 1135842 h 1759758"/>
                <a:gd name="connsiteX1684" fmla="*/ 1157257 w 3467616"/>
                <a:gd name="connsiteY1684" fmla="*/ 1136304 h 1759758"/>
                <a:gd name="connsiteX1685" fmla="*/ 1158412 w 3467616"/>
                <a:gd name="connsiteY1685" fmla="*/ 1140691 h 1759758"/>
                <a:gd name="connsiteX1686" fmla="*/ 1159336 w 3467616"/>
                <a:gd name="connsiteY1686" fmla="*/ 1145309 h 1759758"/>
                <a:gd name="connsiteX1687" fmla="*/ 1159336 w 3467616"/>
                <a:gd name="connsiteY1687" fmla="*/ 1145309 h 1759758"/>
                <a:gd name="connsiteX1688" fmla="*/ 1158181 w 3467616"/>
                <a:gd name="connsiteY1688" fmla="*/ 1146002 h 1759758"/>
                <a:gd name="connsiteX1689" fmla="*/ 1149407 w 3467616"/>
                <a:gd name="connsiteY1689" fmla="*/ 1150851 h 1759758"/>
                <a:gd name="connsiteX1690" fmla="*/ 1140402 w 3467616"/>
                <a:gd name="connsiteY1690" fmla="*/ 1155469 h 1759758"/>
                <a:gd name="connsiteX1691" fmla="*/ 1131397 w 3467616"/>
                <a:gd name="connsiteY1691" fmla="*/ 1159856 h 1759758"/>
                <a:gd name="connsiteX1692" fmla="*/ 1122392 w 3467616"/>
                <a:gd name="connsiteY1692" fmla="*/ 1164244 h 1759758"/>
                <a:gd name="connsiteX1693" fmla="*/ 1113387 w 3467616"/>
                <a:gd name="connsiteY1693" fmla="*/ 1168400 h 1759758"/>
                <a:gd name="connsiteX1694" fmla="*/ 1104382 w 3467616"/>
                <a:gd name="connsiteY1694" fmla="*/ 1172556 h 1759758"/>
                <a:gd name="connsiteX1695" fmla="*/ 1095377 w 3467616"/>
                <a:gd name="connsiteY1695" fmla="*/ 1176482 h 1759758"/>
                <a:gd name="connsiteX1696" fmla="*/ 1086372 w 3467616"/>
                <a:gd name="connsiteY1696" fmla="*/ 1180176 h 1759758"/>
                <a:gd name="connsiteX1697" fmla="*/ 1077367 w 3467616"/>
                <a:gd name="connsiteY1697" fmla="*/ 1183871 h 1759758"/>
                <a:gd name="connsiteX1698" fmla="*/ 1068362 w 3467616"/>
                <a:gd name="connsiteY1698" fmla="*/ 1187335 h 1759758"/>
                <a:gd name="connsiteX1699" fmla="*/ 978312 w 3467616"/>
                <a:gd name="connsiteY1699" fmla="*/ 966124 h 1759758"/>
                <a:gd name="connsiteX1700" fmla="*/ 986393 w 3467616"/>
                <a:gd name="connsiteY1700" fmla="*/ 990831 h 1759758"/>
                <a:gd name="connsiteX1701" fmla="*/ 994706 w 3467616"/>
                <a:gd name="connsiteY1701" fmla="*/ 1015538 h 1759758"/>
                <a:gd name="connsiteX1702" fmla="*/ 1003018 w 3467616"/>
                <a:gd name="connsiteY1702" fmla="*/ 1040245 h 1759758"/>
                <a:gd name="connsiteX1703" fmla="*/ 1011099 w 3467616"/>
                <a:gd name="connsiteY1703" fmla="*/ 1065184 h 1759758"/>
                <a:gd name="connsiteX1704" fmla="*/ 1019412 w 3467616"/>
                <a:gd name="connsiteY1704" fmla="*/ 1089891 h 1759758"/>
                <a:gd name="connsiteX1705" fmla="*/ 1037653 w 3467616"/>
                <a:gd name="connsiteY1705" fmla="*/ 1144616 h 1759758"/>
                <a:gd name="connsiteX1706" fmla="*/ 1036498 w 3467616"/>
                <a:gd name="connsiteY1706" fmla="*/ 1144155 h 1759758"/>
                <a:gd name="connsiteX1707" fmla="*/ 1031418 w 3467616"/>
                <a:gd name="connsiteY1707" fmla="*/ 1141846 h 1759758"/>
                <a:gd name="connsiteX1708" fmla="*/ 1026339 w 3467616"/>
                <a:gd name="connsiteY1708" fmla="*/ 1139075 h 1759758"/>
                <a:gd name="connsiteX1709" fmla="*/ 1021259 w 3467616"/>
                <a:gd name="connsiteY1709" fmla="*/ 1135611 h 1759758"/>
                <a:gd name="connsiteX1710" fmla="*/ 1018488 w 3467616"/>
                <a:gd name="connsiteY1710" fmla="*/ 1133302 h 1759758"/>
                <a:gd name="connsiteX1711" fmla="*/ 771890 w 3467616"/>
                <a:gd name="connsiteY1711" fmla="*/ 388389 h 1759758"/>
                <a:gd name="connsiteX1712" fmla="*/ 770735 w 3467616"/>
                <a:gd name="connsiteY1712" fmla="*/ 385849 h 1759758"/>
                <a:gd name="connsiteX1713" fmla="*/ 768657 w 3467616"/>
                <a:gd name="connsiteY1713" fmla="*/ 382847 h 1759758"/>
                <a:gd name="connsiteX1714" fmla="*/ 766348 w 3467616"/>
                <a:gd name="connsiteY1714" fmla="*/ 380538 h 1759758"/>
                <a:gd name="connsiteX1715" fmla="*/ 763347 w 3467616"/>
                <a:gd name="connsiteY1715" fmla="*/ 378691 h 1759758"/>
                <a:gd name="connsiteX1716" fmla="*/ 760345 w 3467616"/>
                <a:gd name="connsiteY1716" fmla="*/ 377536 h 1759758"/>
                <a:gd name="connsiteX1717" fmla="*/ 756881 w 3467616"/>
                <a:gd name="connsiteY1717" fmla="*/ 377075 h 1759758"/>
                <a:gd name="connsiteX1718" fmla="*/ 753418 w 3467616"/>
                <a:gd name="connsiteY1718" fmla="*/ 377075 h 1759758"/>
                <a:gd name="connsiteX1719" fmla="*/ 749955 w 3467616"/>
                <a:gd name="connsiteY1719" fmla="*/ 377767 h 1759758"/>
                <a:gd name="connsiteX1720" fmla="*/ 746722 w 3467616"/>
                <a:gd name="connsiteY1720" fmla="*/ 379153 h 1759758"/>
                <a:gd name="connsiteX1721" fmla="*/ 743951 w 3467616"/>
                <a:gd name="connsiteY1721" fmla="*/ 381231 h 1759758"/>
                <a:gd name="connsiteX1722" fmla="*/ 741642 w 3467616"/>
                <a:gd name="connsiteY1722" fmla="*/ 383771 h 1759758"/>
                <a:gd name="connsiteX1723" fmla="*/ 739795 w 3467616"/>
                <a:gd name="connsiteY1723" fmla="*/ 386542 h 1759758"/>
                <a:gd name="connsiteX1724" fmla="*/ 738641 w 3467616"/>
                <a:gd name="connsiteY1724" fmla="*/ 389775 h 1759758"/>
                <a:gd name="connsiteX1725" fmla="*/ 737948 w 3467616"/>
                <a:gd name="connsiteY1725" fmla="*/ 393007 h 1759758"/>
                <a:gd name="connsiteX1726" fmla="*/ 738179 w 3467616"/>
                <a:gd name="connsiteY1726" fmla="*/ 396471 h 1759758"/>
                <a:gd name="connsiteX1727" fmla="*/ 738641 w 3467616"/>
                <a:gd name="connsiteY1727" fmla="*/ 399242 h 1759758"/>
                <a:gd name="connsiteX1728" fmla="*/ 987086 w 3467616"/>
                <a:gd name="connsiteY1728" fmla="*/ 1149927 h 1759758"/>
                <a:gd name="connsiteX1729" fmla="*/ 986163 w 3467616"/>
                <a:gd name="connsiteY1729" fmla="*/ 1153391 h 1759758"/>
                <a:gd name="connsiteX1730" fmla="*/ 984084 w 3467616"/>
                <a:gd name="connsiteY1730" fmla="*/ 1159395 h 1759758"/>
                <a:gd name="connsiteX1731" fmla="*/ 981545 w 3467616"/>
                <a:gd name="connsiteY1731" fmla="*/ 1164936 h 1759758"/>
                <a:gd name="connsiteX1732" fmla="*/ 978543 w 3467616"/>
                <a:gd name="connsiteY1732" fmla="*/ 1170016 h 1759758"/>
                <a:gd name="connsiteX1733" fmla="*/ 974849 w 3467616"/>
                <a:gd name="connsiteY1733" fmla="*/ 1174635 h 1759758"/>
                <a:gd name="connsiteX1734" fmla="*/ 973232 w 3467616"/>
                <a:gd name="connsiteY1734" fmla="*/ 1176482 h 1759758"/>
                <a:gd name="connsiteX1735" fmla="*/ 970692 w 3467616"/>
                <a:gd name="connsiteY1735" fmla="*/ 1168631 h 1759758"/>
                <a:gd name="connsiteX1736" fmla="*/ 954991 w 3467616"/>
                <a:gd name="connsiteY1736" fmla="*/ 1118062 h 1759758"/>
                <a:gd name="connsiteX1737" fmla="*/ 947141 w 3467616"/>
                <a:gd name="connsiteY1737" fmla="*/ 1092893 h 1759758"/>
                <a:gd name="connsiteX1738" fmla="*/ 939290 w 3467616"/>
                <a:gd name="connsiteY1738" fmla="*/ 1067724 h 1759758"/>
                <a:gd name="connsiteX1739" fmla="*/ 931440 w 3467616"/>
                <a:gd name="connsiteY1739" fmla="*/ 1042555 h 1759758"/>
                <a:gd name="connsiteX1740" fmla="*/ 923589 w 3467616"/>
                <a:gd name="connsiteY1740" fmla="*/ 1017385 h 1759758"/>
                <a:gd name="connsiteX1741" fmla="*/ 915739 w 3467616"/>
                <a:gd name="connsiteY1741" fmla="*/ 992216 h 1759758"/>
                <a:gd name="connsiteX1742" fmla="*/ 907888 w 3467616"/>
                <a:gd name="connsiteY1742" fmla="*/ 967047 h 1759758"/>
                <a:gd name="connsiteX1743" fmla="*/ 900038 w 3467616"/>
                <a:gd name="connsiteY1743" fmla="*/ 941878 h 1759758"/>
                <a:gd name="connsiteX1744" fmla="*/ 892187 w 3467616"/>
                <a:gd name="connsiteY1744" fmla="*/ 916709 h 1759758"/>
                <a:gd name="connsiteX1745" fmla="*/ 884106 w 3467616"/>
                <a:gd name="connsiteY1745" fmla="*/ 891540 h 1759758"/>
                <a:gd name="connsiteX1746" fmla="*/ 876486 w 3467616"/>
                <a:gd name="connsiteY1746" fmla="*/ 866371 h 1759758"/>
                <a:gd name="connsiteX1747" fmla="*/ 868405 w 3467616"/>
                <a:gd name="connsiteY1747" fmla="*/ 841202 h 1759758"/>
                <a:gd name="connsiteX1748" fmla="*/ 860554 w 3467616"/>
                <a:gd name="connsiteY1748" fmla="*/ 816033 h 1759758"/>
                <a:gd name="connsiteX1749" fmla="*/ 852704 w 3467616"/>
                <a:gd name="connsiteY1749" fmla="*/ 790864 h 1759758"/>
                <a:gd name="connsiteX1750" fmla="*/ 844853 w 3467616"/>
                <a:gd name="connsiteY1750" fmla="*/ 765695 h 1759758"/>
                <a:gd name="connsiteX1751" fmla="*/ 837003 w 3467616"/>
                <a:gd name="connsiteY1751" fmla="*/ 740525 h 1759758"/>
                <a:gd name="connsiteX1752" fmla="*/ 829152 w 3467616"/>
                <a:gd name="connsiteY1752" fmla="*/ 715356 h 1759758"/>
                <a:gd name="connsiteX1753" fmla="*/ 821302 w 3467616"/>
                <a:gd name="connsiteY1753" fmla="*/ 690187 h 1759758"/>
                <a:gd name="connsiteX1754" fmla="*/ 813451 w 3467616"/>
                <a:gd name="connsiteY1754" fmla="*/ 665018 h 1759758"/>
                <a:gd name="connsiteX1755" fmla="*/ 805601 w 3467616"/>
                <a:gd name="connsiteY1755" fmla="*/ 639849 h 1759758"/>
                <a:gd name="connsiteX1756" fmla="*/ 797750 w 3467616"/>
                <a:gd name="connsiteY1756" fmla="*/ 614680 h 1759758"/>
                <a:gd name="connsiteX1757" fmla="*/ 789900 w 3467616"/>
                <a:gd name="connsiteY1757" fmla="*/ 589511 h 1759758"/>
                <a:gd name="connsiteX1758" fmla="*/ 782049 w 3467616"/>
                <a:gd name="connsiteY1758" fmla="*/ 564342 h 1759758"/>
                <a:gd name="connsiteX1759" fmla="*/ 774199 w 3467616"/>
                <a:gd name="connsiteY1759" fmla="*/ 539173 h 1759758"/>
                <a:gd name="connsiteX1760" fmla="*/ 766348 w 3467616"/>
                <a:gd name="connsiteY1760" fmla="*/ 514004 h 1759758"/>
                <a:gd name="connsiteX1761" fmla="*/ 758498 w 3467616"/>
                <a:gd name="connsiteY1761" fmla="*/ 488835 h 1759758"/>
                <a:gd name="connsiteX1762" fmla="*/ 750647 w 3467616"/>
                <a:gd name="connsiteY1762" fmla="*/ 463665 h 1759758"/>
                <a:gd name="connsiteX1763" fmla="*/ 742797 w 3467616"/>
                <a:gd name="connsiteY1763" fmla="*/ 438265 h 1759758"/>
                <a:gd name="connsiteX1764" fmla="*/ 727327 w 3467616"/>
                <a:gd name="connsiteY1764" fmla="*/ 388851 h 1759758"/>
                <a:gd name="connsiteX1765" fmla="*/ 726172 w 3467616"/>
                <a:gd name="connsiteY1765" fmla="*/ 379615 h 1759758"/>
                <a:gd name="connsiteX1766" fmla="*/ 724556 w 3467616"/>
                <a:gd name="connsiteY1766" fmla="*/ 369224 h 1759758"/>
                <a:gd name="connsiteX1767" fmla="*/ 723170 w 3467616"/>
                <a:gd name="connsiteY1767" fmla="*/ 358833 h 1759758"/>
                <a:gd name="connsiteX1768" fmla="*/ 721785 w 3467616"/>
                <a:gd name="connsiteY1768" fmla="*/ 348442 h 1759758"/>
                <a:gd name="connsiteX1769" fmla="*/ 720400 w 3467616"/>
                <a:gd name="connsiteY1769" fmla="*/ 338282 h 1759758"/>
                <a:gd name="connsiteX1770" fmla="*/ 719014 w 3467616"/>
                <a:gd name="connsiteY1770" fmla="*/ 327891 h 1759758"/>
                <a:gd name="connsiteX1771" fmla="*/ 717629 w 3467616"/>
                <a:gd name="connsiteY1771" fmla="*/ 317500 h 1759758"/>
                <a:gd name="connsiteX1772" fmla="*/ 716013 w 3467616"/>
                <a:gd name="connsiteY1772" fmla="*/ 307109 h 1759758"/>
                <a:gd name="connsiteX1773" fmla="*/ 714627 w 3467616"/>
                <a:gd name="connsiteY1773" fmla="*/ 296718 h 1759758"/>
                <a:gd name="connsiteX1774" fmla="*/ 713242 w 3467616"/>
                <a:gd name="connsiteY1774" fmla="*/ 286327 h 1759758"/>
                <a:gd name="connsiteX1775" fmla="*/ 711857 w 3467616"/>
                <a:gd name="connsiteY1775" fmla="*/ 275936 h 1759758"/>
                <a:gd name="connsiteX1776" fmla="*/ 711626 w 3467616"/>
                <a:gd name="connsiteY1776" fmla="*/ 274089 h 1759758"/>
                <a:gd name="connsiteX1777" fmla="*/ 713935 w 3467616"/>
                <a:gd name="connsiteY1777" fmla="*/ 277553 h 1759758"/>
                <a:gd name="connsiteX1778" fmla="*/ 720169 w 3467616"/>
                <a:gd name="connsiteY1778" fmla="*/ 286327 h 1759758"/>
                <a:gd name="connsiteX1779" fmla="*/ 726403 w 3467616"/>
                <a:gd name="connsiteY1779" fmla="*/ 295333 h 1759758"/>
                <a:gd name="connsiteX1780" fmla="*/ 732637 w 3467616"/>
                <a:gd name="connsiteY1780" fmla="*/ 304338 h 1759758"/>
                <a:gd name="connsiteX1781" fmla="*/ 738871 w 3467616"/>
                <a:gd name="connsiteY1781" fmla="*/ 313113 h 1759758"/>
                <a:gd name="connsiteX1782" fmla="*/ 745106 w 3467616"/>
                <a:gd name="connsiteY1782" fmla="*/ 322118 h 1759758"/>
                <a:gd name="connsiteX1783" fmla="*/ 751571 w 3467616"/>
                <a:gd name="connsiteY1783" fmla="*/ 331124 h 1759758"/>
                <a:gd name="connsiteX1784" fmla="*/ 757805 w 3467616"/>
                <a:gd name="connsiteY1784" fmla="*/ 339898 h 1759758"/>
                <a:gd name="connsiteX1785" fmla="*/ 764039 w 3467616"/>
                <a:gd name="connsiteY1785" fmla="*/ 348904 h 1759758"/>
                <a:gd name="connsiteX1786" fmla="*/ 770274 w 3467616"/>
                <a:gd name="connsiteY1786" fmla="*/ 357909 h 1759758"/>
                <a:gd name="connsiteX1787" fmla="*/ 776508 w 3467616"/>
                <a:gd name="connsiteY1787" fmla="*/ 366684 h 1759758"/>
                <a:gd name="connsiteX1788" fmla="*/ 781588 w 3467616"/>
                <a:gd name="connsiteY1788" fmla="*/ 374304 h 1759758"/>
                <a:gd name="connsiteX1789" fmla="*/ 789438 w 3467616"/>
                <a:gd name="connsiteY1789" fmla="*/ 397395 h 1759758"/>
                <a:gd name="connsiteX1790" fmla="*/ 797519 w 3467616"/>
                <a:gd name="connsiteY1790" fmla="*/ 422102 h 1759758"/>
                <a:gd name="connsiteX1791" fmla="*/ 805832 w 3467616"/>
                <a:gd name="connsiteY1791" fmla="*/ 446809 h 1759758"/>
                <a:gd name="connsiteX1792" fmla="*/ 813913 w 3467616"/>
                <a:gd name="connsiteY1792" fmla="*/ 471516 h 1759758"/>
                <a:gd name="connsiteX1793" fmla="*/ 822225 w 3467616"/>
                <a:gd name="connsiteY1793" fmla="*/ 496224 h 1759758"/>
                <a:gd name="connsiteX1794" fmla="*/ 846931 w 3467616"/>
                <a:gd name="connsiteY1794" fmla="*/ 570345 h 1759758"/>
                <a:gd name="connsiteX1795" fmla="*/ 855013 w 3467616"/>
                <a:gd name="connsiteY1795" fmla="*/ 595284 h 1759758"/>
                <a:gd name="connsiteX1796" fmla="*/ 863325 w 3467616"/>
                <a:gd name="connsiteY1796" fmla="*/ 619991 h 1759758"/>
                <a:gd name="connsiteX1797" fmla="*/ 871407 w 3467616"/>
                <a:gd name="connsiteY1797" fmla="*/ 644698 h 1759758"/>
                <a:gd name="connsiteX1798" fmla="*/ 879719 w 3467616"/>
                <a:gd name="connsiteY1798" fmla="*/ 669405 h 1759758"/>
                <a:gd name="connsiteX1799" fmla="*/ 888031 w 3467616"/>
                <a:gd name="connsiteY1799" fmla="*/ 694113 h 1759758"/>
                <a:gd name="connsiteX1800" fmla="*/ 912506 w 3467616"/>
                <a:gd name="connsiteY1800" fmla="*/ 768235 h 1759758"/>
                <a:gd name="connsiteX1801" fmla="*/ 920819 w 3467616"/>
                <a:gd name="connsiteY1801" fmla="*/ 792942 h 1759758"/>
                <a:gd name="connsiteX1802" fmla="*/ 928900 w 3467616"/>
                <a:gd name="connsiteY1802" fmla="*/ 817649 h 1759758"/>
                <a:gd name="connsiteX1803" fmla="*/ 937212 w 3467616"/>
                <a:gd name="connsiteY1803" fmla="*/ 842587 h 1759758"/>
                <a:gd name="connsiteX1804" fmla="*/ 945525 w 3467616"/>
                <a:gd name="connsiteY1804" fmla="*/ 867295 h 1759758"/>
                <a:gd name="connsiteX1805" fmla="*/ 953606 w 3467616"/>
                <a:gd name="connsiteY1805" fmla="*/ 892002 h 1759758"/>
                <a:gd name="connsiteX1806" fmla="*/ 978312 w 3467616"/>
                <a:gd name="connsiteY1806" fmla="*/ 966124 h 1759758"/>
                <a:gd name="connsiteX1807" fmla="*/ 1176653 w 3467616"/>
                <a:gd name="connsiteY1807" fmla="*/ 25400 h 1759758"/>
                <a:gd name="connsiteX1808" fmla="*/ 1176191 w 3467616"/>
                <a:gd name="connsiteY1808" fmla="*/ 24245 h 1759758"/>
                <a:gd name="connsiteX1809" fmla="*/ 1175267 w 3467616"/>
                <a:gd name="connsiteY1809" fmla="*/ 21705 h 1759758"/>
                <a:gd name="connsiteX1810" fmla="*/ 1174806 w 3467616"/>
                <a:gd name="connsiteY1810" fmla="*/ 19165 h 1759758"/>
                <a:gd name="connsiteX1811" fmla="*/ 1174575 w 3467616"/>
                <a:gd name="connsiteY1811" fmla="*/ 16164 h 1759758"/>
                <a:gd name="connsiteX1812" fmla="*/ 1174575 w 3467616"/>
                <a:gd name="connsiteY1812" fmla="*/ 12931 h 1759758"/>
                <a:gd name="connsiteX1813" fmla="*/ 1174575 w 3467616"/>
                <a:gd name="connsiteY1813" fmla="*/ 10160 h 1759758"/>
                <a:gd name="connsiteX1814" fmla="*/ 1175037 w 3467616"/>
                <a:gd name="connsiteY1814" fmla="*/ 8775 h 1759758"/>
                <a:gd name="connsiteX1815" fmla="*/ 1175498 w 3467616"/>
                <a:gd name="connsiteY1815" fmla="*/ 7620 h 1759758"/>
                <a:gd name="connsiteX1816" fmla="*/ 1176422 w 3467616"/>
                <a:gd name="connsiteY1816" fmla="*/ 6696 h 1759758"/>
                <a:gd name="connsiteX1817" fmla="*/ 1177807 w 3467616"/>
                <a:gd name="connsiteY1817" fmla="*/ 5311 h 1759758"/>
                <a:gd name="connsiteX1818" fmla="*/ 1179885 w 3467616"/>
                <a:gd name="connsiteY1818" fmla="*/ 4156 h 1759758"/>
                <a:gd name="connsiteX1819" fmla="*/ 1182656 w 3467616"/>
                <a:gd name="connsiteY1819" fmla="*/ 2771 h 1759758"/>
                <a:gd name="connsiteX1820" fmla="*/ 1186120 w 3467616"/>
                <a:gd name="connsiteY1820" fmla="*/ 1616 h 1759758"/>
                <a:gd name="connsiteX1821" fmla="*/ 1190045 w 3467616"/>
                <a:gd name="connsiteY1821" fmla="*/ 924 h 1759758"/>
                <a:gd name="connsiteX1822" fmla="*/ 1194432 w 3467616"/>
                <a:gd name="connsiteY1822" fmla="*/ 231 h 1759758"/>
                <a:gd name="connsiteX1823" fmla="*/ 1199512 w 3467616"/>
                <a:gd name="connsiteY1823" fmla="*/ 0 h 1759758"/>
                <a:gd name="connsiteX1824" fmla="*/ 1204591 w 3467616"/>
                <a:gd name="connsiteY1824" fmla="*/ 0 h 1759758"/>
                <a:gd name="connsiteX1825" fmla="*/ 1210133 w 3467616"/>
                <a:gd name="connsiteY1825" fmla="*/ 231 h 1759758"/>
                <a:gd name="connsiteX1826" fmla="*/ 1215675 w 3467616"/>
                <a:gd name="connsiteY1826" fmla="*/ 693 h 1759758"/>
                <a:gd name="connsiteX1827" fmla="*/ 1221447 w 3467616"/>
                <a:gd name="connsiteY1827" fmla="*/ 1616 h 1759758"/>
                <a:gd name="connsiteX1828" fmla="*/ 1226988 w 3467616"/>
                <a:gd name="connsiteY1828" fmla="*/ 2771 h 1759758"/>
                <a:gd name="connsiteX1829" fmla="*/ 1233685 w 3467616"/>
                <a:gd name="connsiteY1829" fmla="*/ 5080 h 1759758"/>
                <a:gd name="connsiteX1830" fmla="*/ 1240842 w 3467616"/>
                <a:gd name="connsiteY1830" fmla="*/ 7158 h 1759758"/>
                <a:gd name="connsiteX1831" fmla="*/ 1247769 w 3467616"/>
                <a:gd name="connsiteY1831" fmla="*/ 9236 h 1759758"/>
                <a:gd name="connsiteX1832" fmla="*/ 1254465 w 3467616"/>
                <a:gd name="connsiteY1832" fmla="*/ 11315 h 1759758"/>
                <a:gd name="connsiteX1833" fmla="*/ 1261161 w 3467616"/>
                <a:gd name="connsiteY1833" fmla="*/ 13393 h 1759758"/>
                <a:gd name="connsiteX1834" fmla="*/ 1270166 w 3467616"/>
                <a:gd name="connsiteY1834" fmla="*/ 16164 h 1759758"/>
                <a:gd name="connsiteX1835" fmla="*/ 1287022 w 3467616"/>
                <a:gd name="connsiteY1835" fmla="*/ 21475 h 1759758"/>
                <a:gd name="connsiteX1836" fmla="*/ 1293487 w 3467616"/>
                <a:gd name="connsiteY1836" fmla="*/ 23553 h 1759758"/>
                <a:gd name="connsiteX1837" fmla="*/ 1299952 w 3467616"/>
                <a:gd name="connsiteY1837" fmla="*/ 25631 h 1759758"/>
                <a:gd name="connsiteX1838" fmla="*/ 1303185 w 3467616"/>
                <a:gd name="connsiteY1838" fmla="*/ 26555 h 1759758"/>
                <a:gd name="connsiteX1839" fmla="*/ 1289100 w 3467616"/>
                <a:gd name="connsiteY1839" fmla="*/ 23784 h 1759758"/>
                <a:gd name="connsiteX1840" fmla="*/ 1286098 w 3467616"/>
                <a:gd name="connsiteY1840" fmla="*/ 40640 h 1759758"/>
                <a:gd name="connsiteX1841" fmla="*/ 1284944 w 3467616"/>
                <a:gd name="connsiteY1841" fmla="*/ 39947 h 1759758"/>
                <a:gd name="connsiteX1842" fmla="*/ 1278709 w 3467616"/>
                <a:gd name="connsiteY1842" fmla="*/ 37407 h 1759758"/>
                <a:gd name="connsiteX1843" fmla="*/ 1272706 w 3467616"/>
                <a:gd name="connsiteY1843" fmla="*/ 34405 h 1759758"/>
                <a:gd name="connsiteX1844" fmla="*/ 1266934 w 3467616"/>
                <a:gd name="connsiteY1844" fmla="*/ 31404 h 1759758"/>
                <a:gd name="connsiteX1845" fmla="*/ 1257698 w 3467616"/>
                <a:gd name="connsiteY1845" fmla="*/ 26324 h 1759758"/>
                <a:gd name="connsiteX1846" fmla="*/ 1246846 w 3467616"/>
                <a:gd name="connsiteY1846" fmla="*/ 27247 h 1759758"/>
                <a:gd name="connsiteX1847" fmla="*/ 1241304 w 3467616"/>
                <a:gd name="connsiteY1847" fmla="*/ 26324 h 1759758"/>
                <a:gd name="connsiteX1848" fmla="*/ 1235301 w 3467616"/>
                <a:gd name="connsiteY1848" fmla="*/ 24707 h 1759758"/>
                <a:gd name="connsiteX1849" fmla="*/ 1228374 w 3467616"/>
                <a:gd name="connsiteY1849" fmla="*/ 22167 h 1759758"/>
                <a:gd name="connsiteX1850" fmla="*/ 1220062 w 3467616"/>
                <a:gd name="connsiteY1850" fmla="*/ 19627 h 1759758"/>
                <a:gd name="connsiteX1851" fmla="*/ 1210364 w 3467616"/>
                <a:gd name="connsiteY1851" fmla="*/ 18242 h 1759758"/>
                <a:gd name="connsiteX1852" fmla="*/ 1199281 w 3467616"/>
                <a:gd name="connsiteY1852" fmla="*/ 18704 h 1759758"/>
                <a:gd name="connsiteX1853" fmla="*/ 1176653 w 3467616"/>
                <a:gd name="connsiteY1853" fmla="*/ 25400 h 1759758"/>
                <a:gd name="connsiteX1854" fmla="*/ 1376148 w 3467616"/>
                <a:gd name="connsiteY1854" fmla="*/ 46182 h 1759758"/>
                <a:gd name="connsiteX1855" fmla="*/ 1379843 w 3467616"/>
                <a:gd name="connsiteY1855" fmla="*/ 47105 h 1759758"/>
                <a:gd name="connsiteX1856" fmla="*/ 1387231 w 3467616"/>
                <a:gd name="connsiteY1856" fmla="*/ 48722 h 1759758"/>
                <a:gd name="connsiteX1857" fmla="*/ 1394620 w 3467616"/>
                <a:gd name="connsiteY1857" fmla="*/ 50569 h 1759758"/>
                <a:gd name="connsiteX1858" fmla="*/ 1402009 w 3467616"/>
                <a:gd name="connsiteY1858" fmla="*/ 52185 h 1759758"/>
                <a:gd name="connsiteX1859" fmla="*/ 1409397 w 3467616"/>
                <a:gd name="connsiteY1859" fmla="*/ 54033 h 1759758"/>
                <a:gd name="connsiteX1860" fmla="*/ 1416786 w 3467616"/>
                <a:gd name="connsiteY1860" fmla="*/ 55649 h 1759758"/>
                <a:gd name="connsiteX1861" fmla="*/ 1424175 w 3467616"/>
                <a:gd name="connsiteY1861" fmla="*/ 57496 h 1759758"/>
                <a:gd name="connsiteX1862" fmla="*/ 1424637 w 3467616"/>
                <a:gd name="connsiteY1862" fmla="*/ 57496 h 1759758"/>
                <a:gd name="connsiteX1863" fmla="*/ 1421404 w 3467616"/>
                <a:gd name="connsiteY1863" fmla="*/ 57496 h 1759758"/>
                <a:gd name="connsiteX1864" fmla="*/ 1416324 w 3467616"/>
                <a:gd name="connsiteY1864" fmla="*/ 57265 h 1759758"/>
                <a:gd name="connsiteX1865" fmla="*/ 1410783 w 3467616"/>
                <a:gd name="connsiteY1865" fmla="*/ 56573 h 1759758"/>
                <a:gd name="connsiteX1866" fmla="*/ 1404779 w 3467616"/>
                <a:gd name="connsiteY1866" fmla="*/ 55649 h 1759758"/>
                <a:gd name="connsiteX1867" fmla="*/ 1398083 w 3467616"/>
                <a:gd name="connsiteY1867" fmla="*/ 54495 h 1759758"/>
                <a:gd name="connsiteX1868" fmla="*/ 1392311 w 3467616"/>
                <a:gd name="connsiteY1868" fmla="*/ 53109 h 1759758"/>
                <a:gd name="connsiteX1869" fmla="*/ 1387693 w 3467616"/>
                <a:gd name="connsiteY1869" fmla="*/ 51031 h 1759758"/>
                <a:gd name="connsiteX1870" fmla="*/ 1381921 w 3467616"/>
                <a:gd name="connsiteY1870" fmla="*/ 48491 h 1759758"/>
                <a:gd name="connsiteX1871" fmla="*/ 1376148 w 3467616"/>
                <a:gd name="connsiteY1871" fmla="*/ 46182 h 1759758"/>
                <a:gd name="connsiteX1872" fmla="*/ 1205053 w 3467616"/>
                <a:gd name="connsiteY1872" fmla="*/ 82665 h 1759758"/>
                <a:gd name="connsiteX1873" fmla="*/ 1205053 w 3467616"/>
                <a:gd name="connsiteY1873" fmla="*/ 82665 h 1759758"/>
                <a:gd name="connsiteX1874" fmla="*/ 1214751 w 3467616"/>
                <a:gd name="connsiteY1874" fmla="*/ 84513 h 1759758"/>
                <a:gd name="connsiteX1875" fmla="*/ 1224449 w 3467616"/>
                <a:gd name="connsiteY1875" fmla="*/ 84975 h 1759758"/>
                <a:gd name="connsiteX1876" fmla="*/ 1234377 w 3467616"/>
                <a:gd name="connsiteY1876" fmla="*/ 83589 h 1759758"/>
                <a:gd name="connsiteX1877" fmla="*/ 1244306 w 3467616"/>
                <a:gd name="connsiteY1877" fmla="*/ 80125 h 1759758"/>
                <a:gd name="connsiteX1878" fmla="*/ 1253311 w 3467616"/>
                <a:gd name="connsiteY1878" fmla="*/ 74122 h 1759758"/>
                <a:gd name="connsiteX1879" fmla="*/ 1261392 w 3467616"/>
                <a:gd name="connsiteY1879" fmla="*/ 65809 h 1759758"/>
                <a:gd name="connsiteX1880" fmla="*/ 1262085 w 3467616"/>
                <a:gd name="connsiteY1880" fmla="*/ 64885 h 1759758"/>
                <a:gd name="connsiteX1881" fmla="*/ 1264625 w 3467616"/>
                <a:gd name="connsiteY1881" fmla="*/ 66040 h 1759758"/>
                <a:gd name="connsiteX1882" fmla="*/ 1270859 w 3467616"/>
                <a:gd name="connsiteY1882" fmla="*/ 68811 h 1759758"/>
                <a:gd name="connsiteX1883" fmla="*/ 1277324 w 3467616"/>
                <a:gd name="connsiteY1883" fmla="*/ 71582 h 1759758"/>
                <a:gd name="connsiteX1884" fmla="*/ 1283789 w 3467616"/>
                <a:gd name="connsiteY1884" fmla="*/ 74122 h 1759758"/>
                <a:gd name="connsiteX1885" fmla="*/ 1290716 w 3467616"/>
                <a:gd name="connsiteY1885" fmla="*/ 76662 h 1759758"/>
                <a:gd name="connsiteX1886" fmla="*/ 1297643 w 3467616"/>
                <a:gd name="connsiteY1886" fmla="*/ 78971 h 1759758"/>
                <a:gd name="connsiteX1887" fmla="*/ 1304801 w 3467616"/>
                <a:gd name="connsiteY1887" fmla="*/ 81280 h 1759758"/>
                <a:gd name="connsiteX1888" fmla="*/ 1312421 w 3467616"/>
                <a:gd name="connsiteY1888" fmla="*/ 83127 h 1759758"/>
                <a:gd name="connsiteX1889" fmla="*/ 1320040 w 3467616"/>
                <a:gd name="connsiteY1889" fmla="*/ 84975 h 1759758"/>
                <a:gd name="connsiteX1890" fmla="*/ 1328352 w 3467616"/>
                <a:gd name="connsiteY1890" fmla="*/ 86591 h 1759758"/>
                <a:gd name="connsiteX1891" fmla="*/ 1336665 w 3467616"/>
                <a:gd name="connsiteY1891" fmla="*/ 87976 h 1759758"/>
                <a:gd name="connsiteX1892" fmla="*/ 1345439 w 3467616"/>
                <a:gd name="connsiteY1892" fmla="*/ 88900 h 1759758"/>
                <a:gd name="connsiteX1893" fmla="*/ 1354675 w 3467616"/>
                <a:gd name="connsiteY1893" fmla="*/ 89593 h 1759758"/>
                <a:gd name="connsiteX1894" fmla="*/ 1364142 w 3467616"/>
                <a:gd name="connsiteY1894" fmla="*/ 90055 h 1759758"/>
                <a:gd name="connsiteX1895" fmla="*/ 1378457 w 3467616"/>
                <a:gd name="connsiteY1895" fmla="*/ 90285 h 1759758"/>
                <a:gd name="connsiteX1896" fmla="*/ 1383768 w 3467616"/>
                <a:gd name="connsiteY1896" fmla="*/ 85667 h 1759758"/>
                <a:gd name="connsiteX1897" fmla="*/ 1384922 w 3467616"/>
                <a:gd name="connsiteY1897" fmla="*/ 84975 h 1759758"/>
                <a:gd name="connsiteX1898" fmla="*/ 1386077 w 3467616"/>
                <a:gd name="connsiteY1898" fmla="*/ 84282 h 1759758"/>
                <a:gd name="connsiteX1899" fmla="*/ 1387231 w 3467616"/>
                <a:gd name="connsiteY1899" fmla="*/ 83820 h 1759758"/>
                <a:gd name="connsiteX1900" fmla="*/ 1389309 w 3467616"/>
                <a:gd name="connsiteY1900" fmla="*/ 83589 h 1759758"/>
                <a:gd name="connsiteX1901" fmla="*/ 1392080 w 3467616"/>
                <a:gd name="connsiteY1901" fmla="*/ 83589 h 1759758"/>
                <a:gd name="connsiteX1902" fmla="*/ 1395774 w 3467616"/>
                <a:gd name="connsiteY1902" fmla="*/ 84051 h 1759758"/>
                <a:gd name="connsiteX1903" fmla="*/ 1402240 w 3467616"/>
                <a:gd name="connsiteY1903" fmla="*/ 85667 h 1759758"/>
                <a:gd name="connsiteX1904" fmla="*/ 1408243 w 3467616"/>
                <a:gd name="connsiteY1904" fmla="*/ 85898 h 1759758"/>
                <a:gd name="connsiteX1905" fmla="*/ 1413092 w 3467616"/>
                <a:gd name="connsiteY1905" fmla="*/ 86129 h 1759758"/>
                <a:gd name="connsiteX1906" fmla="*/ 1417710 w 3467616"/>
                <a:gd name="connsiteY1906" fmla="*/ 86360 h 1759758"/>
                <a:gd name="connsiteX1907" fmla="*/ 1422559 w 3467616"/>
                <a:gd name="connsiteY1907" fmla="*/ 86591 h 1759758"/>
                <a:gd name="connsiteX1908" fmla="*/ 1427407 w 3467616"/>
                <a:gd name="connsiteY1908" fmla="*/ 86822 h 1759758"/>
                <a:gd name="connsiteX1909" fmla="*/ 1438952 w 3467616"/>
                <a:gd name="connsiteY1909" fmla="*/ 87515 h 1759758"/>
                <a:gd name="connsiteX1910" fmla="*/ 1450266 w 3467616"/>
                <a:gd name="connsiteY1910" fmla="*/ 93518 h 1759758"/>
                <a:gd name="connsiteX1911" fmla="*/ 1454884 w 3467616"/>
                <a:gd name="connsiteY1911" fmla="*/ 95827 h 1759758"/>
                <a:gd name="connsiteX1912" fmla="*/ 1459502 w 3467616"/>
                <a:gd name="connsiteY1912" fmla="*/ 98367 h 1759758"/>
                <a:gd name="connsiteX1913" fmla="*/ 1464120 w 3467616"/>
                <a:gd name="connsiteY1913" fmla="*/ 100676 h 1759758"/>
                <a:gd name="connsiteX1914" fmla="*/ 1468738 w 3467616"/>
                <a:gd name="connsiteY1914" fmla="*/ 103216 h 1759758"/>
                <a:gd name="connsiteX1915" fmla="*/ 1473125 w 3467616"/>
                <a:gd name="connsiteY1915" fmla="*/ 105525 h 1759758"/>
                <a:gd name="connsiteX1916" fmla="*/ 1477050 w 3467616"/>
                <a:gd name="connsiteY1916" fmla="*/ 107604 h 1759758"/>
                <a:gd name="connsiteX1917" fmla="*/ 1475665 w 3467616"/>
                <a:gd name="connsiteY1917" fmla="*/ 107604 h 1759758"/>
                <a:gd name="connsiteX1918" fmla="*/ 1471278 w 3467616"/>
                <a:gd name="connsiteY1918" fmla="*/ 107604 h 1759758"/>
                <a:gd name="connsiteX1919" fmla="*/ 1466660 w 3467616"/>
                <a:gd name="connsiteY1919" fmla="*/ 107835 h 1759758"/>
                <a:gd name="connsiteX1920" fmla="*/ 1461811 w 3467616"/>
                <a:gd name="connsiteY1920" fmla="*/ 107604 h 1759758"/>
                <a:gd name="connsiteX1921" fmla="*/ 1456962 w 3467616"/>
                <a:gd name="connsiteY1921" fmla="*/ 107604 h 1759758"/>
                <a:gd name="connsiteX1922" fmla="*/ 1451882 w 3467616"/>
                <a:gd name="connsiteY1922" fmla="*/ 107373 h 1759758"/>
                <a:gd name="connsiteX1923" fmla="*/ 1449574 w 3467616"/>
                <a:gd name="connsiteY1923" fmla="*/ 107373 h 1759758"/>
                <a:gd name="connsiteX1924" fmla="*/ 1447495 w 3467616"/>
                <a:gd name="connsiteY1924" fmla="*/ 106218 h 1759758"/>
                <a:gd name="connsiteX1925" fmla="*/ 1442185 w 3467616"/>
                <a:gd name="connsiteY1925" fmla="*/ 103909 h 1759758"/>
                <a:gd name="connsiteX1926" fmla="*/ 1436874 w 3467616"/>
                <a:gd name="connsiteY1926" fmla="*/ 102293 h 1759758"/>
                <a:gd name="connsiteX1927" fmla="*/ 1431564 w 3467616"/>
                <a:gd name="connsiteY1927" fmla="*/ 101138 h 1759758"/>
                <a:gd name="connsiteX1928" fmla="*/ 1426022 w 3467616"/>
                <a:gd name="connsiteY1928" fmla="*/ 100676 h 1759758"/>
                <a:gd name="connsiteX1929" fmla="*/ 1420711 w 3467616"/>
                <a:gd name="connsiteY1929" fmla="*/ 100676 h 1759758"/>
                <a:gd name="connsiteX1930" fmla="*/ 1415632 w 3467616"/>
                <a:gd name="connsiteY1930" fmla="*/ 100907 h 1759758"/>
                <a:gd name="connsiteX1931" fmla="*/ 1401547 w 3467616"/>
                <a:gd name="connsiteY1931" fmla="*/ 102524 h 1759758"/>
                <a:gd name="connsiteX1932" fmla="*/ 1399700 w 3467616"/>
                <a:gd name="connsiteY1932" fmla="*/ 115455 h 1759758"/>
                <a:gd name="connsiteX1933" fmla="*/ 1399700 w 3467616"/>
                <a:gd name="connsiteY1933" fmla="*/ 115455 h 1759758"/>
                <a:gd name="connsiteX1934" fmla="*/ 1399238 w 3467616"/>
                <a:gd name="connsiteY1934" fmla="*/ 115685 h 1759758"/>
                <a:gd name="connsiteX1935" fmla="*/ 1396929 w 3467616"/>
                <a:gd name="connsiteY1935" fmla="*/ 115455 h 1759758"/>
                <a:gd name="connsiteX1936" fmla="*/ 1393004 w 3467616"/>
                <a:gd name="connsiteY1936" fmla="*/ 114531 h 1759758"/>
                <a:gd name="connsiteX1937" fmla="*/ 1387693 w 3467616"/>
                <a:gd name="connsiteY1937" fmla="*/ 112684 h 1759758"/>
                <a:gd name="connsiteX1938" fmla="*/ 1381690 w 3467616"/>
                <a:gd name="connsiteY1938" fmla="*/ 111067 h 1759758"/>
                <a:gd name="connsiteX1939" fmla="*/ 1375917 w 3467616"/>
                <a:gd name="connsiteY1939" fmla="*/ 109451 h 1759758"/>
                <a:gd name="connsiteX1940" fmla="*/ 1370145 w 3467616"/>
                <a:gd name="connsiteY1940" fmla="*/ 107835 h 1759758"/>
                <a:gd name="connsiteX1941" fmla="*/ 1364603 w 3467616"/>
                <a:gd name="connsiteY1941" fmla="*/ 106218 h 1759758"/>
                <a:gd name="connsiteX1942" fmla="*/ 1358831 w 3467616"/>
                <a:gd name="connsiteY1942" fmla="*/ 104833 h 1759758"/>
                <a:gd name="connsiteX1943" fmla="*/ 1353058 w 3467616"/>
                <a:gd name="connsiteY1943" fmla="*/ 103216 h 1759758"/>
                <a:gd name="connsiteX1944" fmla="*/ 1347286 w 3467616"/>
                <a:gd name="connsiteY1944" fmla="*/ 101831 h 1759758"/>
                <a:gd name="connsiteX1945" fmla="*/ 1341744 w 3467616"/>
                <a:gd name="connsiteY1945" fmla="*/ 100215 h 1759758"/>
                <a:gd name="connsiteX1946" fmla="*/ 1335972 w 3467616"/>
                <a:gd name="connsiteY1946" fmla="*/ 98829 h 1759758"/>
                <a:gd name="connsiteX1947" fmla="*/ 1330200 w 3467616"/>
                <a:gd name="connsiteY1947" fmla="*/ 97213 h 1759758"/>
                <a:gd name="connsiteX1948" fmla="*/ 1324427 w 3467616"/>
                <a:gd name="connsiteY1948" fmla="*/ 95827 h 1759758"/>
                <a:gd name="connsiteX1949" fmla="*/ 1318886 w 3467616"/>
                <a:gd name="connsiteY1949" fmla="*/ 94442 h 1759758"/>
                <a:gd name="connsiteX1950" fmla="*/ 1313113 w 3467616"/>
                <a:gd name="connsiteY1950" fmla="*/ 93056 h 1759758"/>
                <a:gd name="connsiteX1951" fmla="*/ 1307341 w 3467616"/>
                <a:gd name="connsiteY1951" fmla="*/ 91671 h 1759758"/>
                <a:gd name="connsiteX1952" fmla="*/ 1301568 w 3467616"/>
                <a:gd name="connsiteY1952" fmla="*/ 90285 h 1759758"/>
                <a:gd name="connsiteX1953" fmla="*/ 1251002 w 3467616"/>
                <a:gd name="connsiteY1953" fmla="*/ 78509 h 1759758"/>
                <a:gd name="connsiteX1954" fmla="*/ 1291871 w 3467616"/>
                <a:gd name="connsiteY1954" fmla="*/ 116147 h 1759758"/>
                <a:gd name="connsiteX1955" fmla="*/ 1298567 w 3467616"/>
                <a:gd name="connsiteY1955" fmla="*/ 122382 h 1759758"/>
                <a:gd name="connsiteX1956" fmla="*/ 1305494 w 3467616"/>
                <a:gd name="connsiteY1956" fmla="*/ 128616 h 1759758"/>
                <a:gd name="connsiteX1957" fmla="*/ 1312190 w 3467616"/>
                <a:gd name="connsiteY1957" fmla="*/ 134851 h 1759758"/>
                <a:gd name="connsiteX1958" fmla="*/ 1319117 w 3467616"/>
                <a:gd name="connsiteY1958" fmla="*/ 141085 h 1759758"/>
                <a:gd name="connsiteX1959" fmla="*/ 1337819 w 3467616"/>
                <a:gd name="connsiteY1959" fmla="*/ 158404 h 1759758"/>
                <a:gd name="connsiteX1960" fmla="*/ 1333201 w 3467616"/>
                <a:gd name="connsiteY1960" fmla="*/ 162560 h 1759758"/>
                <a:gd name="connsiteX1961" fmla="*/ 1329738 w 3467616"/>
                <a:gd name="connsiteY1961" fmla="*/ 168333 h 1759758"/>
                <a:gd name="connsiteX1962" fmla="*/ 1328352 w 3467616"/>
                <a:gd name="connsiteY1962" fmla="*/ 174798 h 1759758"/>
                <a:gd name="connsiteX1963" fmla="*/ 1328583 w 3467616"/>
                <a:gd name="connsiteY1963" fmla="*/ 181264 h 1759758"/>
                <a:gd name="connsiteX1964" fmla="*/ 1330430 w 3467616"/>
                <a:gd name="connsiteY1964" fmla="*/ 187036 h 1759758"/>
                <a:gd name="connsiteX1965" fmla="*/ 1332970 w 3467616"/>
                <a:gd name="connsiteY1965" fmla="*/ 192809 h 1759758"/>
                <a:gd name="connsiteX1966" fmla="*/ 1334587 w 3467616"/>
                <a:gd name="connsiteY1966" fmla="*/ 195349 h 1759758"/>
                <a:gd name="connsiteX1967" fmla="*/ 1335048 w 3467616"/>
                <a:gd name="connsiteY1967" fmla="*/ 205509 h 1759758"/>
                <a:gd name="connsiteX1968" fmla="*/ 1333201 w 3467616"/>
                <a:gd name="connsiteY1968" fmla="*/ 204124 h 1759758"/>
                <a:gd name="connsiteX1969" fmla="*/ 1325351 w 3467616"/>
                <a:gd name="connsiteY1969" fmla="*/ 198120 h 1759758"/>
                <a:gd name="connsiteX1970" fmla="*/ 1317038 w 3467616"/>
                <a:gd name="connsiteY1970" fmla="*/ 192809 h 1759758"/>
                <a:gd name="connsiteX1971" fmla="*/ 1308726 w 3467616"/>
                <a:gd name="connsiteY1971" fmla="*/ 187960 h 1759758"/>
                <a:gd name="connsiteX1972" fmla="*/ 1301799 w 3467616"/>
                <a:gd name="connsiteY1972" fmla="*/ 184958 h 1759758"/>
                <a:gd name="connsiteX1973" fmla="*/ 1302030 w 3467616"/>
                <a:gd name="connsiteY1973" fmla="*/ 181725 h 1759758"/>
                <a:gd name="connsiteX1974" fmla="*/ 1301337 w 3467616"/>
                <a:gd name="connsiteY1974" fmla="*/ 174798 h 1759758"/>
                <a:gd name="connsiteX1975" fmla="*/ 1299721 w 3467616"/>
                <a:gd name="connsiteY1975" fmla="*/ 168102 h 1759758"/>
                <a:gd name="connsiteX1976" fmla="*/ 1297181 w 3467616"/>
                <a:gd name="connsiteY1976" fmla="*/ 161867 h 1759758"/>
                <a:gd name="connsiteX1977" fmla="*/ 1293949 w 3467616"/>
                <a:gd name="connsiteY1977" fmla="*/ 156325 h 1759758"/>
                <a:gd name="connsiteX1978" fmla="*/ 1290023 w 3467616"/>
                <a:gd name="connsiteY1978" fmla="*/ 151015 h 1759758"/>
                <a:gd name="connsiteX1979" fmla="*/ 1285175 w 3467616"/>
                <a:gd name="connsiteY1979" fmla="*/ 145935 h 1759758"/>
                <a:gd name="connsiteX1980" fmla="*/ 1279171 w 3467616"/>
                <a:gd name="connsiteY1980" fmla="*/ 141316 h 1759758"/>
                <a:gd name="connsiteX1981" fmla="*/ 1274092 w 3467616"/>
                <a:gd name="connsiteY1981" fmla="*/ 137391 h 1759758"/>
                <a:gd name="connsiteX1982" fmla="*/ 1269012 w 3467616"/>
                <a:gd name="connsiteY1982" fmla="*/ 133696 h 1759758"/>
                <a:gd name="connsiteX1983" fmla="*/ 1263932 w 3467616"/>
                <a:gd name="connsiteY1983" fmla="*/ 129771 h 1759758"/>
                <a:gd name="connsiteX1984" fmla="*/ 1259083 w 3467616"/>
                <a:gd name="connsiteY1984" fmla="*/ 125845 h 1759758"/>
                <a:gd name="connsiteX1985" fmla="*/ 1254003 w 3467616"/>
                <a:gd name="connsiteY1985" fmla="*/ 122151 h 1759758"/>
                <a:gd name="connsiteX1986" fmla="*/ 1248924 w 3467616"/>
                <a:gd name="connsiteY1986" fmla="*/ 118225 h 1759758"/>
                <a:gd name="connsiteX1987" fmla="*/ 1243844 w 3467616"/>
                <a:gd name="connsiteY1987" fmla="*/ 114300 h 1759758"/>
                <a:gd name="connsiteX1988" fmla="*/ 1238995 w 3467616"/>
                <a:gd name="connsiteY1988" fmla="*/ 110605 h 1759758"/>
                <a:gd name="connsiteX1989" fmla="*/ 1233915 w 3467616"/>
                <a:gd name="connsiteY1989" fmla="*/ 106680 h 1759758"/>
                <a:gd name="connsiteX1990" fmla="*/ 1229067 w 3467616"/>
                <a:gd name="connsiteY1990" fmla="*/ 102985 h 1759758"/>
                <a:gd name="connsiteX1991" fmla="*/ 1224218 w 3467616"/>
                <a:gd name="connsiteY1991" fmla="*/ 99060 h 1759758"/>
                <a:gd name="connsiteX1992" fmla="*/ 1219369 w 3467616"/>
                <a:gd name="connsiteY1992" fmla="*/ 95365 h 1759758"/>
                <a:gd name="connsiteX1993" fmla="*/ 1214520 w 3467616"/>
                <a:gd name="connsiteY1993" fmla="*/ 91440 h 1759758"/>
                <a:gd name="connsiteX1994" fmla="*/ 1209902 w 3467616"/>
                <a:gd name="connsiteY1994" fmla="*/ 87745 h 1759758"/>
                <a:gd name="connsiteX1995" fmla="*/ 1206439 w 3467616"/>
                <a:gd name="connsiteY1995" fmla="*/ 84975 h 1759758"/>
                <a:gd name="connsiteX1996" fmla="*/ 1205053 w 3467616"/>
                <a:gd name="connsiteY1996" fmla="*/ 82665 h 1759758"/>
                <a:gd name="connsiteX1997" fmla="*/ 1535236 w 3467616"/>
                <a:gd name="connsiteY1997" fmla="*/ 175029 h 1759758"/>
                <a:gd name="connsiteX1998" fmla="*/ 1529002 w 3467616"/>
                <a:gd name="connsiteY1998" fmla="*/ 171796 h 1759758"/>
                <a:gd name="connsiteX1999" fmla="*/ 1522999 w 3467616"/>
                <a:gd name="connsiteY1999" fmla="*/ 168333 h 1759758"/>
                <a:gd name="connsiteX2000" fmla="*/ 1516765 w 3467616"/>
                <a:gd name="connsiteY2000" fmla="*/ 164638 h 1759758"/>
                <a:gd name="connsiteX2001" fmla="*/ 1511916 w 3467616"/>
                <a:gd name="connsiteY2001" fmla="*/ 161405 h 1759758"/>
                <a:gd name="connsiteX2002" fmla="*/ 1507760 w 3467616"/>
                <a:gd name="connsiteY2002" fmla="*/ 156556 h 1759758"/>
                <a:gd name="connsiteX2003" fmla="*/ 1501756 w 3467616"/>
                <a:gd name="connsiteY2003" fmla="*/ 150091 h 1759758"/>
                <a:gd name="connsiteX2004" fmla="*/ 1495522 w 3467616"/>
                <a:gd name="connsiteY2004" fmla="*/ 144087 h 1759758"/>
                <a:gd name="connsiteX2005" fmla="*/ 1489750 w 3467616"/>
                <a:gd name="connsiteY2005" fmla="*/ 138776 h 1759758"/>
                <a:gd name="connsiteX2006" fmla="*/ 1493444 w 3467616"/>
                <a:gd name="connsiteY2006" fmla="*/ 138776 h 1759758"/>
                <a:gd name="connsiteX2007" fmla="*/ 1501525 w 3467616"/>
                <a:gd name="connsiteY2007" fmla="*/ 138776 h 1759758"/>
                <a:gd name="connsiteX2008" fmla="*/ 1509838 w 3467616"/>
                <a:gd name="connsiteY2008" fmla="*/ 138545 h 1759758"/>
                <a:gd name="connsiteX2009" fmla="*/ 1514917 w 3467616"/>
                <a:gd name="connsiteY2009" fmla="*/ 138315 h 1759758"/>
                <a:gd name="connsiteX2010" fmla="*/ 1520459 w 3467616"/>
                <a:gd name="connsiteY2010" fmla="*/ 141085 h 1759758"/>
                <a:gd name="connsiteX2011" fmla="*/ 1528079 w 3467616"/>
                <a:gd name="connsiteY2011" fmla="*/ 145011 h 1759758"/>
                <a:gd name="connsiteX2012" fmla="*/ 1535236 w 3467616"/>
                <a:gd name="connsiteY2012" fmla="*/ 149167 h 1759758"/>
                <a:gd name="connsiteX2013" fmla="*/ 1541932 w 3467616"/>
                <a:gd name="connsiteY2013" fmla="*/ 153324 h 1759758"/>
                <a:gd name="connsiteX2014" fmla="*/ 1548398 w 3467616"/>
                <a:gd name="connsiteY2014" fmla="*/ 157711 h 1759758"/>
                <a:gd name="connsiteX2015" fmla="*/ 1554401 w 3467616"/>
                <a:gd name="connsiteY2015" fmla="*/ 162098 h 1759758"/>
                <a:gd name="connsiteX2016" fmla="*/ 1560173 w 3467616"/>
                <a:gd name="connsiteY2016" fmla="*/ 166485 h 1759758"/>
                <a:gd name="connsiteX2017" fmla="*/ 1565484 w 3467616"/>
                <a:gd name="connsiteY2017" fmla="*/ 171104 h 1759758"/>
                <a:gd name="connsiteX2018" fmla="*/ 1570564 w 3467616"/>
                <a:gd name="connsiteY2018" fmla="*/ 175722 h 1759758"/>
                <a:gd name="connsiteX2019" fmla="*/ 1575413 w 3467616"/>
                <a:gd name="connsiteY2019" fmla="*/ 180340 h 1759758"/>
                <a:gd name="connsiteX2020" fmla="*/ 1579800 w 3467616"/>
                <a:gd name="connsiteY2020" fmla="*/ 185189 h 1759758"/>
                <a:gd name="connsiteX2021" fmla="*/ 1583956 w 3467616"/>
                <a:gd name="connsiteY2021" fmla="*/ 190038 h 1759758"/>
                <a:gd name="connsiteX2022" fmla="*/ 1584418 w 3467616"/>
                <a:gd name="connsiteY2022" fmla="*/ 190731 h 1759758"/>
                <a:gd name="connsiteX2023" fmla="*/ 1584187 w 3467616"/>
                <a:gd name="connsiteY2023" fmla="*/ 190731 h 1759758"/>
                <a:gd name="connsiteX2024" fmla="*/ 1578183 w 3467616"/>
                <a:gd name="connsiteY2024" fmla="*/ 189807 h 1759758"/>
                <a:gd name="connsiteX2025" fmla="*/ 1571949 w 3467616"/>
                <a:gd name="connsiteY2025" fmla="*/ 188422 h 1759758"/>
                <a:gd name="connsiteX2026" fmla="*/ 1565946 w 3467616"/>
                <a:gd name="connsiteY2026" fmla="*/ 186805 h 1759758"/>
                <a:gd name="connsiteX2027" fmla="*/ 1559942 w 3467616"/>
                <a:gd name="connsiteY2027" fmla="*/ 184958 h 1759758"/>
                <a:gd name="connsiteX2028" fmla="*/ 1553708 w 3467616"/>
                <a:gd name="connsiteY2028" fmla="*/ 182880 h 1759758"/>
                <a:gd name="connsiteX2029" fmla="*/ 1547705 w 3467616"/>
                <a:gd name="connsiteY2029" fmla="*/ 180571 h 1759758"/>
                <a:gd name="connsiteX2030" fmla="*/ 1541471 w 3467616"/>
                <a:gd name="connsiteY2030" fmla="*/ 178031 h 1759758"/>
                <a:gd name="connsiteX2031" fmla="*/ 1535236 w 3467616"/>
                <a:gd name="connsiteY2031" fmla="*/ 175029 h 1759758"/>
                <a:gd name="connsiteX2032" fmla="*/ 1369683 w 3467616"/>
                <a:gd name="connsiteY2032" fmla="*/ 224675 h 1759758"/>
                <a:gd name="connsiteX2033" fmla="*/ 1372454 w 3467616"/>
                <a:gd name="connsiteY2033" fmla="*/ 229293 h 1759758"/>
                <a:gd name="connsiteX2034" fmla="*/ 1376610 w 3467616"/>
                <a:gd name="connsiteY2034" fmla="*/ 235758 h 1759758"/>
                <a:gd name="connsiteX2035" fmla="*/ 1381459 w 3467616"/>
                <a:gd name="connsiteY2035" fmla="*/ 242224 h 1759758"/>
                <a:gd name="connsiteX2036" fmla="*/ 1387000 w 3467616"/>
                <a:gd name="connsiteY2036" fmla="*/ 248920 h 1759758"/>
                <a:gd name="connsiteX2037" fmla="*/ 1393235 w 3467616"/>
                <a:gd name="connsiteY2037" fmla="*/ 255616 h 1759758"/>
                <a:gd name="connsiteX2038" fmla="*/ 1400392 w 3467616"/>
                <a:gd name="connsiteY2038" fmla="*/ 262082 h 1759758"/>
                <a:gd name="connsiteX2039" fmla="*/ 1405010 w 3467616"/>
                <a:gd name="connsiteY2039" fmla="*/ 265776 h 1759758"/>
                <a:gd name="connsiteX2040" fmla="*/ 1405703 w 3467616"/>
                <a:gd name="connsiteY2040" fmla="*/ 269009 h 1759758"/>
                <a:gd name="connsiteX2041" fmla="*/ 1406396 w 3467616"/>
                <a:gd name="connsiteY2041" fmla="*/ 275705 h 1759758"/>
                <a:gd name="connsiteX2042" fmla="*/ 1406396 w 3467616"/>
                <a:gd name="connsiteY2042" fmla="*/ 280785 h 1759758"/>
                <a:gd name="connsiteX2043" fmla="*/ 1406165 w 3467616"/>
                <a:gd name="connsiteY2043" fmla="*/ 280324 h 1759758"/>
                <a:gd name="connsiteX2044" fmla="*/ 1403394 w 3467616"/>
                <a:gd name="connsiteY2044" fmla="*/ 275244 h 1759758"/>
                <a:gd name="connsiteX2045" fmla="*/ 1400392 w 3467616"/>
                <a:gd name="connsiteY2045" fmla="*/ 270164 h 1759758"/>
                <a:gd name="connsiteX2046" fmla="*/ 1397391 w 3467616"/>
                <a:gd name="connsiteY2046" fmla="*/ 265315 h 1759758"/>
                <a:gd name="connsiteX2047" fmla="*/ 1393927 w 3467616"/>
                <a:gd name="connsiteY2047" fmla="*/ 260235 h 1759758"/>
                <a:gd name="connsiteX2048" fmla="*/ 1390464 w 3467616"/>
                <a:gd name="connsiteY2048" fmla="*/ 254924 h 1759758"/>
                <a:gd name="connsiteX2049" fmla="*/ 1386539 w 3467616"/>
                <a:gd name="connsiteY2049" fmla="*/ 249844 h 1759758"/>
                <a:gd name="connsiteX2050" fmla="*/ 1382382 w 3467616"/>
                <a:gd name="connsiteY2050" fmla="*/ 244764 h 1759758"/>
                <a:gd name="connsiteX2051" fmla="*/ 1377995 w 3467616"/>
                <a:gd name="connsiteY2051" fmla="*/ 239684 h 1759758"/>
                <a:gd name="connsiteX2052" fmla="*/ 1373377 w 3467616"/>
                <a:gd name="connsiteY2052" fmla="*/ 234604 h 1759758"/>
                <a:gd name="connsiteX2053" fmla="*/ 1371068 w 3467616"/>
                <a:gd name="connsiteY2053" fmla="*/ 232295 h 1759758"/>
                <a:gd name="connsiteX2054" fmla="*/ 1370607 w 3467616"/>
                <a:gd name="connsiteY2054" fmla="*/ 229062 h 1759758"/>
                <a:gd name="connsiteX2055" fmla="*/ 1369914 w 3467616"/>
                <a:gd name="connsiteY2055" fmla="*/ 225367 h 1759758"/>
                <a:gd name="connsiteX2056" fmla="*/ 1369683 w 3467616"/>
                <a:gd name="connsiteY2056" fmla="*/ 224675 h 1759758"/>
                <a:gd name="connsiteX2057" fmla="*/ 1366681 w 3467616"/>
                <a:gd name="connsiteY2057" fmla="*/ 181264 h 1759758"/>
                <a:gd name="connsiteX2058" fmla="*/ 1369914 w 3467616"/>
                <a:gd name="connsiteY2058" fmla="*/ 176876 h 1759758"/>
                <a:gd name="connsiteX2059" fmla="*/ 1371761 w 3467616"/>
                <a:gd name="connsiteY2059" fmla="*/ 173644 h 1759758"/>
                <a:gd name="connsiteX2060" fmla="*/ 1373377 w 3467616"/>
                <a:gd name="connsiteY2060" fmla="*/ 169949 h 1759758"/>
                <a:gd name="connsiteX2061" fmla="*/ 1374763 w 3467616"/>
                <a:gd name="connsiteY2061" fmla="*/ 165562 h 1759758"/>
                <a:gd name="connsiteX2062" fmla="*/ 1374994 w 3467616"/>
                <a:gd name="connsiteY2062" fmla="*/ 161175 h 1759758"/>
                <a:gd name="connsiteX2063" fmla="*/ 1389078 w 3467616"/>
                <a:gd name="connsiteY2063" fmla="*/ 173875 h 1759758"/>
                <a:gd name="connsiteX2064" fmla="*/ 1396236 w 3467616"/>
                <a:gd name="connsiteY2064" fmla="*/ 179878 h 1759758"/>
                <a:gd name="connsiteX2065" fmla="*/ 1403163 w 3467616"/>
                <a:gd name="connsiteY2065" fmla="*/ 185882 h 1759758"/>
                <a:gd name="connsiteX2066" fmla="*/ 1409859 w 3467616"/>
                <a:gd name="connsiteY2066" fmla="*/ 191885 h 1759758"/>
                <a:gd name="connsiteX2067" fmla="*/ 1416555 w 3467616"/>
                <a:gd name="connsiteY2067" fmla="*/ 198582 h 1759758"/>
                <a:gd name="connsiteX2068" fmla="*/ 1423020 w 3467616"/>
                <a:gd name="connsiteY2068" fmla="*/ 205971 h 1759758"/>
                <a:gd name="connsiteX2069" fmla="*/ 1429485 w 3467616"/>
                <a:gd name="connsiteY2069" fmla="*/ 215207 h 1759758"/>
                <a:gd name="connsiteX2070" fmla="*/ 1436643 w 3467616"/>
                <a:gd name="connsiteY2070" fmla="*/ 226522 h 1759758"/>
                <a:gd name="connsiteX2071" fmla="*/ 1439876 w 3467616"/>
                <a:gd name="connsiteY2071" fmla="*/ 231602 h 1759758"/>
                <a:gd name="connsiteX2072" fmla="*/ 1442185 w 3467616"/>
                <a:gd name="connsiteY2072" fmla="*/ 235758 h 1759758"/>
                <a:gd name="connsiteX2073" fmla="*/ 1444263 w 3467616"/>
                <a:gd name="connsiteY2073" fmla="*/ 240145 h 1759758"/>
                <a:gd name="connsiteX2074" fmla="*/ 1445648 w 3467616"/>
                <a:gd name="connsiteY2074" fmla="*/ 244533 h 1759758"/>
                <a:gd name="connsiteX2075" fmla="*/ 1446341 w 3467616"/>
                <a:gd name="connsiteY2075" fmla="*/ 247535 h 1759758"/>
                <a:gd name="connsiteX2076" fmla="*/ 1446110 w 3467616"/>
                <a:gd name="connsiteY2076" fmla="*/ 247535 h 1759758"/>
                <a:gd name="connsiteX2077" fmla="*/ 1441030 w 3467616"/>
                <a:gd name="connsiteY2077" fmla="*/ 245456 h 1759758"/>
                <a:gd name="connsiteX2078" fmla="*/ 1435951 w 3467616"/>
                <a:gd name="connsiteY2078" fmla="*/ 243378 h 1759758"/>
                <a:gd name="connsiteX2079" fmla="*/ 1430871 w 3467616"/>
                <a:gd name="connsiteY2079" fmla="*/ 240838 h 1759758"/>
                <a:gd name="connsiteX2080" fmla="*/ 1426022 w 3467616"/>
                <a:gd name="connsiteY2080" fmla="*/ 238298 h 1759758"/>
                <a:gd name="connsiteX2081" fmla="*/ 1421173 w 3467616"/>
                <a:gd name="connsiteY2081" fmla="*/ 235296 h 1759758"/>
                <a:gd name="connsiteX2082" fmla="*/ 1416324 w 3467616"/>
                <a:gd name="connsiteY2082" fmla="*/ 232295 h 1759758"/>
                <a:gd name="connsiteX2083" fmla="*/ 1411706 w 3467616"/>
                <a:gd name="connsiteY2083" fmla="*/ 228831 h 1759758"/>
                <a:gd name="connsiteX2084" fmla="*/ 1407088 w 3467616"/>
                <a:gd name="connsiteY2084" fmla="*/ 225136 h 1759758"/>
                <a:gd name="connsiteX2085" fmla="*/ 1402701 w 3467616"/>
                <a:gd name="connsiteY2085" fmla="*/ 221211 h 1759758"/>
                <a:gd name="connsiteX2086" fmla="*/ 1398314 w 3467616"/>
                <a:gd name="connsiteY2086" fmla="*/ 217285 h 1759758"/>
                <a:gd name="connsiteX2087" fmla="*/ 1393927 w 3467616"/>
                <a:gd name="connsiteY2087" fmla="*/ 212898 h 1759758"/>
                <a:gd name="connsiteX2088" fmla="*/ 1389540 w 3467616"/>
                <a:gd name="connsiteY2088" fmla="*/ 208049 h 1759758"/>
                <a:gd name="connsiteX2089" fmla="*/ 1366681 w 3467616"/>
                <a:gd name="connsiteY2089" fmla="*/ 181264 h 1759758"/>
                <a:gd name="connsiteX2090" fmla="*/ 1385846 w 3467616"/>
                <a:gd name="connsiteY2090" fmla="*/ 140855 h 1759758"/>
                <a:gd name="connsiteX2091" fmla="*/ 1390695 w 3467616"/>
                <a:gd name="connsiteY2091" fmla="*/ 143164 h 1759758"/>
                <a:gd name="connsiteX2092" fmla="*/ 1399469 w 3467616"/>
                <a:gd name="connsiteY2092" fmla="*/ 146627 h 1759758"/>
                <a:gd name="connsiteX2093" fmla="*/ 1410321 w 3467616"/>
                <a:gd name="connsiteY2093" fmla="*/ 144549 h 1759758"/>
                <a:gd name="connsiteX2094" fmla="*/ 1416555 w 3467616"/>
                <a:gd name="connsiteY2094" fmla="*/ 138545 h 1759758"/>
                <a:gd name="connsiteX2095" fmla="*/ 1419788 w 3467616"/>
                <a:gd name="connsiteY2095" fmla="*/ 133927 h 1759758"/>
                <a:gd name="connsiteX2096" fmla="*/ 1421866 w 3467616"/>
                <a:gd name="connsiteY2096" fmla="*/ 131387 h 1759758"/>
                <a:gd name="connsiteX2097" fmla="*/ 1422789 w 3467616"/>
                <a:gd name="connsiteY2097" fmla="*/ 130464 h 1759758"/>
                <a:gd name="connsiteX2098" fmla="*/ 1423713 w 3467616"/>
                <a:gd name="connsiteY2098" fmla="*/ 130233 h 1759758"/>
                <a:gd name="connsiteX2099" fmla="*/ 1425791 w 3467616"/>
                <a:gd name="connsiteY2099" fmla="*/ 130464 h 1759758"/>
                <a:gd name="connsiteX2100" fmla="*/ 1428100 w 3467616"/>
                <a:gd name="connsiteY2100" fmla="*/ 132080 h 1759758"/>
                <a:gd name="connsiteX2101" fmla="*/ 1432949 w 3467616"/>
                <a:gd name="connsiteY2101" fmla="*/ 135775 h 1759758"/>
                <a:gd name="connsiteX2102" fmla="*/ 1437798 w 3467616"/>
                <a:gd name="connsiteY2102" fmla="*/ 139469 h 1759758"/>
                <a:gd name="connsiteX2103" fmla="*/ 1442647 w 3467616"/>
                <a:gd name="connsiteY2103" fmla="*/ 142933 h 1759758"/>
                <a:gd name="connsiteX2104" fmla="*/ 1447265 w 3467616"/>
                <a:gd name="connsiteY2104" fmla="*/ 146396 h 1759758"/>
                <a:gd name="connsiteX2105" fmla="*/ 1452113 w 3467616"/>
                <a:gd name="connsiteY2105" fmla="*/ 150091 h 1759758"/>
                <a:gd name="connsiteX2106" fmla="*/ 1456500 w 3467616"/>
                <a:gd name="connsiteY2106" fmla="*/ 153785 h 1759758"/>
                <a:gd name="connsiteX2107" fmla="*/ 1461118 w 3467616"/>
                <a:gd name="connsiteY2107" fmla="*/ 157711 h 1759758"/>
                <a:gd name="connsiteX2108" fmla="*/ 1465505 w 3467616"/>
                <a:gd name="connsiteY2108" fmla="*/ 161867 h 1759758"/>
                <a:gd name="connsiteX2109" fmla="*/ 1470123 w 3467616"/>
                <a:gd name="connsiteY2109" fmla="*/ 166255 h 1759758"/>
                <a:gd name="connsiteX2110" fmla="*/ 1474280 w 3467616"/>
                <a:gd name="connsiteY2110" fmla="*/ 170873 h 1759758"/>
                <a:gd name="connsiteX2111" fmla="*/ 1478667 w 3467616"/>
                <a:gd name="connsiteY2111" fmla="*/ 175953 h 1759758"/>
                <a:gd name="connsiteX2112" fmla="*/ 1483054 w 3467616"/>
                <a:gd name="connsiteY2112" fmla="*/ 181264 h 1759758"/>
                <a:gd name="connsiteX2113" fmla="*/ 1487210 w 3467616"/>
                <a:gd name="connsiteY2113" fmla="*/ 187267 h 1759758"/>
                <a:gd name="connsiteX2114" fmla="*/ 1491366 w 3467616"/>
                <a:gd name="connsiteY2114" fmla="*/ 193502 h 1759758"/>
                <a:gd name="connsiteX2115" fmla="*/ 1492059 w 3467616"/>
                <a:gd name="connsiteY2115" fmla="*/ 194656 h 1759758"/>
                <a:gd name="connsiteX2116" fmla="*/ 1487672 w 3467616"/>
                <a:gd name="connsiteY2116" fmla="*/ 193964 h 1759758"/>
                <a:gd name="connsiteX2117" fmla="*/ 1481437 w 3467616"/>
                <a:gd name="connsiteY2117" fmla="*/ 192578 h 1759758"/>
                <a:gd name="connsiteX2118" fmla="*/ 1475203 w 3467616"/>
                <a:gd name="connsiteY2118" fmla="*/ 190731 h 1759758"/>
                <a:gd name="connsiteX2119" fmla="*/ 1468969 w 3467616"/>
                <a:gd name="connsiteY2119" fmla="*/ 188653 h 1759758"/>
                <a:gd name="connsiteX2120" fmla="*/ 1462504 w 3467616"/>
                <a:gd name="connsiteY2120" fmla="*/ 186113 h 1759758"/>
                <a:gd name="connsiteX2121" fmla="*/ 1456039 w 3467616"/>
                <a:gd name="connsiteY2121" fmla="*/ 183342 h 1759758"/>
                <a:gd name="connsiteX2122" fmla="*/ 1449574 w 3467616"/>
                <a:gd name="connsiteY2122" fmla="*/ 180340 h 1759758"/>
                <a:gd name="connsiteX2123" fmla="*/ 1443108 w 3467616"/>
                <a:gd name="connsiteY2123" fmla="*/ 177107 h 1759758"/>
                <a:gd name="connsiteX2124" fmla="*/ 1436643 w 3467616"/>
                <a:gd name="connsiteY2124" fmla="*/ 173413 h 1759758"/>
                <a:gd name="connsiteX2125" fmla="*/ 1430178 w 3467616"/>
                <a:gd name="connsiteY2125" fmla="*/ 169718 h 1759758"/>
                <a:gd name="connsiteX2126" fmla="*/ 1423482 w 3467616"/>
                <a:gd name="connsiteY2126" fmla="*/ 165793 h 1759758"/>
                <a:gd name="connsiteX2127" fmla="*/ 1416786 w 3467616"/>
                <a:gd name="connsiteY2127" fmla="*/ 161636 h 1759758"/>
                <a:gd name="connsiteX2128" fmla="*/ 1410090 w 3467616"/>
                <a:gd name="connsiteY2128" fmla="*/ 157249 h 1759758"/>
                <a:gd name="connsiteX2129" fmla="*/ 1403394 w 3467616"/>
                <a:gd name="connsiteY2129" fmla="*/ 152862 h 1759758"/>
                <a:gd name="connsiteX2130" fmla="*/ 1385846 w 3467616"/>
                <a:gd name="connsiteY2130" fmla="*/ 140855 h 1759758"/>
                <a:gd name="connsiteX2131" fmla="*/ 1550014 w 3467616"/>
                <a:gd name="connsiteY2131" fmla="*/ 244764 h 1759758"/>
                <a:gd name="connsiteX2132" fmla="*/ 1546089 w 3467616"/>
                <a:gd name="connsiteY2132" fmla="*/ 237375 h 1759758"/>
                <a:gd name="connsiteX2133" fmla="*/ 1542394 w 3467616"/>
                <a:gd name="connsiteY2133" fmla="*/ 230216 h 1759758"/>
                <a:gd name="connsiteX2134" fmla="*/ 1538931 w 3467616"/>
                <a:gd name="connsiteY2134" fmla="*/ 223058 h 1759758"/>
                <a:gd name="connsiteX2135" fmla="*/ 1535698 w 3467616"/>
                <a:gd name="connsiteY2135" fmla="*/ 216131 h 1759758"/>
                <a:gd name="connsiteX2136" fmla="*/ 1534544 w 3467616"/>
                <a:gd name="connsiteY2136" fmla="*/ 213129 h 1759758"/>
                <a:gd name="connsiteX2137" fmla="*/ 1534775 w 3467616"/>
                <a:gd name="connsiteY2137" fmla="*/ 212667 h 1759758"/>
                <a:gd name="connsiteX2138" fmla="*/ 1535467 w 3467616"/>
                <a:gd name="connsiteY2138" fmla="*/ 206664 h 1759758"/>
                <a:gd name="connsiteX2139" fmla="*/ 1535467 w 3467616"/>
                <a:gd name="connsiteY2139" fmla="*/ 205509 h 1759758"/>
                <a:gd name="connsiteX2140" fmla="*/ 1536853 w 3467616"/>
                <a:gd name="connsiteY2140" fmla="*/ 205971 h 1759758"/>
                <a:gd name="connsiteX2141" fmla="*/ 1542394 w 3467616"/>
                <a:gd name="connsiteY2141" fmla="*/ 208280 h 1759758"/>
                <a:gd name="connsiteX2142" fmla="*/ 1548167 w 3467616"/>
                <a:gd name="connsiteY2142" fmla="*/ 210589 h 1759758"/>
                <a:gd name="connsiteX2143" fmla="*/ 1553708 w 3467616"/>
                <a:gd name="connsiteY2143" fmla="*/ 212898 h 1759758"/>
                <a:gd name="connsiteX2144" fmla="*/ 1559250 w 3467616"/>
                <a:gd name="connsiteY2144" fmla="*/ 215438 h 1759758"/>
                <a:gd name="connsiteX2145" fmla="*/ 1564791 w 3467616"/>
                <a:gd name="connsiteY2145" fmla="*/ 218209 h 1759758"/>
                <a:gd name="connsiteX2146" fmla="*/ 1570333 w 3467616"/>
                <a:gd name="connsiteY2146" fmla="*/ 220749 h 1759758"/>
                <a:gd name="connsiteX2147" fmla="*/ 1575643 w 3467616"/>
                <a:gd name="connsiteY2147" fmla="*/ 223751 h 1759758"/>
                <a:gd name="connsiteX2148" fmla="*/ 1580954 w 3467616"/>
                <a:gd name="connsiteY2148" fmla="*/ 226753 h 1759758"/>
                <a:gd name="connsiteX2149" fmla="*/ 1586265 w 3467616"/>
                <a:gd name="connsiteY2149" fmla="*/ 229755 h 1759758"/>
                <a:gd name="connsiteX2150" fmla="*/ 1591114 w 3467616"/>
                <a:gd name="connsiteY2150" fmla="*/ 232756 h 1759758"/>
                <a:gd name="connsiteX2151" fmla="*/ 1591114 w 3467616"/>
                <a:gd name="connsiteY2151" fmla="*/ 232987 h 1759758"/>
                <a:gd name="connsiteX2152" fmla="*/ 1590883 w 3467616"/>
                <a:gd name="connsiteY2152" fmla="*/ 235065 h 1759758"/>
                <a:gd name="connsiteX2153" fmla="*/ 1590421 w 3467616"/>
                <a:gd name="connsiteY2153" fmla="*/ 237375 h 1759758"/>
                <a:gd name="connsiteX2154" fmla="*/ 1590190 w 3467616"/>
                <a:gd name="connsiteY2154" fmla="*/ 239684 h 1759758"/>
                <a:gd name="connsiteX2155" fmla="*/ 1589728 w 3467616"/>
                <a:gd name="connsiteY2155" fmla="*/ 241762 h 1759758"/>
                <a:gd name="connsiteX2156" fmla="*/ 1589266 w 3467616"/>
                <a:gd name="connsiteY2156" fmla="*/ 242916 h 1759758"/>
                <a:gd name="connsiteX2157" fmla="*/ 1584418 w 3467616"/>
                <a:gd name="connsiteY2157" fmla="*/ 254231 h 1759758"/>
                <a:gd name="connsiteX2158" fmla="*/ 1576567 w 3467616"/>
                <a:gd name="connsiteY2158" fmla="*/ 270164 h 1759758"/>
                <a:gd name="connsiteX2159" fmla="*/ 1575413 w 3467616"/>
                <a:gd name="connsiteY2159" fmla="*/ 272242 h 1759758"/>
                <a:gd name="connsiteX2160" fmla="*/ 1561328 w 3467616"/>
                <a:gd name="connsiteY2160" fmla="*/ 263929 h 1759758"/>
                <a:gd name="connsiteX2161" fmla="*/ 1558326 w 3467616"/>
                <a:gd name="connsiteY2161" fmla="*/ 259080 h 1759758"/>
                <a:gd name="connsiteX2162" fmla="*/ 1554170 w 3467616"/>
                <a:gd name="connsiteY2162" fmla="*/ 251922 h 1759758"/>
                <a:gd name="connsiteX2163" fmla="*/ 1550014 w 3467616"/>
                <a:gd name="connsiteY2163" fmla="*/ 244764 h 1759758"/>
                <a:gd name="connsiteX2164" fmla="*/ 1510300 w 3467616"/>
                <a:gd name="connsiteY2164" fmla="*/ 276167 h 1759758"/>
                <a:gd name="connsiteX2165" fmla="*/ 1505451 w 3467616"/>
                <a:gd name="connsiteY2165" fmla="*/ 272935 h 1759758"/>
                <a:gd name="connsiteX2166" fmla="*/ 1500602 w 3467616"/>
                <a:gd name="connsiteY2166" fmla="*/ 269471 h 1759758"/>
                <a:gd name="connsiteX2167" fmla="*/ 1495753 w 3467616"/>
                <a:gd name="connsiteY2167" fmla="*/ 266007 h 1759758"/>
                <a:gd name="connsiteX2168" fmla="*/ 1490904 w 3467616"/>
                <a:gd name="connsiteY2168" fmla="*/ 262313 h 1759758"/>
                <a:gd name="connsiteX2169" fmla="*/ 1486286 w 3467616"/>
                <a:gd name="connsiteY2169" fmla="*/ 258618 h 1759758"/>
                <a:gd name="connsiteX2170" fmla="*/ 1481437 w 3467616"/>
                <a:gd name="connsiteY2170" fmla="*/ 254693 h 1759758"/>
                <a:gd name="connsiteX2171" fmla="*/ 1480283 w 3467616"/>
                <a:gd name="connsiteY2171" fmla="*/ 253538 h 1759758"/>
                <a:gd name="connsiteX2172" fmla="*/ 1480052 w 3467616"/>
                <a:gd name="connsiteY2172" fmla="*/ 250305 h 1759758"/>
                <a:gd name="connsiteX2173" fmla="*/ 1478205 w 3467616"/>
                <a:gd name="connsiteY2173" fmla="*/ 241993 h 1759758"/>
                <a:gd name="connsiteX2174" fmla="*/ 1476127 w 3467616"/>
                <a:gd name="connsiteY2174" fmla="*/ 233680 h 1759758"/>
                <a:gd name="connsiteX2175" fmla="*/ 1473125 w 3467616"/>
                <a:gd name="connsiteY2175" fmla="*/ 225598 h 1759758"/>
                <a:gd name="connsiteX2176" fmla="*/ 1472663 w 3467616"/>
                <a:gd name="connsiteY2176" fmla="*/ 224213 h 1759758"/>
                <a:gd name="connsiteX2177" fmla="*/ 1476589 w 3467616"/>
                <a:gd name="connsiteY2177" fmla="*/ 225367 h 1759758"/>
                <a:gd name="connsiteX2178" fmla="*/ 1485363 w 3467616"/>
                <a:gd name="connsiteY2178" fmla="*/ 226984 h 1759758"/>
                <a:gd name="connsiteX2179" fmla="*/ 1494368 w 3467616"/>
                <a:gd name="connsiteY2179" fmla="*/ 227907 h 1759758"/>
                <a:gd name="connsiteX2180" fmla="*/ 1503142 w 3467616"/>
                <a:gd name="connsiteY2180" fmla="*/ 227907 h 1759758"/>
                <a:gd name="connsiteX2181" fmla="*/ 1504065 w 3467616"/>
                <a:gd name="connsiteY2181" fmla="*/ 227907 h 1759758"/>
                <a:gd name="connsiteX2182" fmla="*/ 1504296 w 3467616"/>
                <a:gd name="connsiteY2182" fmla="*/ 227907 h 1759758"/>
                <a:gd name="connsiteX2183" fmla="*/ 1508221 w 3467616"/>
                <a:gd name="connsiteY2183" fmla="*/ 233911 h 1759758"/>
                <a:gd name="connsiteX2184" fmla="*/ 1511916 w 3467616"/>
                <a:gd name="connsiteY2184" fmla="*/ 239915 h 1759758"/>
                <a:gd name="connsiteX2185" fmla="*/ 1515610 w 3467616"/>
                <a:gd name="connsiteY2185" fmla="*/ 245918 h 1759758"/>
                <a:gd name="connsiteX2186" fmla="*/ 1519074 w 3467616"/>
                <a:gd name="connsiteY2186" fmla="*/ 251691 h 1759758"/>
                <a:gd name="connsiteX2187" fmla="*/ 1522306 w 3467616"/>
                <a:gd name="connsiteY2187" fmla="*/ 257695 h 1759758"/>
                <a:gd name="connsiteX2188" fmla="*/ 1525308 w 3467616"/>
                <a:gd name="connsiteY2188" fmla="*/ 263467 h 1759758"/>
                <a:gd name="connsiteX2189" fmla="*/ 1528079 w 3467616"/>
                <a:gd name="connsiteY2189" fmla="*/ 269240 h 1759758"/>
                <a:gd name="connsiteX2190" fmla="*/ 1530388 w 3467616"/>
                <a:gd name="connsiteY2190" fmla="*/ 274782 h 1759758"/>
                <a:gd name="connsiteX2191" fmla="*/ 1532697 w 3467616"/>
                <a:gd name="connsiteY2191" fmla="*/ 280324 h 1759758"/>
                <a:gd name="connsiteX2192" fmla="*/ 1534313 w 3467616"/>
                <a:gd name="connsiteY2192" fmla="*/ 285865 h 1759758"/>
                <a:gd name="connsiteX2193" fmla="*/ 1535929 w 3467616"/>
                <a:gd name="connsiteY2193" fmla="*/ 291407 h 1759758"/>
                <a:gd name="connsiteX2194" fmla="*/ 1535929 w 3467616"/>
                <a:gd name="connsiteY2194" fmla="*/ 291869 h 1759758"/>
                <a:gd name="connsiteX2195" fmla="*/ 1535006 w 3467616"/>
                <a:gd name="connsiteY2195" fmla="*/ 291407 h 1759758"/>
                <a:gd name="connsiteX2196" fmla="*/ 1530157 w 3467616"/>
                <a:gd name="connsiteY2196" fmla="*/ 288636 h 1759758"/>
                <a:gd name="connsiteX2197" fmla="*/ 1525077 w 3467616"/>
                <a:gd name="connsiteY2197" fmla="*/ 285635 h 1759758"/>
                <a:gd name="connsiteX2198" fmla="*/ 1519997 w 3467616"/>
                <a:gd name="connsiteY2198" fmla="*/ 282633 h 1759758"/>
                <a:gd name="connsiteX2199" fmla="*/ 1515148 w 3467616"/>
                <a:gd name="connsiteY2199" fmla="*/ 279400 h 1759758"/>
                <a:gd name="connsiteX2200" fmla="*/ 1510300 w 3467616"/>
                <a:gd name="connsiteY2200" fmla="*/ 276167 h 1759758"/>
                <a:gd name="connsiteX2201" fmla="*/ 1500140 w 3467616"/>
                <a:gd name="connsiteY2201" fmla="*/ 317269 h 1759758"/>
                <a:gd name="connsiteX2202" fmla="*/ 1497831 w 3467616"/>
                <a:gd name="connsiteY2202" fmla="*/ 306647 h 1759758"/>
                <a:gd name="connsiteX2203" fmla="*/ 1496215 w 3467616"/>
                <a:gd name="connsiteY2203" fmla="*/ 302722 h 1759758"/>
                <a:gd name="connsiteX2204" fmla="*/ 1501525 w 3467616"/>
                <a:gd name="connsiteY2204" fmla="*/ 306185 h 1759758"/>
                <a:gd name="connsiteX2205" fmla="*/ 1507067 w 3467616"/>
                <a:gd name="connsiteY2205" fmla="*/ 309880 h 1759758"/>
                <a:gd name="connsiteX2206" fmla="*/ 1507760 w 3467616"/>
                <a:gd name="connsiteY2206" fmla="*/ 310342 h 1759758"/>
                <a:gd name="connsiteX2207" fmla="*/ 1507760 w 3467616"/>
                <a:gd name="connsiteY2207" fmla="*/ 311035 h 1759758"/>
                <a:gd name="connsiteX2208" fmla="*/ 1508683 w 3467616"/>
                <a:gd name="connsiteY2208" fmla="*/ 317731 h 1759758"/>
                <a:gd name="connsiteX2209" fmla="*/ 1509838 w 3467616"/>
                <a:gd name="connsiteY2209" fmla="*/ 324658 h 1759758"/>
                <a:gd name="connsiteX2210" fmla="*/ 1511454 w 3467616"/>
                <a:gd name="connsiteY2210" fmla="*/ 331355 h 1759758"/>
                <a:gd name="connsiteX2211" fmla="*/ 1513301 w 3467616"/>
                <a:gd name="connsiteY2211" fmla="*/ 338282 h 1759758"/>
                <a:gd name="connsiteX2212" fmla="*/ 1515841 w 3467616"/>
                <a:gd name="connsiteY2212" fmla="*/ 345440 h 1759758"/>
                <a:gd name="connsiteX2213" fmla="*/ 1518150 w 3467616"/>
                <a:gd name="connsiteY2213" fmla="*/ 351444 h 1759758"/>
                <a:gd name="connsiteX2214" fmla="*/ 1517688 w 3467616"/>
                <a:gd name="connsiteY2214" fmla="*/ 351905 h 1759758"/>
                <a:gd name="connsiteX2215" fmla="*/ 1506143 w 3467616"/>
                <a:gd name="connsiteY2215" fmla="*/ 363220 h 1759758"/>
                <a:gd name="connsiteX2216" fmla="*/ 1493675 w 3467616"/>
                <a:gd name="connsiteY2216" fmla="*/ 373842 h 1759758"/>
                <a:gd name="connsiteX2217" fmla="*/ 1485132 w 3467616"/>
                <a:gd name="connsiteY2217" fmla="*/ 380769 h 1759758"/>
                <a:gd name="connsiteX2218" fmla="*/ 1485594 w 3467616"/>
                <a:gd name="connsiteY2218" fmla="*/ 377075 h 1759758"/>
                <a:gd name="connsiteX2219" fmla="*/ 1486748 w 3467616"/>
                <a:gd name="connsiteY2219" fmla="*/ 371995 h 1759758"/>
                <a:gd name="connsiteX2220" fmla="*/ 1488364 w 3467616"/>
                <a:gd name="connsiteY2220" fmla="*/ 367838 h 1759758"/>
                <a:gd name="connsiteX2221" fmla="*/ 1490442 w 3467616"/>
                <a:gd name="connsiteY2221" fmla="*/ 364144 h 1759758"/>
                <a:gd name="connsiteX2222" fmla="*/ 1491135 w 3467616"/>
                <a:gd name="connsiteY2222" fmla="*/ 363451 h 1759758"/>
                <a:gd name="connsiteX2223" fmla="*/ 1492290 w 3467616"/>
                <a:gd name="connsiteY2223" fmla="*/ 363220 h 1759758"/>
                <a:gd name="connsiteX2224" fmla="*/ 1498062 w 3467616"/>
                <a:gd name="connsiteY2224" fmla="*/ 359064 h 1759758"/>
                <a:gd name="connsiteX2225" fmla="*/ 1501987 w 3467616"/>
                <a:gd name="connsiteY2225" fmla="*/ 353291 h 1759758"/>
                <a:gd name="connsiteX2226" fmla="*/ 1503603 w 3467616"/>
                <a:gd name="connsiteY2226" fmla="*/ 346825 h 1759758"/>
                <a:gd name="connsiteX2227" fmla="*/ 1503603 w 3467616"/>
                <a:gd name="connsiteY2227" fmla="*/ 340822 h 1759758"/>
                <a:gd name="connsiteX2228" fmla="*/ 1502680 w 3467616"/>
                <a:gd name="connsiteY2228" fmla="*/ 334818 h 1759758"/>
                <a:gd name="connsiteX2229" fmla="*/ 1501064 w 3467616"/>
                <a:gd name="connsiteY2229" fmla="*/ 328584 h 1759758"/>
                <a:gd name="connsiteX2230" fmla="*/ 1499678 w 3467616"/>
                <a:gd name="connsiteY2230" fmla="*/ 324658 h 1759758"/>
                <a:gd name="connsiteX2231" fmla="*/ 1500140 w 3467616"/>
                <a:gd name="connsiteY2231" fmla="*/ 317269 h 1759758"/>
                <a:gd name="connsiteX2232" fmla="*/ 1433873 w 3467616"/>
                <a:gd name="connsiteY2232" fmla="*/ 321195 h 1759758"/>
                <a:gd name="connsiteX2233" fmla="*/ 1434334 w 3467616"/>
                <a:gd name="connsiteY2233" fmla="*/ 316576 h 1759758"/>
                <a:gd name="connsiteX2234" fmla="*/ 1434796 w 3467616"/>
                <a:gd name="connsiteY2234" fmla="*/ 308956 h 1759758"/>
                <a:gd name="connsiteX2235" fmla="*/ 1435489 w 3467616"/>
                <a:gd name="connsiteY2235" fmla="*/ 301567 h 1759758"/>
                <a:gd name="connsiteX2236" fmla="*/ 1436181 w 3467616"/>
                <a:gd name="connsiteY2236" fmla="*/ 293947 h 1759758"/>
                <a:gd name="connsiteX2237" fmla="*/ 1436643 w 3467616"/>
                <a:gd name="connsiteY2237" fmla="*/ 286558 h 1759758"/>
                <a:gd name="connsiteX2238" fmla="*/ 1437336 w 3467616"/>
                <a:gd name="connsiteY2238" fmla="*/ 278938 h 1759758"/>
                <a:gd name="connsiteX2239" fmla="*/ 1437336 w 3467616"/>
                <a:gd name="connsiteY2239" fmla="*/ 278245 h 1759758"/>
                <a:gd name="connsiteX2240" fmla="*/ 1441261 w 3467616"/>
                <a:gd name="connsiteY2240" fmla="*/ 279169 h 1759758"/>
                <a:gd name="connsiteX2241" fmla="*/ 1445879 w 3467616"/>
                <a:gd name="connsiteY2241" fmla="*/ 280324 h 1759758"/>
                <a:gd name="connsiteX2242" fmla="*/ 1454884 w 3467616"/>
                <a:gd name="connsiteY2242" fmla="*/ 282633 h 1759758"/>
                <a:gd name="connsiteX2243" fmla="*/ 1455577 w 3467616"/>
                <a:gd name="connsiteY2243" fmla="*/ 282864 h 1759758"/>
                <a:gd name="connsiteX2244" fmla="*/ 1456962 w 3467616"/>
                <a:gd name="connsiteY2244" fmla="*/ 285635 h 1759758"/>
                <a:gd name="connsiteX2245" fmla="*/ 1458809 w 3467616"/>
                <a:gd name="connsiteY2245" fmla="*/ 290022 h 1759758"/>
                <a:gd name="connsiteX2246" fmla="*/ 1460887 w 3467616"/>
                <a:gd name="connsiteY2246" fmla="*/ 295333 h 1759758"/>
                <a:gd name="connsiteX2247" fmla="*/ 1462735 w 3467616"/>
                <a:gd name="connsiteY2247" fmla="*/ 301336 h 1759758"/>
                <a:gd name="connsiteX2248" fmla="*/ 1464582 w 3467616"/>
                <a:gd name="connsiteY2248" fmla="*/ 307802 h 1759758"/>
                <a:gd name="connsiteX2249" fmla="*/ 1466198 w 3467616"/>
                <a:gd name="connsiteY2249" fmla="*/ 314267 h 1759758"/>
                <a:gd name="connsiteX2250" fmla="*/ 1467814 w 3467616"/>
                <a:gd name="connsiteY2250" fmla="*/ 320964 h 1759758"/>
                <a:gd name="connsiteX2251" fmla="*/ 1468969 w 3467616"/>
                <a:gd name="connsiteY2251" fmla="*/ 327198 h 1759758"/>
                <a:gd name="connsiteX2252" fmla="*/ 1470123 w 3467616"/>
                <a:gd name="connsiteY2252" fmla="*/ 332740 h 1759758"/>
                <a:gd name="connsiteX2253" fmla="*/ 1470585 w 3467616"/>
                <a:gd name="connsiteY2253" fmla="*/ 337589 h 1759758"/>
                <a:gd name="connsiteX2254" fmla="*/ 1470816 w 3467616"/>
                <a:gd name="connsiteY2254" fmla="*/ 339898 h 1759758"/>
                <a:gd name="connsiteX2255" fmla="*/ 1468738 w 3467616"/>
                <a:gd name="connsiteY2255" fmla="*/ 341053 h 1759758"/>
                <a:gd name="connsiteX2256" fmla="*/ 1464351 w 3467616"/>
                <a:gd name="connsiteY2256" fmla="*/ 349827 h 1759758"/>
                <a:gd name="connsiteX2257" fmla="*/ 1461580 w 3467616"/>
                <a:gd name="connsiteY2257" fmla="*/ 358602 h 1759758"/>
                <a:gd name="connsiteX2258" fmla="*/ 1459271 w 3467616"/>
                <a:gd name="connsiteY2258" fmla="*/ 368069 h 1759758"/>
                <a:gd name="connsiteX2259" fmla="*/ 1457193 w 3467616"/>
                <a:gd name="connsiteY2259" fmla="*/ 378229 h 1759758"/>
                <a:gd name="connsiteX2260" fmla="*/ 1455346 w 3467616"/>
                <a:gd name="connsiteY2260" fmla="*/ 388158 h 1759758"/>
                <a:gd name="connsiteX2261" fmla="*/ 1453268 w 3467616"/>
                <a:gd name="connsiteY2261" fmla="*/ 397625 h 1759758"/>
                <a:gd name="connsiteX2262" fmla="*/ 1451882 w 3467616"/>
                <a:gd name="connsiteY2262" fmla="*/ 403167 h 1759758"/>
                <a:gd name="connsiteX2263" fmla="*/ 1449804 w 3467616"/>
                <a:gd name="connsiteY2263" fmla="*/ 404322 h 1759758"/>
                <a:gd name="connsiteX2264" fmla="*/ 1449343 w 3467616"/>
                <a:gd name="connsiteY2264" fmla="*/ 398549 h 1759758"/>
                <a:gd name="connsiteX2265" fmla="*/ 1449112 w 3467616"/>
                <a:gd name="connsiteY2265" fmla="*/ 391853 h 1759758"/>
                <a:gd name="connsiteX2266" fmla="*/ 1448419 w 3467616"/>
                <a:gd name="connsiteY2266" fmla="*/ 385387 h 1759758"/>
                <a:gd name="connsiteX2267" fmla="*/ 1447726 w 3467616"/>
                <a:gd name="connsiteY2267" fmla="*/ 378691 h 1759758"/>
                <a:gd name="connsiteX2268" fmla="*/ 1447034 w 3467616"/>
                <a:gd name="connsiteY2268" fmla="*/ 371995 h 1759758"/>
                <a:gd name="connsiteX2269" fmla="*/ 1445879 w 3467616"/>
                <a:gd name="connsiteY2269" fmla="*/ 365529 h 1759758"/>
                <a:gd name="connsiteX2270" fmla="*/ 1444725 w 3467616"/>
                <a:gd name="connsiteY2270" fmla="*/ 358833 h 1759758"/>
                <a:gd name="connsiteX2271" fmla="*/ 1443339 w 3467616"/>
                <a:gd name="connsiteY2271" fmla="*/ 352136 h 1759758"/>
                <a:gd name="connsiteX2272" fmla="*/ 1441723 w 3467616"/>
                <a:gd name="connsiteY2272" fmla="*/ 345440 h 1759758"/>
                <a:gd name="connsiteX2273" fmla="*/ 1439876 w 3467616"/>
                <a:gd name="connsiteY2273" fmla="*/ 338744 h 1759758"/>
                <a:gd name="connsiteX2274" fmla="*/ 1437798 w 3467616"/>
                <a:gd name="connsiteY2274" fmla="*/ 332047 h 1759758"/>
                <a:gd name="connsiteX2275" fmla="*/ 1435489 w 3467616"/>
                <a:gd name="connsiteY2275" fmla="*/ 325120 h 1759758"/>
                <a:gd name="connsiteX2276" fmla="*/ 1433873 w 3467616"/>
                <a:gd name="connsiteY2276" fmla="*/ 321195 h 1759758"/>
                <a:gd name="connsiteX2277" fmla="*/ 838850 w 3467616"/>
                <a:gd name="connsiteY2277" fmla="*/ 417253 h 1759758"/>
                <a:gd name="connsiteX2278" fmla="*/ 903501 w 3467616"/>
                <a:gd name="connsiteY2278" fmla="*/ 392084 h 1759758"/>
                <a:gd name="connsiteX2279" fmla="*/ 915046 w 3467616"/>
                <a:gd name="connsiteY2279" fmla="*/ 387696 h 1759758"/>
                <a:gd name="connsiteX2280" fmla="*/ 926129 w 3467616"/>
                <a:gd name="connsiteY2280" fmla="*/ 383540 h 1759758"/>
                <a:gd name="connsiteX2281" fmla="*/ 936981 w 3467616"/>
                <a:gd name="connsiteY2281" fmla="*/ 379845 h 1759758"/>
                <a:gd name="connsiteX2282" fmla="*/ 947372 w 3467616"/>
                <a:gd name="connsiteY2282" fmla="*/ 376382 h 1759758"/>
                <a:gd name="connsiteX2283" fmla="*/ 957531 w 3467616"/>
                <a:gd name="connsiteY2283" fmla="*/ 373380 h 1759758"/>
                <a:gd name="connsiteX2284" fmla="*/ 967460 w 3467616"/>
                <a:gd name="connsiteY2284" fmla="*/ 370609 h 1759758"/>
                <a:gd name="connsiteX2285" fmla="*/ 976927 w 3467616"/>
                <a:gd name="connsiteY2285" fmla="*/ 367838 h 1759758"/>
                <a:gd name="connsiteX2286" fmla="*/ 985932 w 3467616"/>
                <a:gd name="connsiteY2286" fmla="*/ 365760 h 1759758"/>
                <a:gd name="connsiteX2287" fmla="*/ 994937 w 3467616"/>
                <a:gd name="connsiteY2287" fmla="*/ 363682 h 1759758"/>
                <a:gd name="connsiteX2288" fmla="*/ 1003249 w 3467616"/>
                <a:gd name="connsiteY2288" fmla="*/ 362065 h 1759758"/>
                <a:gd name="connsiteX2289" fmla="*/ 1011561 w 3467616"/>
                <a:gd name="connsiteY2289" fmla="*/ 360449 h 1759758"/>
                <a:gd name="connsiteX2290" fmla="*/ 1019181 w 3467616"/>
                <a:gd name="connsiteY2290" fmla="*/ 359295 h 1759758"/>
                <a:gd name="connsiteX2291" fmla="*/ 1026800 w 3467616"/>
                <a:gd name="connsiteY2291" fmla="*/ 358371 h 1759758"/>
                <a:gd name="connsiteX2292" fmla="*/ 1033958 w 3467616"/>
                <a:gd name="connsiteY2292" fmla="*/ 357909 h 1759758"/>
                <a:gd name="connsiteX2293" fmla="*/ 1040885 w 3467616"/>
                <a:gd name="connsiteY2293" fmla="*/ 357447 h 1759758"/>
                <a:gd name="connsiteX2294" fmla="*/ 1047350 w 3467616"/>
                <a:gd name="connsiteY2294" fmla="*/ 357216 h 1759758"/>
                <a:gd name="connsiteX2295" fmla="*/ 1053585 w 3467616"/>
                <a:gd name="connsiteY2295" fmla="*/ 357216 h 1759758"/>
                <a:gd name="connsiteX2296" fmla="*/ 1059588 w 3467616"/>
                <a:gd name="connsiteY2296" fmla="*/ 357678 h 1759758"/>
                <a:gd name="connsiteX2297" fmla="*/ 1065129 w 3467616"/>
                <a:gd name="connsiteY2297" fmla="*/ 358140 h 1759758"/>
                <a:gd name="connsiteX2298" fmla="*/ 1070440 w 3467616"/>
                <a:gd name="connsiteY2298" fmla="*/ 358833 h 1759758"/>
                <a:gd name="connsiteX2299" fmla="*/ 1075520 w 3467616"/>
                <a:gd name="connsiteY2299" fmla="*/ 359756 h 1759758"/>
                <a:gd name="connsiteX2300" fmla="*/ 1080138 w 3467616"/>
                <a:gd name="connsiteY2300" fmla="*/ 360911 h 1759758"/>
                <a:gd name="connsiteX2301" fmla="*/ 1084525 w 3467616"/>
                <a:gd name="connsiteY2301" fmla="*/ 362296 h 1759758"/>
                <a:gd name="connsiteX2302" fmla="*/ 1088681 w 3467616"/>
                <a:gd name="connsiteY2302" fmla="*/ 363913 h 1759758"/>
                <a:gd name="connsiteX2303" fmla="*/ 1092606 w 3467616"/>
                <a:gd name="connsiteY2303" fmla="*/ 365529 h 1759758"/>
                <a:gd name="connsiteX2304" fmla="*/ 1096301 w 3467616"/>
                <a:gd name="connsiteY2304" fmla="*/ 367376 h 1759758"/>
                <a:gd name="connsiteX2305" fmla="*/ 1099764 w 3467616"/>
                <a:gd name="connsiteY2305" fmla="*/ 369455 h 1759758"/>
                <a:gd name="connsiteX2306" fmla="*/ 1100226 w 3467616"/>
                <a:gd name="connsiteY2306" fmla="*/ 369685 h 1759758"/>
                <a:gd name="connsiteX2307" fmla="*/ 1095608 w 3467616"/>
                <a:gd name="connsiteY2307" fmla="*/ 372687 h 1759758"/>
                <a:gd name="connsiteX2308" fmla="*/ 1086834 w 3467616"/>
                <a:gd name="connsiteY2308" fmla="*/ 377998 h 1759758"/>
                <a:gd name="connsiteX2309" fmla="*/ 1077829 w 3467616"/>
                <a:gd name="connsiteY2309" fmla="*/ 383309 h 1759758"/>
                <a:gd name="connsiteX2310" fmla="*/ 1069055 w 3467616"/>
                <a:gd name="connsiteY2310" fmla="*/ 387927 h 1759758"/>
                <a:gd name="connsiteX2311" fmla="*/ 1060050 w 3467616"/>
                <a:gd name="connsiteY2311" fmla="*/ 392545 h 1759758"/>
                <a:gd name="connsiteX2312" fmla="*/ 1051276 w 3467616"/>
                <a:gd name="connsiteY2312" fmla="*/ 396702 h 1759758"/>
                <a:gd name="connsiteX2313" fmla="*/ 1042271 w 3467616"/>
                <a:gd name="connsiteY2313" fmla="*/ 400627 h 1759758"/>
                <a:gd name="connsiteX2314" fmla="*/ 1033266 w 3467616"/>
                <a:gd name="connsiteY2314" fmla="*/ 404322 h 1759758"/>
                <a:gd name="connsiteX2315" fmla="*/ 1024261 w 3467616"/>
                <a:gd name="connsiteY2315" fmla="*/ 407555 h 1759758"/>
                <a:gd name="connsiteX2316" fmla="*/ 1015256 w 3467616"/>
                <a:gd name="connsiteY2316" fmla="*/ 410787 h 1759758"/>
                <a:gd name="connsiteX2317" fmla="*/ 1006251 w 3467616"/>
                <a:gd name="connsiteY2317" fmla="*/ 413558 h 1759758"/>
                <a:gd name="connsiteX2318" fmla="*/ 997246 w 3467616"/>
                <a:gd name="connsiteY2318" fmla="*/ 416098 h 1759758"/>
                <a:gd name="connsiteX2319" fmla="*/ 988241 w 3467616"/>
                <a:gd name="connsiteY2319" fmla="*/ 418176 h 1759758"/>
                <a:gd name="connsiteX2320" fmla="*/ 979005 w 3467616"/>
                <a:gd name="connsiteY2320" fmla="*/ 420255 h 1759758"/>
                <a:gd name="connsiteX2321" fmla="*/ 970000 w 3467616"/>
                <a:gd name="connsiteY2321" fmla="*/ 421871 h 1759758"/>
                <a:gd name="connsiteX2322" fmla="*/ 960764 w 3467616"/>
                <a:gd name="connsiteY2322" fmla="*/ 423256 h 1759758"/>
                <a:gd name="connsiteX2323" fmla="*/ 951759 w 3467616"/>
                <a:gd name="connsiteY2323" fmla="*/ 424411 h 1759758"/>
                <a:gd name="connsiteX2324" fmla="*/ 942523 w 3467616"/>
                <a:gd name="connsiteY2324" fmla="*/ 425335 h 1759758"/>
                <a:gd name="connsiteX2325" fmla="*/ 933287 w 3467616"/>
                <a:gd name="connsiteY2325" fmla="*/ 426027 h 1759758"/>
                <a:gd name="connsiteX2326" fmla="*/ 924051 w 3467616"/>
                <a:gd name="connsiteY2326" fmla="*/ 426258 h 1759758"/>
                <a:gd name="connsiteX2327" fmla="*/ 914815 w 3467616"/>
                <a:gd name="connsiteY2327" fmla="*/ 426258 h 1759758"/>
                <a:gd name="connsiteX2328" fmla="*/ 905579 w 3467616"/>
                <a:gd name="connsiteY2328" fmla="*/ 426258 h 1759758"/>
                <a:gd name="connsiteX2329" fmla="*/ 896343 w 3467616"/>
                <a:gd name="connsiteY2329" fmla="*/ 425796 h 1759758"/>
                <a:gd name="connsiteX2330" fmla="*/ 886877 w 3467616"/>
                <a:gd name="connsiteY2330" fmla="*/ 424873 h 1759758"/>
                <a:gd name="connsiteX2331" fmla="*/ 877641 w 3467616"/>
                <a:gd name="connsiteY2331" fmla="*/ 423949 h 1759758"/>
                <a:gd name="connsiteX2332" fmla="*/ 868174 w 3467616"/>
                <a:gd name="connsiteY2332" fmla="*/ 422795 h 1759758"/>
                <a:gd name="connsiteX2333" fmla="*/ 858707 w 3467616"/>
                <a:gd name="connsiteY2333" fmla="*/ 421178 h 1759758"/>
                <a:gd name="connsiteX2334" fmla="*/ 849240 w 3467616"/>
                <a:gd name="connsiteY2334" fmla="*/ 419562 h 1759758"/>
                <a:gd name="connsiteX2335" fmla="*/ 839774 w 3467616"/>
                <a:gd name="connsiteY2335" fmla="*/ 417484 h 1759758"/>
                <a:gd name="connsiteX2336" fmla="*/ 838850 w 3467616"/>
                <a:gd name="connsiteY2336" fmla="*/ 417253 h 1759758"/>
                <a:gd name="connsiteX2337" fmla="*/ 826151 w 3467616"/>
                <a:gd name="connsiteY2337" fmla="*/ 411480 h 1759758"/>
                <a:gd name="connsiteX2338" fmla="*/ 820147 w 3467616"/>
                <a:gd name="connsiteY2338" fmla="*/ 393700 h 1759758"/>
                <a:gd name="connsiteX2339" fmla="*/ 820840 w 3467616"/>
                <a:gd name="connsiteY2339" fmla="*/ 393007 h 1759758"/>
                <a:gd name="connsiteX2340" fmla="*/ 829845 w 3467616"/>
                <a:gd name="connsiteY2340" fmla="*/ 387465 h 1759758"/>
                <a:gd name="connsiteX2341" fmla="*/ 838619 w 3467616"/>
                <a:gd name="connsiteY2341" fmla="*/ 382155 h 1759758"/>
                <a:gd name="connsiteX2342" fmla="*/ 847624 w 3467616"/>
                <a:gd name="connsiteY2342" fmla="*/ 376613 h 1759758"/>
                <a:gd name="connsiteX2343" fmla="*/ 856629 w 3467616"/>
                <a:gd name="connsiteY2343" fmla="*/ 371302 h 1759758"/>
                <a:gd name="connsiteX2344" fmla="*/ 865634 w 3467616"/>
                <a:gd name="connsiteY2344" fmla="*/ 365991 h 1759758"/>
                <a:gd name="connsiteX2345" fmla="*/ 874870 w 3467616"/>
                <a:gd name="connsiteY2345" fmla="*/ 360680 h 1759758"/>
                <a:gd name="connsiteX2346" fmla="*/ 884337 w 3467616"/>
                <a:gd name="connsiteY2346" fmla="*/ 355600 h 1759758"/>
                <a:gd name="connsiteX2347" fmla="*/ 893804 w 3467616"/>
                <a:gd name="connsiteY2347" fmla="*/ 350751 h 1759758"/>
                <a:gd name="connsiteX2348" fmla="*/ 903501 w 3467616"/>
                <a:gd name="connsiteY2348" fmla="*/ 345902 h 1759758"/>
                <a:gd name="connsiteX2349" fmla="*/ 913430 w 3467616"/>
                <a:gd name="connsiteY2349" fmla="*/ 341284 h 1759758"/>
                <a:gd name="connsiteX2350" fmla="*/ 923589 w 3467616"/>
                <a:gd name="connsiteY2350" fmla="*/ 336665 h 1759758"/>
                <a:gd name="connsiteX2351" fmla="*/ 933980 w 3467616"/>
                <a:gd name="connsiteY2351" fmla="*/ 332278 h 1759758"/>
                <a:gd name="connsiteX2352" fmla="*/ 944832 w 3467616"/>
                <a:gd name="connsiteY2352" fmla="*/ 327891 h 1759758"/>
                <a:gd name="connsiteX2353" fmla="*/ 955684 w 3467616"/>
                <a:gd name="connsiteY2353" fmla="*/ 323965 h 1759758"/>
                <a:gd name="connsiteX2354" fmla="*/ 967691 w 3467616"/>
                <a:gd name="connsiteY2354" fmla="*/ 319809 h 1759758"/>
                <a:gd name="connsiteX2355" fmla="*/ 975541 w 3467616"/>
                <a:gd name="connsiteY2355" fmla="*/ 316345 h 1759758"/>
                <a:gd name="connsiteX2356" fmla="*/ 982930 w 3467616"/>
                <a:gd name="connsiteY2356" fmla="*/ 313344 h 1759758"/>
                <a:gd name="connsiteX2357" fmla="*/ 990088 w 3467616"/>
                <a:gd name="connsiteY2357" fmla="*/ 310573 h 1759758"/>
                <a:gd name="connsiteX2358" fmla="*/ 997477 w 3467616"/>
                <a:gd name="connsiteY2358" fmla="*/ 308033 h 1759758"/>
                <a:gd name="connsiteX2359" fmla="*/ 1004634 w 3467616"/>
                <a:gd name="connsiteY2359" fmla="*/ 305724 h 1759758"/>
                <a:gd name="connsiteX2360" fmla="*/ 1011561 w 3467616"/>
                <a:gd name="connsiteY2360" fmla="*/ 303645 h 1759758"/>
                <a:gd name="connsiteX2361" fmla="*/ 1018719 w 3467616"/>
                <a:gd name="connsiteY2361" fmla="*/ 301798 h 1759758"/>
                <a:gd name="connsiteX2362" fmla="*/ 1025646 w 3467616"/>
                <a:gd name="connsiteY2362" fmla="*/ 300413 h 1759758"/>
                <a:gd name="connsiteX2363" fmla="*/ 1032573 w 3467616"/>
                <a:gd name="connsiteY2363" fmla="*/ 299027 h 1759758"/>
                <a:gd name="connsiteX2364" fmla="*/ 1039500 w 3467616"/>
                <a:gd name="connsiteY2364" fmla="*/ 298104 h 1759758"/>
                <a:gd name="connsiteX2365" fmla="*/ 1046196 w 3467616"/>
                <a:gd name="connsiteY2365" fmla="*/ 297411 h 1759758"/>
                <a:gd name="connsiteX2366" fmla="*/ 1052892 w 3467616"/>
                <a:gd name="connsiteY2366" fmla="*/ 296949 h 1759758"/>
                <a:gd name="connsiteX2367" fmla="*/ 1059357 w 3467616"/>
                <a:gd name="connsiteY2367" fmla="*/ 296949 h 1759758"/>
                <a:gd name="connsiteX2368" fmla="*/ 1066053 w 3467616"/>
                <a:gd name="connsiteY2368" fmla="*/ 296949 h 1759758"/>
                <a:gd name="connsiteX2369" fmla="*/ 1072518 w 3467616"/>
                <a:gd name="connsiteY2369" fmla="*/ 297411 h 1759758"/>
                <a:gd name="connsiteX2370" fmla="*/ 1078983 w 3467616"/>
                <a:gd name="connsiteY2370" fmla="*/ 298335 h 1759758"/>
                <a:gd name="connsiteX2371" fmla="*/ 1085218 w 3467616"/>
                <a:gd name="connsiteY2371" fmla="*/ 299258 h 1759758"/>
                <a:gd name="connsiteX2372" fmla="*/ 1091452 w 3467616"/>
                <a:gd name="connsiteY2372" fmla="*/ 300644 h 1759758"/>
                <a:gd name="connsiteX2373" fmla="*/ 1097686 w 3467616"/>
                <a:gd name="connsiteY2373" fmla="*/ 302491 h 1759758"/>
                <a:gd name="connsiteX2374" fmla="*/ 1103920 w 3467616"/>
                <a:gd name="connsiteY2374" fmla="*/ 304569 h 1759758"/>
                <a:gd name="connsiteX2375" fmla="*/ 1110154 w 3467616"/>
                <a:gd name="connsiteY2375" fmla="*/ 306878 h 1759758"/>
                <a:gd name="connsiteX2376" fmla="*/ 1116158 w 3467616"/>
                <a:gd name="connsiteY2376" fmla="*/ 309649 h 1759758"/>
                <a:gd name="connsiteX2377" fmla="*/ 1122161 w 3467616"/>
                <a:gd name="connsiteY2377" fmla="*/ 312882 h 1759758"/>
                <a:gd name="connsiteX2378" fmla="*/ 1128164 w 3467616"/>
                <a:gd name="connsiteY2378" fmla="*/ 316345 h 1759758"/>
                <a:gd name="connsiteX2379" fmla="*/ 1134168 w 3467616"/>
                <a:gd name="connsiteY2379" fmla="*/ 320271 h 1759758"/>
                <a:gd name="connsiteX2380" fmla="*/ 1140171 w 3467616"/>
                <a:gd name="connsiteY2380" fmla="*/ 324427 h 1759758"/>
                <a:gd name="connsiteX2381" fmla="*/ 1145944 w 3467616"/>
                <a:gd name="connsiteY2381" fmla="*/ 329276 h 1759758"/>
                <a:gd name="connsiteX2382" fmla="*/ 1151947 w 3467616"/>
                <a:gd name="connsiteY2382" fmla="*/ 334356 h 1759758"/>
                <a:gd name="connsiteX2383" fmla="*/ 1157719 w 3467616"/>
                <a:gd name="connsiteY2383" fmla="*/ 339898 h 1759758"/>
                <a:gd name="connsiteX2384" fmla="*/ 1163492 w 3467616"/>
                <a:gd name="connsiteY2384" fmla="*/ 345902 h 1759758"/>
                <a:gd name="connsiteX2385" fmla="*/ 1169264 w 3467616"/>
                <a:gd name="connsiteY2385" fmla="*/ 352367 h 1759758"/>
                <a:gd name="connsiteX2386" fmla="*/ 1173651 w 3467616"/>
                <a:gd name="connsiteY2386" fmla="*/ 357678 h 1759758"/>
                <a:gd name="connsiteX2387" fmla="*/ 1176653 w 3467616"/>
                <a:gd name="connsiteY2387" fmla="*/ 367145 h 1759758"/>
                <a:gd name="connsiteX2388" fmla="*/ 1179193 w 3467616"/>
                <a:gd name="connsiteY2388" fmla="*/ 377536 h 1759758"/>
                <a:gd name="connsiteX2389" fmla="*/ 1180347 w 3467616"/>
                <a:gd name="connsiteY2389" fmla="*/ 387465 h 1759758"/>
                <a:gd name="connsiteX2390" fmla="*/ 1180809 w 3467616"/>
                <a:gd name="connsiteY2390" fmla="*/ 396471 h 1759758"/>
                <a:gd name="connsiteX2391" fmla="*/ 1180116 w 3467616"/>
                <a:gd name="connsiteY2391" fmla="*/ 405245 h 1759758"/>
                <a:gd name="connsiteX2392" fmla="*/ 1178500 w 3467616"/>
                <a:gd name="connsiteY2392" fmla="*/ 413558 h 1759758"/>
                <a:gd name="connsiteX2393" fmla="*/ 1175960 w 3467616"/>
                <a:gd name="connsiteY2393" fmla="*/ 421409 h 1759758"/>
                <a:gd name="connsiteX2394" fmla="*/ 1172728 w 3467616"/>
                <a:gd name="connsiteY2394" fmla="*/ 429029 h 1759758"/>
                <a:gd name="connsiteX2395" fmla="*/ 1168571 w 3467616"/>
                <a:gd name="connsiteY2395" fmla="*/ 436649 h 1759758"/>
                <a:gd name="connsiteX2396" fmla="*/ 1163492 w 3467616"/>
                <a:gd name="connsiteY2396" fmla="*/ 443807 h 1759758"/>
                <a:gd name="connsiteX2397" fmla="*/ 1157950 w 3467616"/>
                <a:gd name="connsiteY2397" fmla="*/ 450965 h 1759758"/>
                <a:gd name="connsiteX2398" fmla="*/ 1151254 w 3467616"/>
                <a:gd name="connsiteY2398" fmla="*/ 458124 h 1759758"/>
                <a:gd name="connsiteX2399" fmla="*/ 1144096 w 3467616"/>
                <a:gd name="connsiteY2399" fmla="*/ 465051 h 1759758"/>
                <a:gd name="connsiteX2400" fmla="*/ 1136246 w 3467616"/>
                <a:gd name="connsiteY2400" fmla="*/ 471747 h 1759758"/>
                <a:gd name="connsiteX2401" fmla="*/ 1127703 w 3467616"/>
                <a:gd name="connsiteY2401" fmla="*/ 478675 h 1759758"/>
                <a:gd name="connsiteX2402" fmla="*/ 1114541 w 3467616"/>
                <a:gd name="connsiteY2402" fmla="*/ 488373 h 1759758"/>
                <a:gd name="connsiteX2403" fmla="*/ 1112694 w 3467616"/>
                <a:gd name="connsiteY2403" fmla="*/ 498302 h 1759758"/>
                <a:gd name="connsiteX2404" fmla="*/ 1112233 w 3467616"/>
                <a:gd name="connsiteY2404" fmla="*/ 504536 h 1759758"/>
                <a:gd name="connsiteX2405" fmla="*/ 1112463 w 3467616"/>
                <a:gd name="connsiteY2405" fmla="*/ 511002 h 1759758"/>
                <a:gd name="connsiteX2406" fmla="*/ 1113387 w 3467616"/>
                <a:gd name="connsiteY2406" fmla="*/ 517467 h 1759758"/>
                <a:gd name="connsiteX2407" fmla="*/ 1115465 w 3467616"/>
                <a:gd name="connsiteY2407" fmla="*/ 524164 h 1759758"/>
                <a:gd name="connsiteX2408" fmla="*/ 1118467 w 3467616"/>
                <a:gd name="connsiteY2408" fmla="*/ 530398 h 1759758"/>
                <a:gd name="connsiteX2409" fmla="*/ 1122623 w 3467616"/>
                <a:gd name="connsiteY2409" fmla="*/ 536633 h 1759758"/>
                <a:gd name="connsiteX2410" fmla="*/ 1127934 w 3467616"/>
                <a:gd name="connsiteY2410" fmla="*/ 542175 h 1759758"/>
                <a:gd name="connsiteX2411" fmla="*/ 1134168 w 3467616"/>
                <a:gd name="connsiteY2411" fmla="*/ 546793 h 1759758"/>
                <a:gd name="connsiteX2412" fmla="*/ 1141787 w 3467616"/>
                <a:gd name="connsiteY2412" fmla="*/ 550718 h 1759758"/>
                <a:gd name="connsiteX2413" fmla="*/ 1150100 w 3467616"/>
                <a:gd name="connsiteY2413" fmla="*/ 553720 h 1759758"/>
                <a:gd name="connsiteX2414" fmla="*/ 1159566 w 3467616"/>
                <a:gd name="connsiteY2414" fmla="*/ 555798 h 1759758"/>
                <a:gd name="connsiteX2415" fmla="*/ 1169957 w 3467616"/>
                <a:gd name="connsiteY2415" fmla="*/ 556722 h 1759758"/>
                <a:gd name="connsiteX2416" fmla="*/ 1181502 w 3467616"/>
                <a:gd name="connsiteY2416" fmla="*/ 556722 h 1759758"/>
                <a:gd name="connsiteX2417" fmla="*/ 1194201 w 3467616"/>
                <a:gd name="connsiteY2417" fmla="*/ 555567 h 1759758"/>
                <a:gd name="connsiteX2418" fmla="*/ 1208286 w 3467616"/>
                <a:gd name="connsiteY2418" fmla="*/ 553489 h 1759758"/>
                <a:gd name="connsiteX2419" fmla="*/ 1219138 w 3467616"/>
                <a:gd name="connsiteY2419" fmla="*/ 550718 h 1759758"/>
                <a:gd name="connsiteX2420" fmla="*/ 1229528 w 3467616"/>
                <a:gd name="connsiteY2420" fmla="*/ 548871 h 1759758"/>
                <a:gd name="connsiteX2421" fmla="*/ 1240150 w 3467616"/>
                <a:gd name="connsiteY2421" fmla="*/ 547255 h 1759758"/>
                <a:gd name="connsiteX2422" fmla="*/ 1251233 w 3467616"/>
                <a:gd name="connsiteY2422" fmla="*/ 545869 h 1759758"/>
                <a:gd name="connsiteX2423" fmla="*/ 1262316 w 3467616"/>
                <a:gd name="connsiteY2423" fmla="*/ 544945 h 1759758"/>
                <a:gd name="connsiteX2424" fmla="*/ 1273630 w 3467616"/>
                <a:gd name="connsiteY2424" fmla="*/ 544253 h 1759758"/>
                <a:gd name="connsiteX2425" fmla="*/ 1285175 w 3467616"/>
                <a:gd name="connsiteY2425" fmla="*/ 543791 h 1759758"/>
                <a:gd name="connsiteX2426" fmla="*/ 1296719 w 3467616"/>
                <a:gd name="connsiteY2426" fmla="*/ 543329 h 1759758"/>
                <a:gd name="connsiteX2427" fmla="*/ 1320271 w 3467616"/>
                <a:gd name="connsiteY2427" fmla="*/ 542636 h 1759758"/>
                <a:gd name="connsiteX2428" fmla="*/ 1332278 w 3467616"/>
                <a:gd name="connsiteY2428" fmla="*/ 542175 h 1759758"/>
                <a:gd name="connsiteX2429" fmla="*/ 1344053 w 3467616"/>
                <a:gd name="connsiteY2429" fmla="*/ 541713 h 1759758"/>
                <a:gd name="connsiteX2430" fmla="*/ 1356060 w 3467616"/>
                <a:gd name="connsiteY2430" fmla="*/ 541020 h 1759758"/>
                <a:gd name="connsiteX2431" fmla="*/ 1367836 w 3467616"/>
                <a:gd name="connsiteY2431" fmla="*/ 540096 h 1759758"/>
                <a:gd name="connsiteX2432" fmla="*/ 1377534 w 3467616"/>
                <a:gd name="connsiteY2432" fmla="*/ 539173 h 1759758"/>
                <a:gd name="connsiteX2433" fmla="*/ 1377764 w 3467616"/>
                <a:gd name="connsiteY2433" fmla="*/ 550487 h 1759758"/>
                <a:gd name="connsiteX2434" fmla="*/ 1374994 w 3467616"/>
                <a:gd name="connsiteY2434" fmla="*/ 550718 h 1759758"/>
                <a:gd name="connsiteX2435" fmla="*/ 1368067 w 3467616"/>
                <a:gd name="connsiteY2435" fmla="*/ 551180 h 1759758"/>
                <a:gd name="connsiteX2436" fmla="*/ 1361140 w 3467616"/>
                <a:gd name="connsiteY2436" fmla="*/ 551180 h 1759758"/>
                <a:gd name="connsiteX2437" fmla="*/ 1354444 w 3467616"/>
                <a:gd name="connsiteY2437" fmla="*/ 551180 h 1759758"/>
                <a:gd name="connsiteX2438" fmla="*/ 1347748 w 3467616"/>
                <a:gd name="connsiteY2438" fmla="*/ 550718 h 1759758"/>
                <a:gd name="connsiteX2439" fmla="*/ 1341052 w 3467616"/>
                <a:gd name="connsiteY2439" fmla="*/ 549795 h 1759758"/>
                <a:gd name="connsiteX2440" fmla="*/ 1329738 w 3467616"/>
                <a:gd name="connsiteY2440" fmla="*/ 548178 h 1759758"/>
                <a:gd name="connsiteX2441" fmla="*/ 1322118 w 3467616"/>
                <a:gd name="connsiteY2441" fmla="*/ 552335 h 1759758"/>
                <a:gd name="connsiteX2442" fmla="*/ 1318193 w 3467616"/>
                <a:gd name="connsiteY2442" fmla="*/ 554413 h 1759758"/>
                <a:gd name="connsiteX2443" fmla="*/ 1314268 w 3467616"/>
                <a:gd name="connsiteY2443" fmla="*/ 556260 h 1759758"/>
                <a:gd name="connsiteX2444" fmla="*/ 1310342 w 3467616"/>
                <a:gd name="connsiteY2444" fmla="*/ 557876 h 1759758"/>
                <a:gd name="connsiteX2445" fmla="*/ 1306648 w 3467616"/>
                <a:gd name="connsiteY2445" fmla="*/ 559493 h 1759758"/>
                <a:gd name="connsiteX2446" fmla="*/ 1302723 w 3467616"/>
                <a:gd name="connsiteY2446" fmla="*/ 560878 h 1759758"/>
                <a:gd name="connsiteX2447" fmla="*/ 1298798 w 3467616"/>
                <a:gd name="connsiteY2447" fmla="*/ 562033 h 1759758"/>
                <a:gd name="connsiteX2448" fmla="*/ 1294872 w 3467616"/>
                <a:gd name="connsiteY2448" fmla="*/ 562956 h 1759758"/>
                <a:gd name="connsiteX2449" fmla="*/ 1290947 w 3467616"/>
                <a:gd name="connsiteY2449" fmla="*/ 563649 h 1759758"/>
                <a:gd name="connsiteX2450" fmla="*/ 1287253 w 3467616"/>
                <a:gd name="connsiteY2450" fmla="*/ 564342 h 1759758"/>
                <a:gd name="connsiteX2451" fmla="*/ 1283327 w 3467616"/>
                <a:gd name="connsiteY2451" fmla="*/ 564804 h 1759758"/>
                <a:gd name="connsiteX2452" fmla="*/ 1279402 w 3467616"/>
                <a:gd name="connsiteY2452" fmla="*/ 564804 h 1759758"/>
                <a:gd name="connsiteX2453" fmla="*/ 1275246 w 3467616"/>
                <a:gd name="connsiteY2453" fmla="*/ 564804 h 1759758"/>
                <a:gd name="connsiteX2454" fmla="*/ 1271321 w 3467616"/>
                <a:gd name="connsiteY2454" fmla="*/ 564573 h 1759758"/>
                <a:gd name="connsiteX2455" fmla="*/ 1267165 w 3467616"/>
                <a:gd name="connsiteY2455" fmla="*/ 564111 h 1759758"/>
                <a:gd name="connsiteX2456" fmla="*/ 1260007 w 3467616"/>
                <a:gd name="connsiteY2456" fmla="*/ 562725 h 1759758"/>
                <a:gd name="connsiteX2457" fmla="*/ 1251464 w 3467616"/>
                <a:gd name="connsiteY2457" fmla="*/ 565035 h 1759758"/>
                <a:gd name="connsiteX2458" fmla="*/ 1245691 w 3467616"/>
                <a:gd name="connsiteY2458" fmla="*/ 566651 h 1759758"/>
                <a:gd name="connsiteX2459" fmla="*/ 1239919 w 3467616"/>
                <a:gd name="connsiteY2459" fmla="*/ 568036 h 1759758"/>
                <a:gd name="connsiteX2460" fmla="*/ 1234377 w 3467616"/>
                <a:gd name="connsiteY2460" fmla="*/ 569191 h 1759758"/>
                <a:gd name="connsiteX2461" fmla="*/ 1228836 w 3467616"/>
                <a:gd name="connsiteY2461" fmla="*/ 570345 h 1759758"/>
                <a:gd name="connsiteX2462" fmla="*/ 1223294 w 3467616"/>
                <a:gd name="connsiteY2462" fmla="*/ 571269 h 1759758"/>
                <a:gd name="connsiteX2463" fmla="*/ 1218214 w 3467616"/>
                <a:gd name="connsiteY2463" fmla="*/ 571962 h 1759758"/>
                <a:gd name="connsiteX2464" fmla="*/ 1212904 w 3467616"/>
                <a:gd name="connsiteY2464" fmla="*/ 572424 h 1759758"/>
                <a:gd name="connsiteX2465" fmla="*/ 1208055 w 3467616"/>
                <a:gd name="connsiteY2465" fmla="*/ 572655 h 1759758"/>
                <a:gd name="connsiteX2466" fmla="*/ 1203206 w 3467616"/>
                <a:gd name="connsiteY2466" fmla="*/ 572655 h 1759758"/>
                <a:gd name="connsiteX2467" fmla="*/ 1198588 w 3467616"/>
                <a:gd name="connsiteY2467" fmla="*/ 572424 h 1759758"/>
                <a:gd name="connsiteX2468" fmla="*/ 1194201 w 3467616"/>
                <a:gd name="connsiteY2468" fmla="*/ 571962 h 1759758"/>
                <a:gd name="connsiteX2469" fmla="*/ 1190045 w 3467616"/>
                <a:gd name="connsiteY2469" fmla="*/ 571038 h 1759758"/>
                <a:gd name="connsiteX2470" fmla="*/ 1185889 w 3467616"/>
                <a:gd name="connsiteY2470" fmla="*/ 569884 h 1759758"/>
                <a:gd name="connsiteX2471" fmla="*/ 1181964 w 3467616"/>
                <a:gd name="connsiteY2471" fmla="*/ 568498 h 1759758"/>
                <a:gd name="connsiteX2472" fmla="*/ 1175267 w 3467616"/>
                <a:gd name="connsiteY2472" fmla="*/ 565265 h 1759758"/>
                <a:gd name="connsiteX2473" fmla="*/ 1160721 w 3467616"/>
                <a:gd name="connsiteY2473" fmla="*/ 565496 h 1759758"/>
                <a:gd name="connsiteX2474" fmla="*/ 1150561 w 3467616"/>
                <a:gd name="connsiteY2474" fmla="*/ 565265 h 1759758"/>
                <a:gd name="connsiteX2475" fmla="*/ 1141787 w 3467616"/>
                <a:gd name="connsiteY2475" fmla="*/ 564111 h 1759758"/>
                <a:gd name="connsiteX2476" fmla="*/ 1134168 w 3467616"/>
                <a:gd name="connsiteY2476" fmla="*/ 562725 h 1759758"/>
                <a:gd name="connsiteX2477" fmla="*/ 1127472 w 3467616"/>
                <a:gd name="connsiteY2477" fmla="*/ 560878 h 1759758"/>
                <a:gd name="connsiteX2478" fmla="*/ 1122161 w 3467616"/>
                <a:gd name="connsiteY2478" fmla="*/ 558569 h 1759758"/>
                <a:gd name="connsiteX2479" fmla="*/ 1117774 w 3467616"/>
                <a:gd name="connsiteY2479" fmla="*/ 556260 h 1759758"/>
                <a:gd name="connsiteX2480" fmla="*/ 1114311 w 3467616"/>
                <a:gd name="connsiteY2480" fmla="*/ 553489 h 1759758"/>
                <a:gd name="connsiteX2481" fmla="*/ 1111540 w 3467616"/>
                <a:gd name="connsiteY2481" fmla="*/ 550718 h 1759758"/>
                <a:gd name="connsiteX2482" fmla="*/ 1109231 w 3467616"/>
                <a:gd name="connsiteY2482" fmla="*/ 547485 h 1759758"/>
                <a:gd name="connsiteX2483" fmla="*/ 1107615 w 3467616"/>
                <a:gd name="connsiteY2483" fmla="*/ 544022 h 1759758"/>
                <a:gd name="connsiteX2484" fmla="*/ 1106460 w 3467616"/>
                <a:gd name="connsiteY2484" fmla="*/ 540096 h 1759758"/>
                <a:gd name="connsiteX2485" fmla="*/ 1105536 w 3467616"/>
                <a:gd name="connsiteY2485" fmla="*/ 535709 h 1759758"/>
                <a:gd name="connsiteX2486" fmla="*/ 1105306 w 3467616"/>
                <a:gd name="connsiteY2486" fmla="*/ 530860 h 1759758"/>
                <a:gd name="connsiteX2487" fmla="*/ 1105306 w 3467616"/>
                <a:gd name="connsiteY2487" fmla="*/ 525318 h 1759758"/>
                <a:gd name="connsiteX2488" fmla="*/ 1106229 w 3467616"/>
                <a:gd name="connsiteY2488" fmla="*/ 517005 h 1759758"/>
                <a:gd name="connsiteX2489" fmla="*/ 1104844 w 3467616"/>
                <a:gd name="connsiteY2489" fmla="*/ 509385 h 1759758"/>
                <a:gd name="connsiteX2490" fmla="*/ 1105075 w 3467616"/>
                <a:gd name="connsiteY2490" fmla="*/ 504536 h 1759758"/>
                <a:gd name="connsiteX2491" fmla="*/ 1105767 w 3467616"/>
                <a:gd name="connsiteY2491" fmla="*/ 499687 h 1759758"/>
                <a:gd name="connsiteX2492" fmla="*/ 1107384 w 3467616"/>
                <a:gd name="connsiteY2492" fmla="*/ 494607 h 1759758"/>
                <a:gd name="connsiteX2493" fmla="*/ 1109693 w 3467616"/>
                <a:gd name="connsiteY2493" fmla="*/ 489296 h 1759758"/>
                <a:gd name="connsiteX2494" fmla="*/ 1112694 w 3467616"/>
                <a:gd name="connsiteY2494" fmla="*/ 483755 h 1759758"/>
                <a:gd name="connsiteX2495" fmla="*/ 1116389 w 3467616"/>
                <a:gd name="connsiteY2495" fmla="*/ 478213 h 1759758"/>
                <a:gd name="connsiteX2496" fmla="*/ 1120314 w 3467616"/>
                <a:gd name="connsiteY2496" fmla="*/ 472209 h 1759758"/>
                <a:gd name="connsiteX2497" fmla="*/ 1124701 w 3467616"/>
                <a:gd name="connsiteY2497" fmla="*/ 466205 h 1759758"/>
                <a:gd name="connsiteX2498" fmla="*/ 1129088 w 3467616"/>
                <a:gd name="connsiteY2498" fmla="*/ 459971 h 1759758"/>
                <a:gd name="connsiteX2499" fmla="*/ 1133475 w 3467616"/>
                <a:gd name="connsiteY2499" fmla="*/ 453505 h 1759758"/>
                <a:gd name="connsiteX2500" fmla="*/ 1137862 w 3467616"/>
                <a:gd name="connsiteY2500" fmla="*/ 446809 h 1759758"/>
                <a:gd name="connsiteX2501" fmla="*/ 1141787 w 3467616"/>
                <a:gd name="connsiteY2501" fmla="*/ 439651 h 1759758"/>
                <a:gd name="connsiteX2502" fmla="*/ 1145020 w 3467616"/>
                <a:gd name="connsiteY2502" fmla="*/ 432031 h 1759758"/>
                <a:gd name="connsiteX2503" fmla="*/ 1147560 w 3467616"/>
                <a:gd name="connsiteY2503" fmla="*/ 423949 h 1759758"/>
                <a:gd name="connsiteX2504" fmla="*/ 1148714 w 3467616"/>
                <a:gd name="connsiteY2504" fmla="*/ 416560 h 1759758"/>
                <a:gd name="connsiteX2505" fmla="*/ 1150100 w 3467616"/>
                <a:gd name="connsiteY2505" fmla="*/ 410095 h 1759758"/>
                <a:gd name="connsiteX2506" fmla="*/ 1151254 w 3467616"/>
                <a:gd name="connsiteY2506" fmla="*/ 403167 h 1759758"/>
                <a:gd name="connsiteX2507" fmla="*/ 1151716 w 3467616"/>
                <a:gd name="connsiteY2507" fmla="*/ 396702 h 1759758"/>
                <a:gd name="connsiteX2508" fmla="*/ 1151716 w 3467616"/>
                <a:gd name="connsiteY2508" fmla="*/ 390467 h 1759758"/>
                <a:gd name="connsiteX2509" fmla="*/ 1151254 w 3467616"/>
                <a:gd name="connsiteY2509" fmla="*/ 384464 h 1759758"/>
                <a:gd name="connsiteX2510" fmla="*/ 1150331 w 3467616"/>
                <a:gd name="connsiteY2510" fmla="*/ 378691 h 1759758"/>
                <a:gd name="connsiteX2511" fmla="*/ 1148945 w 3467616"/>
                <a:gd name="connsiteY2511" fmla="*/ 373149 h 1759758"/>
                <a:gd name="connsiteX2512" fmla="*/ 1147098 w 3467616"/>
                <a:gd name="connsiteY2512" fmla="*/ 367838 h 1759758"/>
                <a:gd name="connsiteX2513" fmla="*/ 1144789 w 3467616"/>
                <a:gd name="connsiteY2513" fmla="*/ 362758 h 1759758"/>
                <a:gd name="connsiteX2514" fmla="*/ 1142018 w 3467616"/>
                <a:gd name="connsiteY2514" fmla="*/ 358140 h 1759758"/>
                <a:gd name="connsiteX2515" fmla="*/ 1139017 w 3467616"/>
                <a:gd name="connsiteY2515" fmla="*/ 353753 h 1759758"/>
                <a:gd name="connsiteX2516" fmla="*/ 1135553 w 3467616"/>
                <a:gd name="connsiteY2516" fmla="*/ 349827 h 1759758"/>
                <a:gd name="connsiteX2517" fmla="*/ 1131859 w 3467616"/>
                <a:gd name="connsiteY2517" fmla="*/ 346133 h 1759758"/>
                <a:gd name="connsiteX2518" fmla="*/ 1127934 w 3467616"/>
                <a:gd name="connsiteY2518" fmla="*/ 342669 h 1759758"/>
                <a:gd name="connsiteX2519" fmla="*/ 1123777 w 3467616"/>
                <a:gd name="connsiteY2519" fmla="*/ 339436 h 1759758"/>
                <a:gd name="connsiteX2520" fmla="*/ 1118005 w 3467616"/>
                <a:gd name="connsiteY2520" fmla="*/ 335511 h 1759758"/>
                <a:gd name="connsiteX2521" fmla="*/ 1107384 w 3467616"/>
                <a:gd name="connsiteY2521" fmla="*/ 333202 h 1759758"/>
                <a:gd name="connsiteX2522" fmla="*/ 1099071 w 3467616"/>
                <a:gd name="connsiteY2522" fmla="*/ 331355 h 1759758"/>
                <a:gd name="connsiteX2523" fmla="*/ 1090528 w 3467616"/>
                <a:gd name="connsiteY2523" fmla="*/ 329738 h 1759758"/>
                <a:gd name="connsiteX2524" fmla="*/ 1082216 w 3467616"/>
                <a:gd name="connsiteY2524" fmla="*/ 328353 h 1759758"/>
                <a:gd name="connsiteX2525" fmla="*/ 1073904 w 3467616"/>
                <a:gd name="connsiteY2525" fmla="*/ 327429 h 1759758"/>
                <a:gd name="connsiteX2526" fmla="*/ 1065822 w 3467616"/>
                <a:gd name="connsiteY2526" fmla="*/ 326505 h 1759758"/>
                <a:gd name="connsiteX2527" fmla="*/ 1057741 w 3467616"/>
                <a:gd name="connsiteY2527" fmla="*/ 325813 h 1759758"/>
                <a:gd name="connsiteX2528" fmla="*/ 1049659 w 3467616"/>
                <a:gd name="connsiteY2528" fmla="*/ 325351 h 1759758"/>
                <a:gd name="connsiteX2529" fmla="*/ 1041809 w 3467616"/>
                <a:gd name="connsiteY2529" fmla="*/ 325120 h 1759758"/>
                <a:gd name="connsiteX2530" fmla="*/ 1033958 w 3467616"/>
                <a:gd name="connsiteY2530" fmla="*/ 325120 h 1759758"/>
                <a:gd name="connsiteX2531" fmla="*/ 1026108 w 3467616"/>
                <a:gd name="connsiteY2531" fmla="*/ 325351 h 1759758"/>
                <a:gd name="connsiteX2532" fmla="*/ 1018488 w 3467616"/>
                <a:gd name="connsiteY2532" fmla="*/ 325813 h 1759758"/>
                <a:gd name="connsiteX2533" fmla="*/ 1010869 w 3467616"/>
                <a:gd name="connsiteY2533" fmla="*/ 326505 h 1759758"/>
                <a:gd name="connsiteX2534" fmla="*/ 1003249 w 3467616"/>
                <a:gd name="connsiteY2534" fmla="*/ 327198 h 1759758"/>
                <a:gd name="connsiteX2535" fmla="*/ 995860 w 3467616"/>
                <a:gd name="connsiteY2535" fmla="*/ 328353 h 1759758"/>
                <a:gd name="connsiteX2536" fmla="*/ 988472 w 3467616"/>
                <a:gd name="connsiteY2536" fmla="*/ 329507 h 1759758"/>
                <a:gd name="connsiteX2537" fmla="*/ 981083 w 3467616"/>
                <a:gd name="connsiteY2537" fmla="*/ 331124 h 1759758"/>
                <a:gd name="connsiteX2538" fmla="*/ 973694 w 3467616"/>
                <a:gd name="connsiteY2538" fmla="*/ 332740 h 1759758"/>
                <a:gd name="connsiteX2539" fmla="*/ 966536 w 3467616"/>
                <a:gd name="connsiteY2539" fmla="*/ 334587 h 1759758"/>
                <a:gd name="connsiteX2540" fmla="*/ 959609 w 3467616"/>
                <a:gd name="connsiteY2540" fmla="*/ 336665 h 1759758"/>
                <a:gd name="connsiteX2541" fmla="*/ 952452 w 3467616"/>
                <a:gd name="connsiteY2541" fmla="*/ 338744 h 1759758"/>
                <a:gd name="connsiteX2542" fmla="*/ 945525 w 3467616"/>
                <a:gd name="connsiteY2542" fmla="*/ 341284 h 1759758"/>
                <a:gd name="connsiteX2543" fmla="*/ 938598 w 3467616"/>
                <a:gd name="connsiteY2543" fmla="*/ 343824 h 1759758"/>
                <a:gd name="connsiteX2544" fmla="*/ 931902 w 3467616"/>
                <a:gd name="connsiteY2544" fmla="*/ 346595 h 1759758"/>
                <a:gd name="connsiteX2545" fmla="*/ 925206 w 3467616"/>
                <a:gd name="connsiteY2545" fmla="*/ 349596 h 1759758"/>
                <a:gd name="connsiteX2546" fmla="*/ 918510 w 3467616"/>
                <a:gd name="connsiteY2546" fmla="*/ 352829 h 1759758"/>
                <a:gd name="connsiteX2547" fmla="*/ 912044 w 3467616"/>
                <a:gd name="connsiteY2547" fmla="*/ 356062 h 1759758"/>
                <a:gd name="connsiteX2548" fmla="*/ 905348 w 3467616"/>
                <a:gd name="connsiteY2548" fmla="*/ 359756 h 1759758"/>
                <a:gd name="connsiteX2549" fmla="*/ 899114 w 3467616"/>
                <a:gd name="connsiteY2549" fmla="*/ 363451 h 1759758"/>
                <a:gd name="connsiteX2550" fmla="*/ 892649 w 3467616"/>
                <a:gd name="connsiteY2550" fmla="*/ 367145 h 1759758"/>
                <a:gd name="connsiteX2551" fmla="*/ 886415 w 3467616"/>
                <a:gd name="connsiteY2551" fmla="*/ 371302 h 1759758"/>
                <a:gd name="connsiteX2552" fmla="*/ 826151 w 3467616"/>
                <a:gd name="connsiteY2552" fmla="*/ 411480 h 1759758"/>
                <a:gd name="connsiteX2553" fmla="*/ 962611 w 3467616"/>
                <a:gd name="connsiteY2553" fmla="*/ 612140 h 1759758"/>
                <a:gd name="connsiteX2554" fmla="*/ 964920 w 3467616"/>
                <a:gd name="connsiteY2554" fmla="*/ 603365 h 1759758"/>
                <a:gd name="connsiteX2555" fmla="*/ 967922 w 3467616"/>
                <a:gd name="connsiteY2555" fmla="*/ 593898 h 1759758"/>
                <a:gd name="connsiteX2556" fmla="*/ 971154 w 3467616"/>
                <a:gd name="connsiteY2556" fmla="*/ 583969 h 1759758"/>
                <a:gd name="connsiteX2557" fmla="*/ 974849 w 3467616"/>
                <a:gd name="connsiteY2557" fmla="*/ 574040 h 1759758"/>
                <a:gd name="connsiteX2558" fmla="*/ 978774 w 3467616"/>
                <a:gd name="connsiteY2558" fmla="*/ 563880 h 1759758"/>
                <a:gd name="connsiteX2559" fmla="*/ 983392 w 3467616"/>
                <a:gd name="connsiteY2559" fmla="*/ 553720 h 1759758"/>
                <a:gd name="connsiteX2560" fmla="*/ 988010 w 3467616"/>
                <a:gd name="connsiteY2560" fmla="*/ 543560 h 1759758"/>
                <a:gd name="connsiteX2561" fmla="*/ 993320 w 3467616"/>
                <a:gd name="connsiteY2561" fmla="*/ 533169 h 1759758"/>
                <a:gd name="connsiteX2562" fmla="*/ 998862 w 3467616"/>
                <a:gd name="connsiteY2562" fmla="*/ 523009 h 1759758"/>
                <a:gd name="connsiteX2563" fmla="*/ 1004634 w 3467616"/>
                <a:gd name="connsiteY2563" fmla="*/ 512849 h 1759758"/>
                <a:gd name="connsiteX2564" fmla="*/ 1010869 w 3467616"/>
                <a:gd name="connsiteY2564" fmla="*/ 502689 h 1759758"/>
                <a:gd name="connsiteX2565" fmla="*/ 1017565 w 3467616"/>
                <a:gd name="connsiteY2565" fmla="*/ 492760 h 1759758"/>
                <a:gd name="connsiteX2566" fmla="*/ 1024491 w 3467616"/>
                <a:gd name="connsiteY2566" fmla="*/ 482831 h 1759758"/>
                <a:gd name="connsiteX2567" fmla="*/ 1031649 w 3467616"/>
                <a:gd name="connsiteY2567" fmla="*/ 473133 h 1759758"/>
                <a:gd name="connsiteX2568" fmla="*/ 1039269 w 3467616"/>
                <a:gd name="connsiteY2568" fmla="*/ 463896 h 1759758"/>
                <a:gd name="connsiteX2569" fmla="*/ 1047119 w 3467616"/>
                <a:gd name="connsiteY2569" fmla="*/ 454660 h 1759758"/>
                <a:gd name="connsiteX2570" fmla="*/ 1055201 w 3467616"/>
                <a:gd name="connsiteY2570" fmla="*/ 445885 h 1759758"/>
                <a:gd name="connsiteX2571" fmla="*/ 1063513 w 3467616"/>
                <a:gd name="connsiteY2571" fmla="*/ 437342 h 1759758"/>
                <a:gd name="connsiteX2572" fmla="*/ 1072287 w 3467616"/>
                <a:gd name="connsiteY2572" fmla="*/ 429029 h 1759758"/>
                <a:gd name="connsiteX2573" fmla="*/ 1081061 w 3467616"/>
                <a:gd name="connsiteY2573" fmla="*/ 421409 h 1759758"/>
                <a:gd name="connsiteX2574" fmla="*/ 1090297 w 3467616"/>
                <a:gd name="connsiteY2574" fmla="*/ 414020 h 1759758"/>
                <a:gd name="connsiteX2575" fmla="*/ 1099764 w 3467616"/>
                <a:gd name="connsiteY2575" fmla="*/ 407093 h 1759758"/>
                <a:gd name="connsiteX2576" fmla="*/ 1109462 w 3467616"/>
                <a:gd name="connsiteY2576" fmla="*/ 400627 h 1759758"/>
                <a:gd name="connsiteX2577" fmla="*/ 1110385 w 3467616"/>
                <a:gd name="connsiteY2577" fmla="*/ 400165 h 1759758"/>
                <a:gd name="connsiteX2578" fmla="*/ 1110154 w 3467616"/>
                <a:gd name="connsiteY2578" fmla="*/ 402705 h 1759758"/>
                <a:gd name="connsiteX2579" fmla="*/ 1109693 w 3467616"/>
                <a:gd name="connsiteY2579" fmla="*/ 411018 h 1759758"/>
                <a:gd name="connsiteX2580" fmla="*/ 1108307 w 3467616"/>
                <a:gd name="connsiteY2580" fmla="*/ 411711 h 1759758"/>
                <a:gd name="connsiteX2581" fmla="*/ 1106229 w 3467616"/>
                <a:gd name="connsiteY2581" fmla="*/ 412635 h 1759758"/>
                <a:gd name="connsiteX2582" fmla="*/ 1103920 w 3467616"/>
                <a:gd name="connsiteY2582" fmla="*/ 413558 h 1759758"/>
                <a:gd name="connsiteX2583" fmla="*/ 1101380 w 3467616"/>
                <a:gd name="connsiteY2583" fmla="*/ 414482 h 1759758"/>
                <a:gd name="connsiteX2584" fmla="*/ 1098840 w 3467616"/>
                <a:gd name="connsiteY2584" fmla="*/ 415636 h 1759758"/>
                <a:gd name="connsiteX2585" fmla="*/ 1096070 w 3467616"/>
                <a:gd name="connsiteY2585" fmla="*/ 416791 h 1759758"/>
                <a:gd name="connsiteX2586" fmla="*/ 1093068 w 3467616"/>
                <a:gd name="connsiteY2586" fmla="*/ 418176 h 1759758"/>
                <a:gd name="connsiteX2587" fmla="*/ 1090066 w 3467616"/>
                <a:gd name="connsiteY2587" fmla="*/ 419793 h 1759758"/>
                <a:gd name="connsiteX2588" fmla="*/ 1086834 w 3467616"/>
                <a:gd name="connsiteY2588" fmla="*/ 421871 h 1759758"/>
                <a:gd name="connsiteX2589" fmla="*/ 1083601 w 3467616"/>
                <a:gd name="connsiteY2589" fmla="*/ 423949 h 1759758"/>
                <a:gd name="connsiteX2590" fmla="*/ 1080138 w 3467616"/>
                <a:gd name="connsiteY2590" fmla="*/ 426720 h 1759758"/>
                <a:gd name="connsiteX2591" fmla="*/ 1076443 w 3467616"/>
                <a:gd name="connsiteY2591" fmla="*/ 429491 h 1759758"/>
                <a:gd name="connsiteX2592" fmla="*/ 1072749 w 3467616"/>
                <a:gd name="connsiteY2592" fmla="*/ 432955 h 1759758"/>
                <a:gd name="connsiteX2593" fmla="*/ 1069055 w 3467616"/>
                <a:gd name="connsiteY2593" fmla="*/ 436880 h 1759758"/>
                <a:gd name="connsiteX2594" fmla="*/ 1064899 w 3467616"/>
                <a:gd name="connsiteY2594" fmla="*/ 441036 h 1759758"/>
                <a:gd name="connsiteX2595" fmla="*/ 1060742 w 3467616"/>
                <a:gd name="connsiteY2595" fmla="*/ 446116 h 1759758"/>
                <a:gd name="connsiteX2596" fmla="*/ 1056355 w 3467616"/>
                <a:gd name="connsiteY2596" fmla="*/ 451658 h 1759758"/>
                <a:gd name="connsiteX2597" fmla="*/ 1051737 w 3467616"/>
                <a:gd name="connsiteY2597" fmla="*/ 457662 h 1759758"/>
                <a:gd name="connsiteX2598" fmla="*/ 1046889 w 3467616"/>
                <a:gd name="connsiteY2598" fmla="*/ 464589 h 1759758"/>
                <a:gd name="connsiteX2599" fmla="*/ 1041578 w 3467616"/>
                <a:gd name="connsiteY2599" fmla="*/ 472209 h 1759758"/>
                <a:gd name="connsiteX2600" fmla="*/ 1036036 w 3467616"/>
                <a:gd name="connsiteY2600" fmla="*/ 480753 h 1759758"/>
                <a:gd name="connsiteX2601" fmla="*/ 1030264 w 3467616"/>
                <a:gd name="connsiteY2601" fmla="*/ 489989 h 1759758"/>
                <a:gd name="connsiteX2602" fmla="*/ 1024030 w 3467616"/>
                <a:gd name="connsiteY2602" fmla="*/ 500149 h 1759758"/>
                <a:gd name="connsiteX2603" fmla="*/ 1017334 w 3467616"/>
                <a:gd name="connsiteY2603" fmla="*/ 511464 h 1759758"/>
                <a:gd name="connsiteX2604" fmla="*/ 1010176 w 3467616"/>
                <a:gd name="connsiteY2604" fmla="*/ 523702 h 1759758"/>
                <a:gd name="connsiteX2605" fmla="*/ 1002787 w 3467616"/>
                <a:gd name="connsiteY2605" fmla="*/ 536864 h 1759758"/>
                <a:gd name="connsiteX2606" fmla="*/ 994937 w 3467616"/>
                <a:gd name="connsiteY2606" fmla="*/ 551411 h 1759758"/>
                <a:gd name="connsiteX2607" fmla="*/ 986393 w 3467616"/>
                <a:gd name="connsiteY2607" fmla="*/ 566882 h 1759758"/>
                <a:gd name="connsiteX2608" fmla="*/ 977388 w 3467616"/>
                <a:gd name="connsiteY2608" fmla="*/ 583738 h 1759758"/>
                <a:gd name="connsiteX2609" fmla="*/ 962611 w 3467616"/>
                <a:gd name="connsiteY2609" fmla="*/ 612140 h 1759758"/>
                <a:gd name="connsiteX2610" fmla="*/ 966998 w 3467616"/>
                <a:gd name="connsiteY2610" fmla="*/ 644698 h 1759758"/>
                <a:gd name="connsiteX2611" fmla="*/ 995629 w 3467616"/>
                <a:gd name="connsiteY2611" fmla="*/ 604982 h 1759758"/>
                <a:gd name="connsiteX2612" fmla="*/ 1002556 w 3467616"/>
                <a:gd name="connsiteY2612" fmla="*/ 595284 h 1759758"/>
                <a:gd name="connsiteX2613" fmla="*/ 1009483 w 3467616"/>
                <a:gd name="connsiteY2613" fmla="*/ 585585 h 1759758"/>
                <a:gd name="connsiteX2614" fmla="*/ 1016410 w 3467616"/>
                <a:gd name="connsiteY2614" fmla="*/ 575887 h 1759758"/>
                <a:gd name="connsiteX2615" fmla="*/ 1023337 w 3467616"/>
                <a:gd name="connsiteY2615" fmla="*/ 566189 h 1759758"/>
                <a:gd name="connsiteX2616" fmla="*/ 1030264 w 3467616"/>
                <a:gd name="connsiteY2616" fmla="*/ 556491 h 1759758"/>
                <a:gd name="connsiteX2617" fmla="*/ 1037422 w 3467616"/>
                <a:gd name="connsiteY2617" fmla="*/ 546793 h 1759758"/>
                <a:gd name="connsiteX2618" fmla="*/ 1044349 w 3467616"/>
                <a:gd name="connsiteY2618" fmla="*/ 537095 h 1759758"/>
                <a:gd name="connsiteX2619" fmla="*/ 1051276 w 3467616"/>
                <a:gd name="connsiteY2619" fmla="*/ 527396 h 1759758"/>
                <a:gd name="connsiteX2620" fmla="*/ 1058203 w 3467616"/>
                <a:gd name="connsiteY2620" fmla="*/ 517698 h 1759758"/>
                <a:gd name="connsiteX2621" fmla="*/ 1065129 w 3467616"/>
                <a:gd name="connsiteY2621" fmla="*/ 508000 h 1759758"/>
                <a:gd name="connsiteX2622" fmla="*/ 1066284 w 3467616"/>
                <a:gd name="connsiteY2622" fmla="*/ 506384 h 1759758"/>
                <a:gd name="connsiteX2623" fmla="*/ 1066053 w 3467616"/>
                <a:gd name="connsiteY2623" fmla="*/ 510309 h 1759758"/>
                <a:gd name="connsiteX2624" fmla="*/ 1066053 w 3467616"/>
                <a:gd name="connsiteY2624" fmla="*/ 516775 h 1759758"/>
                <a:gd name="connsiteX2625" fmla="*/ 1066053 w 3467616"/>
                <a:gd name="connsiteY2625" fmla="*/ 523240 h 1759758"/>
                <a:gd name="connsiteX2626" fmla="*/ 1066515 w 3467616"/>
                <a:gd name="connsiteY2626" fmla="*/ 529705 h 1759758"/>
                <a:gd name="connsiteX2627" fmla="*/ 1067438 w 3467616"/>
                <a:gd name="connsiteY2627" fmla="*/ 536171 h 1759758"/>
                <a:gd name="connsiteX2628" fmla="*/ 1068593 w 3467616"/>
                <a:gd name="connsiteY2628" fmla="*/ 542636 h 1759758"/>
                <a:gd name="connsiteX2629" fmla="*/ 1069055 w 3467616"/>
                <a:gd name="connsiteY2629" fmla="*/ 544022 h 1759758"/>
                <a:gd name="connsiteX2630" fmla="*/ 1064437 w 3467616"/>
                <a:gd name="connsiteY2630" fmla="*/ 551642 h 1759758"/>
                <a:gd name="connsiteX2631" fmla="*/ 1057510 w 3467616"/>
                <a:gd name="connsiteY2631" fmla="*/ 562725 h 1759758"/>
                <a:gd name="connsiteX2632" fmla="*/ 1050121 w 3467616"/>
                <a:gd name="connsiteY2632" fmla="*/ 572885 h 1759758"/>
                <a:gd name="connsiteX2633" fmla="*/ 1042732 w 3467616"/>
                <a:gd name="connsiteY2633" fmla="*/ 582584 h 1759758"/>
                <a:gd name="connsiteX2634" fmla="*/ 1035113 w 3467616"/>
                <a:gd name="connsiteY2634" fmla="*/ 591358 h 1759758"/>
                <a:gd name="connsiteX2635" fmla="*/ 1027262 w 3467616"/>
                <a:gd name="connsiteY2635" fmla="*/ 599671 h 1759758"/>
                <a:gd name="connsiteX2636" fmla="*/ 1019181 w 3467616"/>
                <a:gd name="connsiteY2636" fmla="*/ 607522 h 1759758"/>
                <a:gd name="connsiteX2637" fmla="*/ 1011099 w 3467616"/>
                <a:gd name="connsiteY2637" fmla="*/ 614680 h 1759758"/>
                <a:gd name="connsiteX2638" fmla="*/ 1002556 w 3467616"/>
                <a:gd name="connsiteY2638" fmla="*/ 621376 h 1759758"/>
                <a:gd name="connsiteX2639" fmla="*/ 994013 w 3467616"/>
                <a:gd name="connsiteY2639" fmla="*/ 627842 h 1759758"/>
                <a:gd name="connsiteX2640" fmla="*/ 985470 w 3467616"/>
                <a:gd name="connsiteY2640" fmla="*/ 633615 h 1759758"/>
                <a:gd name="connsiteX2641" fmla="*/ 976465 w 3467616"/>
                <a:gd name="connsiteY2641" fmla="*/ 639156 h 1759758"/>
                <a:gd name="connsiteX2642" fmla="*/ 967691 w 3467616"/>
                <a:gd name="connsiteY2642" fmla="*/ 644467 h 1759758"/>
                <a:gd name="connsiteX2643" fmla="*/ 966998 w 3467616"/>
                <a:gd name="connsiteY2643" fmla="*/ 644698 h 1759758"/>
                <a:gd name="connsiteX2644" fmla="*/ 1059588 w 3467616"/>
                <a:gd name="connsiteY2644" fmla="*/ 652780 h 1759758"/>
                <a:gd name="connsiteX2645" fmla="*/ 1052199 w 3467616"/>
                <a:gd name="connsiteY2645" fmla="*/ 657629 h 1759758"/>
                <a:gd name="connsiteX2646" fmla="*/ 1044349 w 3467616"/>
                <a:gd name="connsiteY2646" fmla="*/ 662016 h 1759758"/>
                <a:gd name="connsiteX2647" fmla="*/ 1036267 w 3467616"/>
                <a:gd name="connsiteY2647" fmla="*/ 666404 h 1759758"/>
                <a:gd name="connsiteX2648" fmla="*/ 1027724 w 3467616"/>
                <a:gd name="connsiteY2648" fmla="*/ 670791 h 1759758"/>
                <a:gd name="connsiteX2649" fmla="*/ 1022183 w 3467616"/>
                <a:gd name="connsiteY2649" fmla="*/ 673331 h 1759758"/>
                <a:gd name="connsiteX2650" fmla="*/ 1017334 w 3467616"/>
                <a:gd name="connsiteY2650" fmla="*/ 675640 h 1759758"/>
                <a:gd name="connsiteX2651" fmla="*/ 1012716 w 3467616"/>
                <a:gd name="connsiteY2651" fmla="*/ 677487 h 1759758"/>
                <a:gd name="connsiteX2652" fmla="*/ 1008098 w 3467616"/>
                <a:gd name="connsiteY2652" fmla="*/ 679104 h 1759758"/>
                <a:gd name="connsiteX2653" fmla="*/ 1003942 w 3467616"/>
                <a:gd name="connsiteY2653" fmla="*/ 680489 h 1759758"/>
                <a:gd name="connsiteX2654" fmla="*/ 1000016 w 3467616"/>
                <a:gd name="connsiteY2654" fmla="*/ 681413 h 1759758"/>
                <a:gd name="connsiteX2655" fmla="*/ 996091 w 3467616"/>
                <a:gd name="connsiteY2655" fmla="*/ 682105 h 1759758"/>
                <a:gd name="connsiteX2656" fmla="*/ 992397 w 3467616"/>
                <a:gd name="connsiteY2656" fmla="*/ 682567 h 1759758"/>
                <a:gd name="connsiteX2657" fmla="*/ 988702 w 3467616"/>
                <a:gd name="connsiteY2657" fmla="*/ 682798 h 1759758"/>
                <a:gd name="connsiteX2658" fmla="*/ 985239 w 3467616"/>
                <a:gd name="connsiteY2658" fmla="*/ 683029 h 1759758"/>
                <a:gd name="connsiteX2659" fmla="*/ 981775 w 3467616"/>
                <a:gd name="connsiteY2659" fmla="*/ 682798 h 1759758"/>
                <a:gd name="connsiteX2660" fmla="*/ 978081 w 3467616"/>
                <a:gd name="connsiteY2660" fmla="*/ 682567 h 1759758"/>
                <a:gd name="connsiteX2661" fmla="*/ 974387 w 3467616"/>
                <a:gd name="connsiteY2661" fmla="*/ 681875 h 1759758"/>
                <a:gd name="connsiteX2662" fmla="*/ 970692 w 3467616"/>
                <a:gd name="connsiteY2662" fmla="*/ 681413 h 1759758"/>
                <a:gd name="connsiteX2663" fmla="*/ 969307 w 3467616"/>
                <a:gd name="connsiteY2663" fmla="*/ 680951 h 1759758"/>
                <a:gd name="connsiteX2664" fmla="*/ 969076 w 3467616"/>
                <a:gd name="connsiteY2664" fmla="*/ 679335 h 1759758"/>
                <a:gd name="connsiteX2665" fmla="*/ 969769 w 3467616"/>
                <a:gd name="connsiteY2665" fmla="*/ 677718 h 1759758"/>
                <a:gd name="connsiteX2666" fmla="*/ 971616 w 3467616"/>
                <a:gd name="connsiteY2666" fmla="*/ 675409 h 1759758"/>
                <a:gd name="connsiteX2667" fmla="*/ 976003 w 3467616"/>
                <a:gd name="connsiteY2667" fmla="*/ 672176 h 1759758"/>
                <a:gd name="connsiteX2668" fmla="*/ 982468 w 3467616"/>
                <a:gd name="connsiteY2668" fmla="*/ 668251 h 1759758"/>
                <a:gd name="connsiteX2669" fmla="*/ 991011 w 3467616"/>
                <a:gd name="connsiteY2669" fmla="*/ 664095 h 1759758"/>
                <a:gd name="connsiteX2670" fmla="*/ 1001402 w 3467616"/>
                <a:gd name="connsiteY2670" fmla="*/ 659476 h 1759758"/>
                <a:gd name="connsiteX2671" fmla="*/ 1012947 w 3467616"/>
                <a:gd name="connsiteY2671" fmla="*/ 654165 h 1759758"/>
                <a:gd name="connsiteX2672" fmla="*/ 1025646 w 3467616"/>
                <a:gd name="connsiteY2672" fmla="*/ 647931 h 1759758"/>
                <a:gd name="connsiteX2673" fmla="*/ 1039269 w 3467616"/>
                <a:gd name="connsiteY2673" fmla="*/ 640773 h 1759758"/>
                <a:gd name="connsiteX2674" fmla="*/ 1053354 w 3467616"/>
                <a:gd name="connsiteY2674" fmla="*/ 632229 h 1759758"/>
                <a:gd name="connsiteX2675" fmla="*/ 1067900 w 3467616"/>
                <a:gd name="connsiteY2675" fmla="*/ 622300 h 1759758"/>
                <a:gd name="connsiteX2676" fmla="*/ 1082678 w 3467616"/>
                <a:gd name="connsiteY2676" fmla="*/ 610524 h 1759758"/>
                <a:gd name="connsiteX2677" fmla="*/ 1097224 w 3467616"/>
                <a:gd name="connsiteY2677" fmla="*/ 596900 h 1759758"/>
                <a:gd name="connsiteX2678" fmla="*/ 1104382 w 3467616"/>
                <a:gd name="connsiteY2678" fmla="*/ 589049 h 1759758"/>
                <a:gd name="connsiteX2679" fmla="*/ 1111540 w 3467616"/>
                <a:gd name="connsiteY2679" fmla="*/ 591127 h 1759758"/>
                <a:gd name="connsiteX2680" fmla="*/ 1120545 w 3467616"/>
                <a:gd name="connsiteY2680" fmla="*/ 592282 h 1759758"/>
                <a:gd name="connsiteX2681" fmla="*/ 1126548 w 3467616"/>
                <a:gd name="connsiteY2681" fmla="*/ 592513 h 1759758"/>
                <a:gd name="connsiteX2682" fmla="*/ 1124008 w 3467616"/>
                <a:gd name="connsiteY2682" fmla="*/ 595515 h 1759758"/>
                <a:gd name="connsiteX2683" fmla="*/ 1118236 w 3467616"/>
                <a:gd name="connsiteY2683" fmla="*/ 601980 h 1759758"/>
                <a:gd name="connsiteX2684" fmla="*/ 1112463 w 3467616"/>
                <a:gd name="connsiteY2684" fmla="*/ 608215 h 1759758"/>
                <a:gd name="connsiteX2685" fmla="*/ 1106460 w 3467616"/>
                <a:gd name="connsiteY2685" fmla="*/ 614449 h 1759758"/>
                <a:gd name="connsiteX2686" fmla="*/ 1100457 w 3467616"/>
                <a:gd name="connsiteY2686" fmla="*/ 620453 h 1759758"/>
                <a:gd name="connsiteX2687" fmla="*/ 1094223 w 3467616"/>
                <a:gd name="connsiteY2687" fmla="*/ 626225 h 1759758"/>
                <a:gd name="connsiteX2688" fmla="*/ 1087757 w 3467616"/>
                <a:gd name="connsiteY2688" fmla="*/ 631767 h 1759758"/>
                <a:gd name="connsiteX2689" fmla="*/ 1081061 w 3467616"/>
                <a:gd name="connsiteY2689" fmla="*/ 637309 h 1759758"/>
                <a:gd name="connsiteX2690" fmla="*/ 1074134 w 3467616"/>
                <a:gd name="connsiteY2690" fmla="*/ 642620 h 1759758"/>
                <a:gd name="connsiteX2691" fmla="*/ 1066977 w 3467616"/>
                <a:gd name="connsiteY2691" fmla="*/ 647931 h 1759758"/>
                <a:gd name="connsiteX2692" fmla="*/ 1059588 w 3467616"/>
                <a:gd name="connsiteY2692" fmla="*/ 652780 h 1759758"/>
                <a:gd name="connsiteX2693" fmla="*/ 1192354 w 3467616"/>
                <a:gd name="connsiteY2693" fmla="*/ 604982 h 1759758"/>
                <a:gd name="connsiteX2694" fmla="*/ 1197203 w 3467616"/>
                <a:gd name="connsiteY2694" fmla="*/ 605675 h 1759758"/>
                <a:gd name="connsiteX2695" fmla="*/ 1200435 w 3467616"/>
                <a:gd name="connsiteY2695" fmla="*/ 605905 h 1759758"/>
                <a:gd name="connsiteX2696" fmla="*/ 1199512 w 3467616"/>
                <a:gd name="connsiteY2696" fmla="*/ 606829 h 1759758"/>
                <a:gd name="connsiteX2697" fmla="*/ 1194201 w 3467616"/>
                <a:gd name="connsiteY2697" fmla="*/ 611678 h 1759758"/>
                <a:gd name="connsiteX2698" fmla="*/ 1188890 w 3467616"/>
                <a:gd name="connsiteY2698" fmla="*/ 616296 h 1759758"/>
                <a:gd name="connsiteX2699" fmla="*/ 1183580 w 3467616"/>
                <a:gd name="connsiteY2699" fmla="*/ 621145 h 1759758"/>
                <a:gd name="connsiteX2700" fmla="*/ 1178269 w 3467616"/>
                <a:gd name="connsiteY2700" fmla="*/ 625764 h 1759758"/>
                <a:gd name="connsiteX2701" fmla="*/ 1172728 w 3467616"/>
                <a:gd name="connsiteY2701" fmla="*/ 630382 h 1759758"/>
                <a:gd name="connsiteX2702" fmla="*/ 1166955 w 3467616"/>
                <a:gd name="connsiteY2702" fmla="*/ 635000 h 1759758"/>
                <a:gd name="connsiteX2703" fmla="*/ 1161414 w 3467616"/>
                <a:gd name="connsiteY2703" fmla="*/ 639618 h 1759758"/>
                <a:gd name="connsiteX2704" fmla="*/ 1155641 w 3467616"/>
                <a:gd name="connsiteY2704" fmla="*/ 644005 h 1759758"/>
                <a:gd name="connsiteX2705" fmla="*/ 1149638 w 3467616"/>
                <a:gd name="connsiteY2705" fmla="*/ 648624 h 1759758"/>
                <a:gd name="connsiteX2706" fmla="*/ 1143635 w 3467616"/>
                <a:gd name="connsiteY2706" fmla="*/ 653011 h 1759758"/>
                <a:gd name="connsiteX2707" fmla="*/ 1137631 w 3467616"/>
                <a:gd name="connsiteY2707" fmla="*/ 657398 h 1759758"/>
                <a:gd name="connsiteX2708" fmla="*/ 1131628 w 3467616"/>
                <a:gd name="connsiteY2708" fmla="*/ 661785 h 1759758"/>
                <a:gd name="connsiteX2709" fmla="*/ 1125163 w 3467616"/>
                <a:gd name="connsiteY2709" fmla="*/ 666173 h 1759758"/>
                <a:gd name="connsiteX2710" fmla="*/ 1120776 w 3467616"/>
                <a:gd name="connsiteY2710" fmla="*/ 669405 h 1759758"/>
                <a:gd name="connsiteX2711" fmla="*/ 1116850 w 3467616"/>
                <a:gd name="connsiteY2711" fmla="*/ 671945 h 1759758"/>
                <a:gd name="connsiteX2712" fmla="*/ 1112925 w 3467616"/>
                <a:gd name="connsiteY2712" fmla="*/ 674255 h 1759758"/>
                <a:gd name="connsiteX2713" fmla="*/ 1109000 w 3467616"/>
                <a:gd name="connsiteY2713" fmla="*/ 676102 h 1759758"/>
                <a:gd name="connsiteX2714" fmla="*/ 1105075 w 3467616"/>
                <a:gd name="connsiteY2714" fmla="*/ 677487 h 1759758"/>
                <a:gd name="connsiteX2715" fmla="*/ 1101380 w 3467616"/>
                <a:gd name="connsiteY2715" fmla="*/ 678873 h 1759758"/>
                <a:gd name="connsiteX2716" fmla="*/ 1097455 w 3467616"/>
                <a:gd name="connsiteY2716" fmla="*/ 679796 h 1759758"/>
                <a:gd name="connsiteX2717" fmla="*/ 1093530 w 3467616"/>
                <a:gd name="connsiteY2717" fmla="*/ 680489 h 1759758"/>
                <a:gd name="connsiteX2718" fmla="*/ 1089605 w 3467616"/>
                <a:gd name="connsiteY2718" fmla="*/ 681182 h 1759758"/>
                <a:gd name="connsiteX2719" fmla="*/ 1085448 w 3467616"/>
                <a:gd name="connsiteY2719" fmla="*/ 681413 h 1759758"/>
                <a:gd name="connsiteX2720" fmla="*/ 1081754 w 3467616"/>
                <a:gd name="connsiteY2720" fmla="*/ 681644 h 1759758"/>
                <a:gd name="connsiteX2721" fmla="*/ 1084987 w 3467616"/>
                <a:gd name="connsiteY2721" fmla="*/ 680258 h 1759758"/>
                <a:gd name="connsiteX2722" fmla="*/ 1093992 w 3467616"/>
                <a:gd name="connsiteY2722" fmla="*/ 675640 h 1759758"/>
                <a:gd name="connsiteX2723" fmla="*/ 1102766 w 3467616"/>
                <a:gd name="connsiteY2723" fmla="*/ 670791 h 1759758"/>
                <a:gd name="connsiteX2724" fmla="*/ 1111309 w 3467616"/>
                <a:gd name="connsiteY2724" fmla="*/ 665942 h 1759758"/>
                <a:gd name="connsiteX2725" fmla="*/ 1119852 w 3467616"/>
                <a:gd name="connsiteY2725" fmla="*/ 660631 h 1759758"/>
                <a:gd name="connsiteX2726" fmla="*/ 1127934 w 3467616"/>
                <a:gd name="connsiteY2726" fmla="*/ 655089 h 1759758"/>
                <a:gd name="connsiteX2727" fmla="*/ 1136015 w 3467616"/>
                <a:gd name="connsiteY2727" fmla="*/ 649547 h 1759758"/>
                <a:gd name="connsiteX2728" fmla="*/ 1143635 w 3467616"/>
                <a:gd name="connsiteY2728" fmla="*/ 643775 h 1759758"/>
                <a:gd name="connsiteX2729" fmla="*/ 1151254 w 3467616"/>
                <a:gd name="connsiteY2729" fmla="*/ 637771 h 1759758"/>
                <a:gd name="connsiteX2730" fmla="*/ 1158643 w 3467616"/>
                <a:gd name="connsiteY2730" fmla="*/ 631536 h 1759758"/>
                <a:gd name="connsiteX2731" fmla="*/ 1165801 w 3467616"/>
                <a:gd name="connsiteY2731" fmla="*/ 625071 h 1759758"/>
                <a:gd name="connsiteX2732" fmla="*/ 1172959 w 3467616"/>
                <a:gd name="connsiteY2732" fmla="*/ 618605 h 1759758"/>
                <a:gd name="connsiteX2733" fmla="*/ 1179655 w 3467616"/>
                <a:gd name="connsiteY2733" fmla="*/ 611678 h 1759758"/>
                <a:gd name="connsiteX2734" fmla="*/ 1186351 w 3467616"/>
                <a:gd name="connsiteY2734" fmla="*/ 604982 h 1759758"/>
                <a:gd name="connsiteX2735" fmla="*/ 1187274 w 3467616"/>
                <a:gd name="connsiteY2735" fmla="*/ 603827 h 1759758"/>
                <a:gd name="connsiteX2736" fmla="*/ 1187505 w 3467616"/>
                <a:gd name="connsiteY2736" fmla="*/ 604058 h 1759758"/>
                <a:gd name="connsiteX2737" fmla="*/ 1192354 w 3467616"/>
                <a:gd name="connsiteY2737" fmla="*/ 604982 h 1759758"/>
                <a:gd name="connsiteX2738" fmla="*/ 1284482 w 3467616"/>
                <a:gd name="connsiteY2738" fmla="*/ 608907 h 1759758"/>
                <a:gd name="connsiteX2739" fmla="*/ 1273630 w 3467616"/>
                <a:gd name="connsiteY2739" fmla="*/ 620222 h 1759758"/>
                <a:gd name="connsiteX2740" fmla="*/ 1262778 w 3467616"/>
                <a:gd name="connsiteY2740" fmla="*/ 630844 h 1759758"/>
                <a:gd name="connsiteX2741" fmla="*/ 1251925 w 3467616"/>
                <a:gd name="connsiteY2741" fmla="*/ 640542 h 1759758"/>
                <a:gd name="connsiteX2742" fmla="*/ 1241304 w 3467616"/>
                <a:gd name="connsiteY2742" fmla="*/ 649316 h 1759758"/>
                <a:gd name="connsiteX2743" fmla="*/ 1230683 w 3467616"/>
                <a:gd name="connsiteY2743" fmla="*/ 656936 h 1759758"/>
                <a:gd name="connsiteX2744" fmla="*/ 1220062 w 3467616"/>
                <a:gd name="connsiteY2744" fmla="*/ 663633 h 1759758"/>
                <a:gd name="connsiteX2745" fmla="*/ 1209671 w 3467616"/>
                <a:gd name="connsiteY2745" fmla="*/ 669405 h 1759758"/>
                <a:gd name="connsiteX2746" fmla="*/ 1199281 w 3467616"/>
                <a:gd name="connsiteY2746" fmla="*/ 674024 h 1759758"/>
                <a:gd name="connsiteX2747" fmla="*/ 1189121 w 3467616"/>
                <a:gd name="connsiteY2747" fmla="*/ 677487 h 1759758"/>
                <a:gd name="connsiteX2748" fmla="*/ 1178962 w 3467616"/>
                <a:gd name="connsiteY2748" fmla="*/ 680027 h 1759758"/>
                <a:gd name="connsiteX2749" fmla="*/ 1175729 w 3467616"/>
                <a:gd name="connsiteY2749" fmla="*/ 680489 h 1759758"/>
                <a:gd name="connsiteX2750" fmla="*/ 1186581 w 3467616"/>
                <a:gd name="connsiteY2750" fmla="*/ 676564 h 1759758"/>
                <a:gd name="connsiteX2751" fmla="*/ 1196972 w 3467616"/>
                <a:gd name="connsiteY2751" fmla="*/ 672176 h 1759758"/>
                <a:gd name="connsiteX2752" fmla="*/ 1206670 w 3467616"/>
                <a:gd name="connsiteY2752" fmla="*/ 666865 h 1759758"/>
                <a:gd name="connsiteX2753" fmla="*/ 1215905 w 3467616"/>
                <a:gd name="connsiteY2753" fmla="*/ 661324 h 1759758"/>
                <a:gd name="connsiteX2754" fmla="*/ 1224680 w 3467616"/>
                <a:gd name="connsiteY2754" fmla="*/ 655320 h 1759758"/>
                <a:gd name="connsiteX2755" fmla="*/ 1232992 w 3467616"/>
                <a:gd name="connsiteY2755" fmla="*/ 648855 h 1759758"/>
                <a:gd name="connsiteX2756" fmla="*/ 1241073 w 3467616"/>
                <a:gd name="connsiteY2756" fmla="*/ 642158 h 1759758"/>
                <a:gd name="connsiteX2757" fmla="*/ 1248462 w 3467616"/>
                <a:gd name="connsiteY2757" fmla="*/ 635231 h 1759758"/>
                <a:gd name="connsiteX2758" fmla="*/ 1255851 w 3467616"/>
                <a:gd name="connsiteY2758" fmla="*/ 627842 h 1759758"/>
                <a:gd name="connsiteX2759" fmla="*/ 1262778 w 3467616"/>
                <a:gd name="connsiteY2759" fmla="*/ 620453 h 1759758"/>
                <a:gd name="connsiteX2760" fmla="*/ 1269474 w 3467616"/>
                <a:gd name="connsiteY2760" fmla="*/ 612833 h 1759758"/>
                <a:gd name="connsiteX2761" fmla="*/ 1275939 w 3467616"/>
                <a:gd name="connsiteY2761" fmla="*/ 605213 h 1759758"/>
                <a:gd name="connsiteX2762" fmla="*/ 1282173 w 3467616"/>
                <a:gd name="connsiteY2762" fmla="*/ 597362 h 1759758"/>
                <a:gd name="connsiteX2763" fmla="*/ 1285175 w 3467616"/>
                <a:gd name="connsiteY2763" fmla="*/ 593898 h 1759758"/>
                <a:gd name="connsiteX2764" fmla="*/ 1286329 w 3467616"/>
                <a:gd name="connsiteY2764" fmla="*/ 593667 h 1759758"/>
                <a:gd name="connsiteX2765" fmla="*/ 1289331 w 3467616"/>
                <a:gd name="connsiteY2765" fmla="*/ 593436 h 1759758"/>
                <a:gd name="connsiteX2766" fmla="*/ 1292332 w 3467616"/>
                <a:gd name="connsiteY2766" fmla="*/ 593205 h 1759758"/>
                <a:gd name="connsiteX2767" fmla="*/ 1295565 w 3467616"/>
                <a:gd name="connsiteY2767" fmla="*/ 592975 h 1759758"/>
                <a:gd name="connsiteX2768" fmla="*/ 1298336 w 3467616"/>
                <a:gd name="connsiteY2768" fmla="*/ 592744 h 1759758"/>
                <a:gd name="connsiteX2769" fmla="*/ 1295334 w 3467616"/>
                <a:gd name="connsiteY2769" fmla="*/ 596669 h 1759758"/>
                <a:gd name="connsiteX2770" fmla="*/ 1284482 w 3467616"/>
                <a:gd name="connsiteY2770" fmla="*/ 608907 h 1759758"/>
                <a:gd name="connsiteX2771" fmla="*/ 1368298 w 3467616"/>
                <a:gd name="connsiteY2771" fmla="*/ 670098 h 1759758"/>
                <a:gd name="connsiteX2772" fmla="*/ 1363911 w 3467616"/>
                <a:gd name="connsiteY2772" fmla="*/ 671715 h 1759758"/>
                <a:gd name="connsiteX2773" fmla="*/ 1359524 w 3467616"/>
                <a:gd name="connsiteY2773" fmla="*/ 672869 h 1759758"/>
                <a:gd name="connsiteX2774" fmla="*/ 1354675 w 3467616"/>
                <a:gd name="connsiteY2774" fmla="*/ 674024 h 1759758"/>
                <a:gd name="connsiteX2775" fmla="*/ 1350057 w 3467616"/>
                <a:gd name="connsiteY2775" fmla="*/ 674947 h 1759758"/>
                <a:gd name="connsiteX2776" fmla="*/ 1344977 w 3467616"/>
                <a:gd name="connsiteY2776" fmla="*/ 675871 h 1759758"/>
                <a:gd name="connsiteX2777" fmla="*/ 1339897 w 3467616"/>
                <a:gd name="connsiteY2777" fmla="*/ 676333 h 1759758"/>
                <a:gd name="connsiteX2778" fmla="*/ 1339435 w 3467616"/>
                <a:gd name="connsiteY2778" fmla="*/ 676333 h 1759758"/>
                <a:gd name="connsiteX2779" fmla="*/ 1345901 w 3467616"/>
                <a:gd name="connsiteY2779" fmla="*/ 672407 h 1759758"/>
                <a:gd name="connsiteX2780" fmla="*/ 1356753 w 3467616"/>
                <a:gd name="connsiteY2780" fmla="*/ 664787 h 1759758"/>
                <a:gd name="connsiteX2781" fmla="*/ 1366450 w 3467616"/>
                <a:gd name="connsiteY2781" fmla="*/ 657167 h 1759758"/>
                <a:gd name="connsiteX2782" fmla="*/ 1375455 w 3467616"/>
                <a:gd name="connsiteY2782" fmla="*/ 649085 h 1759758"/>
                <a:gd name="connsiteX2783" fmla="*/ 1383537 w 3467616"/>
                <a:gd name="connsiteY2783" fmla="*/ 640773 h 1759758"/>
                <a:gd name="connsiteX2784" fmla="*/ 1384691 w 3467616"/>
                <a:gd name="connsiteY2784" fmla="*/ 639156 h 1759758"/>
                <a:gd name="connsiteX2785" fmla="*/ 1387231 w 3467616"/>
                <a:gd name="connsiteY2785" fmla="*/ 657629 h 1759758"/>
                <a:gd name="connsiteX2786" fmla="*/ 1387462 w 3467616"/>
                <a:gd name="connsiteY2786" fmla="*/ 659015 h 1759758"/>
                <a:gd name="connsiteX2787" fmla="*/ 1384691 w 3467616"/>
                <a:gd name="connsiteY2787" fmla="*/ 661093 h 1759758"/>
                <a:gd name="connsiteX2788" fmla="*/ 1380766 w 3467616"/>
                <a:gd name="connsiteY2788" fmla="*/ 663864 h 1759758"/>
                <a:gd name="connsiteX2789" fmla="*/ 1376841 w 3467616"/>
                <a:gd name="connsiteY2789" fmla="*/ 666173 h 1759758"/>
                <a:gd name="connsiteX2790" fmla="*/ 1372685 w 3467616"/>
                <a:gd name="connsiteY2790" fmla="*/ 668251 h 1759758"/>
                <a:gd name="connsiteX2791" fmla="*/ 1368298 w 3467616"/>
                <a:gd name="connsiteY2791" fmla="*/ 670098 h 1759758"/>
                <a:gd name="connsiteX2792" fmla="*/ 1399007 w 3467616"/>
                <a:gd name="connsiteY2792" fmla="*/ 741449 h 1759758"/>
                <a:gd name="connsiteX2793" fmla="*/ 1402470 w 3467616"/>
                <a:gd name="connsiteY2793" fmla="*/ 737062 h 1759758"/>
                <a:gd name="connsiteX2794" fmla="*/ 1405934 w 3467616"/>
                <a:gd name="connsiteY2794" fmla="*/ 751378 h 1759758"/>
                <a:gd name="connsiteX2795" fmla="*/ 1404549 w 3467616"/>
                <a:gd name="connsiteY2795" fmla="*/ 752302 h 1759758"/>
                <a:gd name="connsiteX2796" fmla="*/ 1401316 w 3467616"/>
                <a:gd name="connsiteY2796" fmla="*/ 754149 h 1759758"/>
                <a:gd name="connsiteX2797" fmla="*/ 1398083 w 3467616"/>
                <a:gd name="connsiteY2797" fmla="*/ 755996 h 1759758"/>
                <a:gd name="connsiteX2798" fmla="*/ 1394620 w 3467616"/>
                <a:gd name="connsiteY2798" fmla="*/ 757844 h 1759758"/>
                <a:gd name="connsiteX2799" fmla="*/ 1390926 w 3467616"/>
                <a:gd name="connsiteY2799" fmla="*/ 759691 h 1759758"/>
                <a:gd name="connsiteX2800" fmla="*/ 1386539 w 3467616"/>
                <a:gd name="connsiteY2800" fmla="*/ 761769 h 1759758"/>
                <a:gd name="connsiteX2801" fmla="*/ 1379150 w 3467616"/>
                <a:gd name="connsiteY2801" fmla="*/ 765925 h 1759758"/>
                <a:gd name="connsiteX2802" fmla="*/ 1375917 w 3467616"/>
                <a:gd name="connsiteY2802" fmla="*/ 767542 h 1759758"/>
                <a:gd name="connsiteX2803" fmla="*/ 1378688 w 3467616"/>
                <a:gd name="connsiteY2803" fmla="*/ 764771 h 1759758"/>
                <a:gd name="connsiteX2804" fmla="*/ 1383075 w 3467616"/>
                <a:gd name="connsiteY2804" fmla="*/ 759922 h 1759758"/>
                <a:gd name="connsiteX2805" fmla="*/ 1387231 w 3467616"/>
                <a:gd name="connsiteY2805" fmla="*/ 755304 h 1759758"/>
                <a:gd name="connsiteX2806" fmla="*/ 1391156 w 3467616"/>
                <a:gd name="connsiteY2806" fmla="*/ 750685 h 1759758"/>
                <a:gd name="connsiteX2807" fmla="*/ 1395082 w 3467616"/>
                <a:gd name="connsiteY2807" fmla="*/ 746067 h 1759758"/>
                <a:gd name="connsiteX2808" fmla="*/ 1399007 w 3467616"/>
                <a:gd name="connsiteY2808" fmla="*/ 741449 h 1759758"/>
                <a:gd name="connsiteX2809" fmla="*/ 976003 w 3467616"/>
                <a:gd name="connsiteY2809" fmla="*/ 732444 h 1759758"/>
                <a:gd name="connsiteX2810" fmla="*/ 970923 w 3467616"/>
                <a:gd name="connsiteY2810" fmla="*/ 737755 h 1759758"/>
                <a:gd name="connsiteX2811" fmla="*/ 965613 w 3467616"/>
                <a:gd name="connsiteY2811" fmla="*/ 742835 h 1759758"/>
                <a:gd name="connsiteX2812" fmla="*/ 960071 w 3467616"/>
                <a:gd name="connsiteY2812" fmla="*/ 748145 h 1759758"/>
                <a:gd name="connsiteX2813" fmla="*/ 954299 w 3467616"/>
                <a:gd name="connsiteY2813" fmla="*/ 753225 h 1759758"/>
                <a:gd name="connsiteX2814" fmla="*/ 948295 w 3467616"/>
                <a:gd name="connsiteY2814" fmla="*/ 758536 h 1759758"/>
                <a:gd name="connsiteX2815" fmla="*/ 942754 w 3467616"/>
                <a:gd name="connsiteY2815" fmla="*/ 763155 h 1759758"/>
                <a:gd name="connsiteX2816" fmla="*/ 941368 w 3467616"/>
                <a:gd name="connsiteY2816" fmla="*/ 758767 h 1759758"/>
                <a:gd name="connsiteX2817" fmla="*/ 929824 w 3467616"/>
                <a:gd name="connsiteY2817" fmla="*/ 723900 h 1759758"/>
                <a:gd name="connsiteX2818" fmla="*/ 931440 w 3467616"/>
                <a:gd name="connsiteY2818" fmla="*/ 721822 h 1759758"/>
                <a:gd name="connsiteX2819" fmla="*/ 934442 w 3467616"/>
                <a:gd name="connsiteY2819" fmla="*/ 718358 h 1759758"/>
                <a:gd name="connsiteX2820" fmla="*/ 937443 w 3467616"/>
                <a:gd name="connsiteY2820" fmla="*/ 714895 h 1759758"/>
                <a:gd name="connsiteX2821" fmla="*/ 940445 w 3467616"/>
                <a:gd name="connsiteY2821" fmla="*/ 711431 h 1759758"/>
                <a:gd name="connsiteX2822" fmla="*/ 943447 w 3467616"/>
                <a:gd name="connsiteY2822" fmla="*/ 708198 h 1759758"/>
                <a:gd name="connsiteX2823" fmla="*/ 944601 w 3467616"/>
                <a:gd name="connsiteY2823" fmla="*/ 707044 h 1759758"/>
                <a:gd name="connsiteX2824" fmla="*/ 945986 w 3467616"/>
                <a:gd name="connsiteY2824" fmla="*/ 707505 h 1759758"/>
                <a:gd name="connsiteX2825" fmla="*/ 950835 w 3467616"/>
                <a:gd name="connsiteY2825" fmla="*/ 708660 h 1759758"/>
                <a:gd name="connsiteX2826" fmla="*/ 955684 w 3467616"/>
                <a:gd name="connsiteY2826" fmla="*/ 709584 h 1759758"/>
                <a:gd name="connsiteX2827" fmla="*/ 960533 w 3467616"/>
                <a:gd name="connsiteY2827" fmla="*/ 710507 h 1759758"/>
                <a:gd name="connsiteX2828" fmla="*/ 965613 w 3467616"/>
                <a:gd name="connsiteY2828" fmla="*/ 711200 h 1759758"/>
                <a:gd name="connsiteX2829" fmla="*/ 970692 w 3467616"/>
                <a:gd name="connsiteY2829" fmla="*/ 711662 h 1759758"/>
                <a:gd name="connsiteX2830" fmla="*/ 975772 w 3467616"/>
                <a:gd name="connsiteY2830" fmla="*/ 712124 h 1759758"/>
                <a:gd name="connsiteX2831" fmla="*/ 980852 w 3467616"/>
                <a:gd name="connsiteY2831" fmla="*/ 712355 h 1759758"/>
                <a:gd name="connsiteX2832" fmla="*/ 986163 w 3467616"/>
                <a:gd name="connsiteY2832" fmla="*/ 712355 h 1759758"/>
                <a:gd name="connsiteX2833" fmla="*/ 991704 w 3467616"/>
                <a:gd name="connsiteY2833" fmla="*/ 712355 h 1759758"/>
                <a:gd name="connsiteX2834" fmla="*/ 993782 w 3467616"/>
                <a:gd name="connsiteY2834" fmla="*/ 712355 h 1759758"/>
                <a:gd name="connsiteX2835" fmla="*/ 989857 w 3467616"/>
                <a:gd name="connsiteY2835" fmla="*/ 717204 h 1759758"/>
                <a:gd name="connsiteX2836" fmla="*/ 985470 w 3467616"/>
                <a:gd name="connsiteY2836" fmla="*/ 722284 h 1759758"/>
                <a:gd name="connsiteX2837" fmla="*/ 980852 w 3467616"/>
                <a:gd name="connsiteY2837" fmla="*/ 727364 h 1759758"/>
                <a:gd name="connsiteX2838" fmla="*/ 976003 w 3467616"/>
                <a:gd name="connsiteY2838" fmla="*/ 732444 h 1759758"/>
                <a:gd name="connsiteX2839" fmla="*/ 1007405 w 3467616"/>
                <a:gd name="connsiteY2839" fmla="*/ 786938 h 1759758"/>
                <a:gd name="connsiteX2840" fmla="*/ 997707 w 3467616"/>
                <a:gd name="connsiteY2840" fmla="*/ 793404 h 1759758"/>
                <a:gd name="connsiteX2841" fmla="*/ 988010 w 3467616"/>
                <a:gd name="connsiteY2841" fmla="*/ 799407 h 1759758"/>
                <a:gd name="connsiteX2842" fmla="*/ 978081 w 3467616"/>
                <a:gd name="connsiteY2842" fmla="*/ 804718 h 1759758"/>
                <a:gd name="connsiteX2843" fmla="*/ 968153 w 3467616"/>
                <a:gd name="connsiteY2843" fmla="*/ 809798 h 1759758"/>
                <a:gd name="connsiteX2844" fmla="*/ 959609 w 3467616"/>
                <a:gd name="connsiteY2844" fmla="*/ 813493 h 1759758"/>
                <a:gd name="connsiteX2845" fmla="*/ 957762 w 3467616"/>
                <a:gd name="connsiteY2845" fmla="*/ 808182 h 1759758"/>
                <a:gd name="connsiteX2846" fmla="*/ 954299 w 3467616"/>
                <a:gd name="connsiteY2846" fmla="*/ 798022 h 1759758"/>
                <a:gd name="connsiteX2847" fmla="*/ 957762 w 3467616"/>
                <a:gd name="connsiteY2847" fmla="*/ 797098 h 1759758"/>
                <a:gd name="connsiteX2848" fmla="*/ 965844 w 3467616"/>
                <a:gd name="connsiteY2848" fmla="*/ 794096 h 1759758"/>
                <a:gd name="connsiteX2849" fmla="*/ 973925 w 3467616"/>
                <a:gd name="connsiteY2849" fmla="*/ 790633 h 1759758"/>
                <a:gd name="connsiteX2850" fmla="*/ 982006 w 3467616"/>
                <a:gd name="connsiteY2850" fmla="*/ 786707 h 1759758"/>
                <a:gd name="connsiteX2851" fmla="*/ 990088 w 3467616"/>
                <a:gd name="connsiteY2851" fmla="*/ 782320 h 1759758"/>
                <a:gd name="connsiteX2852" fmla="*/ 997938 w 3467616"/>
                <a:gd name="connsiteY2852" fmla="*/ 777702 h 1759758"/>
                <a:gd name="connsiteX2853" fmla="*/ 1006020 w 3467616"/>
                <a:gd name="connsiteY2853" fmla="*/ 772391 h 1759758"/>
                <a:gd name="connsiteX2854" fmla="*/ 1013870 w 3467616"/>
                <a:gd name="connsiteY2854" fmla="*/ 766849 h 1759758"/>
                <a:gd name="connsiteX2855" fmla="*/ 1021721 w 3467616"/>
                <a:gd name="connsiteY2855" fmla="*/ 760615 h 1759758"/>
                <a:gd name="connsiteX2856" fmla="*/ 1029571 w 3467616"/>
                <a:gd name="connsiteY2856" fmla="*/ 754149 h 1759758"/>
                <a:gd name="connsiteX2857" fmla="*/ 1037422 w 3467616"/>
                <a:gd name="connsiteY2857" fmla="*/ 747222 h 1759758"/>
                <a:gd name="connsiteX2858" fmla="*/ 1045272 w 3467616"/>
                <a:gd name="connsiteY2858" fmla="*/ 739833 h 1759758"/>
                <a:gd name="connsiteX2859" fmla="*/ 1053123 w 3467616"/>
                <a:gd name="connsiteY2859" fmla="*/ 731982 h 1759758"/>
                <a:gd name="connsiteX2860" fmla="*/ 1060742 w 3467616"/>
                <a:gd name="connsiteY2860" fmla="*/ 723669 h 1759758"/>
                <a:gd name="connsiteX2861" fmla="*/ 1064668 w 3467616"/>
                <a:gd name="connsiteY2861" fmla="*/ 719282 h 1759758"/>
                <a:gd name="connsiteX2862" fmla="*/ 1065129 w 3467616"/>
                <a:gd name="connsiteY2862" fmla="*/ 719282 h 1759758"/>
                <a:gd name="connsiteX2863" fmla="*/ 1077598 w 3467616"/>
                <a:gd name="connsiteY2863" fmla="*/ 719975 h 1759758"/>
                <a:gd name="connsiteX2864" fmla="*/ 1082909 w 3467616"/>
                <a:gd name="connsiteY2864" fmla="*/ 720205 h 1759758"/>
                <a:gd name="connsiteX2865" fmla="*/ 1082216 w 3467616"/>
                <a:gd name="connsiteY2865" fmla="*/ 720898 h 1759758"/>
                <a:gd name="connsiteX2866" fmla="*/ 1072980 w 3467616"/>
                <a:gd name="connsiteY2866" fmla="*/ 730365 h 1759758"/>
                <a:gd name="connsiteX2867" fmla="*/ 1063744 w 3467616"/>
                <a:gd name="connsiteY2867" fmla="*/ 739602 h 1759758"/>
                <a:gd name="connsiteX2868" fmla="*/ 1054508 w 3467616"/>
                <a:gd name="connsiteY2868" fmla="*/ 748376 h 1759758"/>
                <a:gd name="connsiteX2869" fmla="*/ 1045272 w 3467616"/>
                <a:gd name="connsiteY2869" fmla="*/ 756920 h 1759758"/>
                <a:gd name="connsiteX2870" fmla="*/ 1035805 w 3467616"/>
                <a:gd name="connsiteY2870" fmla="*/ 765002 h 1759758"/>
                <a:gd name="connsiteX2871" fmla="*/ 1026339 w 3467616"/>
                <a:gd name="connsiteY2871" fmla="*/ 772853 h 1759758"/>
                <a:gd name="connsiteX2872" fmla="*/ 1016872 w 3467616"/>
                <a:gd name="connsiteY2872" fmla="*/ 780011 h 1759758"/>
                <a:gd name="connsiteX2873" fmla="*/ 1007405 w 3467616"/>
                <a:gd name="connsiteY2873" fmla="*/ 786938 h 1759758"/>
                <a:gd name="connsiteX2874" fmla="*/ 943908 w 3467616"/>
                <a:gd name="connsiteY2874" fmla="*/ 540789 h 1759758"/>
                <a:gd name="connsiteX2875" fmla="*/ 944139 w 3467616"/>
                <a:gd name="connsiteY2875" fmla="*/ 531322 h 1759758"/>
                <a:gd name="connsiteX2876" fmla="*/ 944601 w 3467616"/>
                <a:gd name="connsiteY2876" fmla="*/ 521855 h 1759758"/>
                <a:gd name="connsiteX2877" fmla="*/ 945525 w 3467616"/>
                <a:gd name="connsiteY2877" fmla="*/ 512387 h 1759758"/>
                <a:gd name="connsiteX2878" fmla="*/ 946679 w 3467616"/>
                <a:gd name="connsiteY2878" fmla="*/ 502920 h 1759758"/>
                <a:gd name="connsiteX2879" fmla="*/ 948295 w 3467616"/>
                <a:gd name="connsiteY2879" fmla="*/ 493453 h 1759758"/>
                <a:gd name="connsiteX2880" fmla="*/ 949912 w 3467616"/>
                <a:gd name="connsiteY2880" fmla="*/ 483755 h 1759758"/>
                <a:gd name="connsiteX2881" fmla="*/ 952221 w 3467616"/>
                <a:gd name="connsiteY2881" fmla="*/ 474287 h 1759758"/>
                <a:gd name="connsiteX2882" fmla="*/ 954530 w 3467616"/>
                <a:gd name="connsiteY2882" fmla="*/ 464820 h 1759758"/>
                <a:gd name="connsiteX2883" fmla="*/ 955453 w 3467616"/>
                <a:gd name="connsiteY2883" fmla="*/ 461818 h 1759758"/>
                <a:gd name="connsiteX2884" fmla="*/ 961457 w 3467616"/>
                <a:gd name="connsiteY2884" fmla="*/ 459971 h 1759758"/>
                <a:gd name="connsiteX2885" fmla="*/ 967229 w 3467616"/>
                <a:gd name="connsiteY2885" fmla="*/ 458355 h 1759758"/>
                <a:gd name="connsiteX2886" fmla="*/ 969076 w 3467616"/>
                <a:gd name="connsiteY2886" fmla="*/ 457662 h 1759758"/>
                <a:gd name="connsiteX2887" fmla="*/ 965613 w 3467616"/>
                <a:gd name="connsiteY2887" fmla="*/ 465975 h 1759758"/>
                <a:gd name="connsiteX2888" fmla="*/ 961457 w 3467616"/>
                <a:gd name="connsiteY2888" fmla="*/ 477289 h 1759758"/>
                <a:gd name="connsiteX2889" fmla="*/ 957993 w 3467616"/>
                <a:gd name="connsiteY2889" fmla="*/ 488835 h 1759758"/>
                <a:gd name="connsiteX2890" fmla="*/ 954991 w 3467616"/>
                <a:gd name="connsiteY2890" fmla="*/ 499918 h 1759758"/>
                <a:gd name="connsiteX2891" fmla="*/ 952221 w 3467616"/>
                <a:gd name="connsiteY2891" fmla="*/ 511233 h 1759758"/>
                <a:gd name="connsiteX2892" fmla="*/ 949681 w 3467616"/>
                <a:gd name="connsiteY2892" fmla="*/ 522085 h 1759758"/>
                <a:gd name="connsiteX2893" fmla="*/ 947603 w 3467616"/>
                <a:gd name="connsiteY2893" fmla="*/ 533169 h 1759758"/>
                <a:gd name="connsiteX2894" fmla="*/ 945294 w 3467616"/>
                <a:gd name="connsiteY2894" fmla="*/ 543791 h 1759758"/>
                <a:gd name="connsiteX2895" fmla="*/ 943908 w 3467616"/>
                <a:gd name="connsiteY2895" fmla="*/ 550256 h 1759758"/>
                <a:gd name="connsiteX2896" fmla="*/ 943908 w 3467616"/>
                <a:gd name="connsiteY2896" fmla="*/ 540789 h 1759758"/>
                <a:gd name="connsiteX2897" fmla="*/ 889647 w 3467616"/>
                <a:gd name="connsiteY2897" fmla="*/ 465975 h 1759758"/>
                <a:gd name="connsiteX2898" fmla="*/ 895420 w 3467616"/>
                <a:gd name="connsiteY2898" fmla="*/ 463204 h 1759758"/>
                <a:gd name="connsiteX2899" fmla="*/ 899345 w 3467616"/>
                <a:gd name="connsiteY2899" fmla="*/ 462280 h 1759758"/>
                <a:gd name="connsiteX2900" fmla="*/ 897729 w 3467616"/>
                <a:gd name="connsiteY2900" fmla="*/ 463204 h 1759758"/>
                <a:gd name="connsiteX2901" fmla="*/ 891726 w 3467616"/>
                <a:gd name="connsiteY2901" fmla="*/ 467360 h 1759758"/>
                <a:gd name="connsiteX2902" fmla="*/ 885722 w 3467616"/>
                <a:gd name="connsiteY2902" fmla="*/ 471516 h 1759758"/>
                <a:gd name="connsiteX2903" fmla="*/ 879950 w 3467616"/>
                <a:gd name="connsiteY2903" fmla="*/ 475904 h 1759758"/>
                <a:gd name="connsiteX2904" fmla="*/ 873946 w 3467616"/>
                <a:gd name="connsiteY2904" fmla="*/ 480060 h 1759758"/>
                <a:gd name="connsiteX2905" fmla="*/ 868174 w 3467616"/>
                <a:gd name="connsiteY2905" fmla="*/ 484447 h 1759758"/>
                <a:gd name="connsiteX2906" fmla="*/ 862632 w 3467616"/>
                <a:gd name="connsiteY2906" fmla="*/ 488835 h 1759758"/>
                <a:gd name="connsiteX2907" fmla="*/ 856860 w 3467616"/>
                <a:gd name="connsiteY2907" fmla="*/ 493222 h 1759758"/>
                <a:gd name="connsiteX2908" fmla="*/ 853858 w 3467616"/>
                <a:gd name="connsiteY2908" fmla="*/ 495531 h 1759758"/>
                <a:gd name="connsiteX2909" fmla="*/ 851088 w 3467616"/>
                <a:gd name="connsiteY2909" fmla="*/ 486987 h 1759758"/>
                <a:gd name="connsiteX2910" fmla="*/ 855936 w 3467616"/>
                <a:gd name="connsiteY2910" fmla="*/ 483985 h 1759758"/>
                <a:gd name="connsiteX2911" fmla="*/ 862632 w 3467616"/>
                <a:gd name="connsiteY2911" fmla="*/ 480291 h 1759758"/>
                <a:gd name="connsiteX2912" fmla="*/ 869328 w 3467616"/>
                <a:gd name="connsiteY2912" fmla="*/ 476596 h 1759758"/>
                <a:gd name="connsiteX2913" fmla="*/ 876025 w 3467616"/>
                <a:gd name="connsiteY2913" fmla="*/ 472902 h 1759758"/>
                <a:gd name="connsiteX2914" fmla="*/ 882721 w 3467616"/>
                <a:gd name="connsiteY2914" fmla="*/ 469438 h 1759758"/>
                <a:gd name="connsiteX2915" fmla="*/ 889647 w 3467616"/>
                <a:gd name="connsiteY2915" fmla="*/ 465975 h 1759758"/>
                <a:gd name="connsiteX2916" fmla="*/ 724325 w 3467616"/>
                <a:gd name="connsiteY2916" fmla="*/ 655551 h 1759758"/>
                <a:gd name="connsiteX2917" fmla="*/ 739564 w 3467616"/>
                <a:gd name="connsiteY2917" fmla="*/ 639849 h 1759758"/>
                <a:gd name="connsiteX2918" fmla="*/ 745337 w 3467616"/>
                <a:gd name="connsiteY2918" fmla="*/ 634076 h 1759758"/>
                <a:gd name="connsiteX2919" fmla="*/ 750878 w 3467616"/>
                <a:gd name="connsiteY2919" fmla="*/ 628073 h 1759758"/>
                <a:gd name="connsiteX2920" fmla="*/ 756651 w 3467616"/>
                <a:gd name="connsiteY2920" fmla="*/ 622300 h 1759758"/>
                <a:gd name="connsiteX2921" fmla="*/ 762423 w 3467616"/>
                <a:gd name="connsiteY2921" fmla="*/ 616527 h 1759758"/>
                <a:gd name="connsiteX2922" fmla="*/ 765656 w 3467616"/>
                <a:gd name="connsiteY2922" fmla="*/ 613295 h 1759758"/>
                <a:gd name="connsiteX2923" fmla="*/ 768888 w 3467616"/>
                <a:gd name="connsiteY2923" fmla="*/ 623685 h 1759758"/>
                <a:gd name="connsiteX2924" fmla="*/ 774891 w 3467616"/>
                <a:gd name="connsiteY2924" fmla="*/ 643313 h 1759758"/>
                <a:gd name="connsiteX2925" fmla="*/ 769812 w 3467616"/>
                <a:gd name="connsiteY2925" fmla="*/ 644929 h 1759758"/>
                <a:gd name="connsiteX2926" fmla="*/ 761961 w 3467616"/>
                <a:gd name="connsiteY2926" fmla="*/ 647469 h 1759758"/>
                <a:gd name="connsiteX2927" fmla="*/ 754111 w 3467616"/>
                <a:gd name="connsiteY2927" fmla="*/ 649547 h 1759758"/>
                <a:gd name="connsiteX2928" fmla="*/ 746491 w 3467616"/>
                <a:gd name="connsiteY2928" fmla="*/ 651395 h 1759758"/>
                <a:gd name="connsiteX2929" fmla="*/ 738871 w 3467616"/>
                <a:gd name="connsiteY2929" fmla="*/ 653011 h 1759758"/>
                <a:gd name="connsiteX2930" fmla="*/ 731483 w 3467616"/>
                <a:gd name="connsiteY2930" fmla="*/ 654396 h 1759758"/>
                <a:gd name="connsiteX2931" fmla="*/ 724325 w 3467616"/>
                <a:gd name="connsiteY2931" fmla="*/ 655551 h 1759758"/>
                <a:gd name="connsiteX2932" fmla="*/ 706546 w 3467616"/>
                <a:gd name="connsiteY2932" fmla="*/ 640311 h 1759758"/>
                <a:gd name="connsiteX2933" fmla="*/ 709548 w 3467616"/>
                <a:gd name="connsiteY2933" fmla="*/ 635924 h 1759758"/>
                <a:gd name="connsiteX2934" fmla="*/ 712780 w 3467616"/>
                <a:gd name="connsiteY2934" fmla="*/ 630844 h 1759758"/>
                <a:gd name="connsiteX2935" fmla="*/ 715551 w 3467616"/>
                <a:gd name="connsiteY2935" fmla="*/ 625764 h 1759758"/>
                <a:gd name="connsiteX2936" fmla="*/ 718322 w 3467616"/>
                <a:gd name="connsiteY2936" fmla="*/ 620684 h 1759758"/>
                <a:gd name="connsiteX2937" fmla="*/ 721092 w 3467616"/>
                <a:gd name="connsiteY2937" fmla="*/ 615373 h 1759758"/>
                <a:gd name="connsiteX2938" fmla="*/ 723401 w 3467616"/>
                <a:gd name="connsiteY2938" fmla="*/ 610062 h 1759758"/>
                <a:gd name="connsiteX2939" fmla="*/ 725479 w 3467616"/>
                <a:gd name="connsiteY2939" fmla="*/ 604520 h 1759758"/>
                <a:gd name="connsiteX2940" fmla="*/ 726634 w 3467616"/>
                <a:gd name="connsiteY2940" fmla="*/ 600825 h 1759758"/>
                <a:gd name="connsiteX2941" fmla="*/ 730328 w 3467616"/>
                <a:gd name="connsiteY2941" fmla="*/ 595976 h 1759758"/>
                <a:gd name="connsiteX2942" fmla="*/ 735177 w 3467616"/>
                <a:gd name="connsiteY2942" fmla="*/ 589742 h 1759758"/>
                <a:gd name="connsiteX2943" fmla="*/ 740026 w 3467616"/>
                <a:gd name="connsiteY2943" fmla="*/ 583738 h 1759758"/>
                <a:gd name="connsiteX2944" fmla="*/ 745106 w 3467616"/>
                <a:gd name="connsiteY2944" fmla="*/ 577735 h 1759758"/>
                <a:gd name="connsiteX2945" fmla="*/ 750185 w 3467616"/>
                <a:gd name="connsiteY2945" fmla="*/ 571731 h 1759758"/>
                <a:gd name="connsiteX2946" fmla="*/ 752033 w 3467616"/>
                <a:gd name="connsiteY2946" fmla="*/ 569653 h 1759758"/>
                <a:gd name="connsiteX2947" fmla="*/ 753187 w 3467616"/>
                <a:gd name="connsiteY2947" fmla="*/ 573347 h 1759758"/>
                <a:gd name="connsiteX2948" fmla="*/ 756651 w 3467616"/>
                <a:gd name="connsiteY2948" fmla="*/ 584431 h 1759758"/>
                <a:gd name="connsiteX2949" fmla="*/ 755727 w 3467616"/>
                <a:gd name="connsiteY2949" fmla="*/ 585355 h 1759758"/>
                <a:gd name="connsiteX2950" fmla="*/ 749724 w 3467616"/>
                <a:gd name="connsiteY2950" fmla="*/ 591589 h 1759758"/>
                <a:gd name="connsiteX2951" fmla="*/ 743951 w 3467616"/>
                <a:gd name="connsiteY2951" fmla="*/ 597824 h 1759758"/>
                <a:gd name="connsiteX2952" fmla="*/ 738179 w 3467616"/>
                <a:gd name="connsiteY2952" fmla="*/ 604058 h 1759758"/>
                <a:gd name="connsiteX2953" fmla="*/ 732637 w 3467616"/>
                <a:gd name="connsiteY2953" fmla="*/ 610524 h 1759758"/>
                <a:gd name="connsiteX2954" fmla="*/ 726865 w 3467616"/>
                <a:gd name="connsiteY2954" fmla="*/ 616758 h 1759758"/>
                <a:gd name="connsiteX2955" fmla="*/ 721323 w 3467616"/>
                <a:gd name="connsiteY2955" fmla="*/ 623224 h 1759758"/>
                <a:gd name="connsiteX2956" fmla="*/ 706546 w 3467616"/>
                <a:gd name="connsiteY2956" fmla="*/ 640311 h 1759758"/>
                <a:gd name="connsiteX2957" fmla="*/ 876948 w 3467616"/>
                <a:gd name="connsiteY2957" fmla="*/ 517929 h 1759758"/>
                <a:gd name="connsiteX2958" fmla="*/ 881797 w 3467616"/>
                <a:gd name="connsiteY2958" fmla="*/ 514465 h 1759758"/>
                <a:gd name="connsiteX2959" fmla="*/ 886877 w 3467616"/>
                <a:gd name="connsiteY2959" fmla="*/ 511002 h 1759758"/>
                <a:gd name="connsiteX2960" fmla="*/ 891726 w 3467616"/>
                <a:gd name="connsiteY2960" fmla="*/ 507769 h 1759758"/>
                <a:gd name="connsiteX2961" fmla="*/ 896805 w 3467616"/>
                <a:gd name="connsiteY2961" fmla="*/ 504536 h 1759758"/>
                <a:gd name="connsiteX2962" fmla="*/ 901654 w 3467616"/>
                <a:gd name="connsiteY2962" fmla="*/ 501304 h 1759758"/>
                <a:gd name="connsiteX2963" fmla="*/ 906734 w 3467616"/>
                <a:gd name="connsiteY2963" fmla="*/ 498071 h 1759758"/>
                <a:gd name="connsiteX2964" fmla="*/ 911814 w 3467616"/>
                <a:gd name="connsiteY2964" fmla="*/ 495069 h 1759758"/>
                <a:gd name="connsiteX2965" fmla="*/ 915046 w 3467616"/>
                <a:gd name="connsiteY2965" fmla="*/ 492991 h 1759758"/>
                <a:gd name="connsiteX2966" fmla="*/ 914353 w 3467616"/>
                <a:gd name="connsiteY2966" fmla="*/ 497609 h 1759758"/>
                <a:gd name="connsiteX2967" fmla="*/ 913430 w 3467616"/>
                <a:gd name="connsiteY2967" fmla="*/ 503844 h 1759758"/>
                <a:gd name="connsiteX2968" fmla="*/ 912506 w 3467616"/>
                <a:gd name="connsiteY2968" fmla="*/ 510078 h 1759758"/>
                <a:gd name="connsiteX2969" fmla="*/ 911583 w 3467616"/>
                <a:gd name="connsiteY2969" fmla="*/ 516313 h 1759758"/>
                <a:gd name="connsiteX2970" fmla="*/ 910890 w 3467616"/>
                <a:gd name="connsiteY2970" fmla="*/ 522316 h 1759758"/>
                <a:gd name="connsiteX2971" fmla="*/ 910428 w 3467616"/>
                <a:gd name="connsiteY2971" fmla="*/ 528551 h 1759758"/>
                <a:gd name="connsiteX2972" fmla="*/ 909966 w 3467616"/>
                <a:gd name="connsiteY2972" fmla="*/ 534785 h 1759758"/>
                <a:gd name="connsiteX2973" fmla="*/ 909736 w 3467616"/>
                <a:gd name="connsiteY2973" fmla="*/ 541020 h 1759758"/>
                <a:gd name="connsiteX2974" fmla="*/ 909505 w 3467616"/>
                <a:gd name="connsiteY2974" fmla="*/ 547255 h 1759758"/>
                <a:gd name="connsiteX2975" fmla="*/ 909274 w 3467616"/>
                <a:gd name="connsiteY2975" fmla="*/ 553489 h 1759758"/>
                <a:gd name="connsiteX2976" fmla="*/ 909274 w 3467616"/>
                <a:gd name="connsiteY2976" fmla="*/ 559955 h 1759758"/>
                <a:gd name="connsiteX2977" fmla="*/ 909274 w 3467616"/>
                <a:gd name="connsiteY2977" fmla="*/ 560416 h 1759758"/>
                <a:gd name="connsiteX2978" fmla="*/ 907888 w 3467616"/>
                <a:gd name="connsiteY2978" fmla="*/ 561802 h 1759758"/>
                <a:gd name="connsiteX2979" fmla="*/ 902347 w 3467616"/>
                <a:gd name="connsiteY2979" fmla="*/ 566651 h 1759758"/>
                <a:gd name="connsiteX2980" fmla="*/ 896805 w 3467616"/>
                <a:gd name="connsiteY2980" fmla="*/ 571269 h 1759758"/>
                <a:gd name="connsiteX2981" fmla="*/ 891264 w 3467616"/>
                <a:gd name="connsiteY2981" fmla="*/ 575887 h 1759758"/>
                <a:gd name="connsiteX2982" fmla="*/ 885722 w 3467616"/>
                <a:gd name="connsiteY2982" fmla="*/ 580275 h 1759758"/>
                <a:gd name="connsiteX2983" fmla="*/ 882951 w 3467616"/>
                <a:gd name="connsiteY2983" fmla="*/ 582584 h 1759758"/>
                <a:gd name="connsiteX2984" fmla="*/ 875563 w 3467616"/>
                <a:gd name="connsiteY2984" fmla="*/ 560878 h 1759758"/>
                <a:gd name="connsiteX2985" fmla="*/ 864480 w 3467616"/>
                <a:gd name="connsiteY2985" fmla="*/ 526935 h 1759758"/>
                <a:gd name="connsiteX2986" fmla="*/ 867250 w 3467616"/>
                <a:gd name="connsiteY2986" fmla="*/ 525087 h 1759758"/>
                <a:gd name="connsiteX2987" fmla="*/ 872099 w 3467616"/>
                <a:gd name="connsiteY2987" fmla="*/ 521393 h 1759758"/>
                <a:gd name="connsiteX2988" fmla="*/ 876948 w 3467616"/>
                <a:gd name="connsiteY2988" fmla="*/ 517929 h 1759758"/>
                <a:gd name="connsiteX2989" fmla="*/ 539376 w 3467616"/>
                <a:gd name="connsiteY2989" fmla="*/ 638695 h 1759758"/>
                <a:gd name="connsiteX2990" fmla="*/ 536836 w 3467616"/>
                <a:gd name="connsiteY2990" fmla="*/ 638464 h 1759758"/>
                <a:gd name="connsiteX2991" fmla="*/ 527370 w 3467616"/>
                <a:gd name="connsiteY2991" fmla="*/ 637309 h 1759758"/>
                <a:gd name="connsiteX2992" fmla="*/ 527139 w 3467616"/>
                <a:gd name="connsiteY2992" fmla="*/ 637309 h 1759758"/>
                <a:gd name="connsiteX2993" fmla="*/ 531295 w 3467616"/>
                <a:gd name="connsiteY2993" fmla="*/ 634307 h 1759758"/>
                <a:gd name="connsiteX2994" fmla="*/ 537529 w 3467616"/>
                <a:gd name="connsiteY2994" fmla="*/ 630151 h 1759758"/>
                <a:gd name="connsiteX2995" fmla="*/ 544456 w 3467616"/>
                <a:gd name="connsiteY2995" fmla="*/ 625302 h 1759758"/>
                <a:gd name="connsiteX2996" fmla="*/ 552076 w 3467616"/>
                <a:gd name="connsiteY2996" fmla="*/ 620222 h 1759758"/>
                <a:gd name="connsiteX2997" fmla="*/ 560157 w 3467616"/>
                <a:gd name="connsiteY2997" fmla="*/ 614680 h 1759758"/>
                <a:gd name="connsiteX2998" fmla="*/ 563851 w 3467616"/>
                <a:gd name="connsiteY2998" fmla="*/ 611909 h 1759758"/>
                <a:gd name="connsiteX2999" fmla="*/ 539376 w 3467616"/>
                <a:gd name="connsiteY2999" fmla="*/ 638695 h 1759758"/>
                <a:gd name="connsiteX3000" fmla="*/ 606106 w 3467616"/>
                <a:gd name="connsiteY3000" fmla="*/ 566882 h 1759758"/>
                <a:gd name="connsiteX3001" fmla="*/ 608876 w 3467616"/>
                <a:gd name="connsiteY3001" fmla="*/ 563418 h 1759758"/>
                <a:gd name="connsiteX3002" fmla="*/ 616034 w 3467616"/>
                <a:gd name="connsiteY3002" fmla="*/ 554875 h 1759758"/>
                <a:gd name="connsiteX3003" fmla="*/ 623654 w 3467616"/>
                <a:gd name="connsiteY3003" fmla="*/ 546331 h 1759758"/>
                <a:gd name="connsiteX3004" fmla="*/ 631966 w 3467616"/>
                <a:gd name="connsiteY3004" fmla="*/ 537787 h 1759758"/>
                <a:gd name="connsiteX3005" fmla="*/ 640509 w 3467616"/>
                <a:gd name="connsiteY3005" fmla="*/ 529475 h 1759758"/>
                <a:gd name="connsiteX3006" fmla="*/ 649283 w 3467616"/>
                <a:gd name="connsiteY3006" fmla="*/ 520931 h 1759758"/>
                <a:gd name="connsiteX3007" fmla="*/ 658288 w 3467616"/>
                <a:gd name="connsiteY3007" fmla="*/ 512618 h 1759758"/>
                <a:gd name="connsiteX3008" fmla="*/ 667524 w 3467616"/>
                <a:gd name="connsiteY3008" fmla="*/ 504536 h 1759758"/>
                <a:gd name="connsiteX3009" fmla="*/ 676991 w 3467616"/>
                <a:gd name="connsiteY3009" fmla="*/ 496685 h 1759758"/>
                <a:gd name="connsiteX3010" fmla="*/ 686458 w 3467616"/>
                <a:gd name="connsiteY3010" fmla="*/ 489065 h 1759758"/>
                <a:gd name="connsiteX3011" fmla="*/ 695925 w 3467616"/>
                <a:gd name="connsiteY3011" fmla="*/ 481676 h 1759758"/>
                <a:gd name="connsiteX3012" fmla="*/ 705391 w 3467616"/>
                <a:gd name="connsiteY3012" fmla="*/ 474749 h 1759758"/>
                <a:gd name="connsiteX3013" fmla="*/ 714627 w 3467616"/>
                <a:gd name="connsiteY3013" fmla="*/ 468284 h 1759758"/>
                <a:gd name="connsiteX3014" fmla="*/ 719245 w 3467616"/>
                <a:gd name="connsiteY3014" fmla="*/ 465051 h 1759758"/>
                <a:gd name="connsiteX3015" fmla="*/ 719938 w 3467616"/>
                <a:gd name="connsiteY3015" fmla="*/ 467129 h 1759758"/>
                <a:gd name="connsiteX3016" fmla="*/ 716705 w 3467616"/>
                <a:gd name="connsiteY3016" fmla="*/ 469669 h 1759758"/>
                <a:gd name="connsiteX3017" fmla="*/ 706546 w 3467616"/>
                <a:gd name="connsiteY3017" fmla="*/ 477289 h 1759758"/>
                <a:gd name="connsiteX3018" fmla="*/ 696386 w 3467616"/>
                <a:gd name="connsiteY3018" fmla="*/ 485371 h 1759758"/>
                <a:gd name="connsiteX3019" fmla="*/ 686458 w 3467616"/>
                <a:gd name="connsiteY3019" fmla="*/ 493222 h 1759758"/>
                <a:gd name="connsiteX3020" fmla="*/ 676529 w 3467616"/>
                <a:gd name="connsiteY3020" fmla="*/ 501535 h 1759758"/>
                <a:gd name="connsiteX3021" fmla="*/ 666832 w 3467616"/>
                <a:gd name="connsiteY3021" fmla="*/ 509616 h 1759758"/>
                <a:gd name="connsiteX3022" fmla="*/ 657365 w 3467616"/>
                <a:gd name="connsiteY3022" fmla="*/ 518160 h 1759758"/>
                <a:gd name="connsiteX3023" fmla="*/ 647667 w 3467616"/>
                <a:gd name="connsiteY3023" fmla="*/ 526704 h 1759758"/>
                <a:gd name="connsiteX3024" fmla="*/ 638431 w 3467616"/>
                <a:gd name="connsiteY3024" fmla="*/ 535247 h 1759758"/>
                <a:gd name="connsiteX3025" fmla="*/ 629195 w 3467616"/>
                <a:gd name="connsiteY3025" fmla="*/ 544022 h 1759758"/>
                <a:gd name="connsiteX3026" fmla="*/ 619959 w 3467616"/>
                <a:gd name="connsiteY3026" fmla="*/ 552796 h 1759758"/>
                <a:gd name="connsiteX3027" fmla="*/ 610954 w 3467616"/>
                <a:gd name="connsiteY3027" fmla="*/ 561802 h 1759758"/>
                <a:gd name="connsiteX3028" fmla="*/ 606106 w 3467616"/>
                <a:gd name="connsiteY3028" fmla="*/ 566882 h 1759758"/>
                <a:gd name="connsiteX3029" fmla="*/ 568931 w 3467616"/>
                <a:gd name="connsiteY3029" fmla="*/ 639618 h 1759758"/>
                <a:gd name="connsiteX3030" fmla="*/ 602642 w 3467616"/>
                <a:gd name="connsiteY3030" fmla="*/ 606598 h 1759758"/>
                <a:gd name="connsiteX3031" fmla="*/ 611878 w 3467616"/>
                <a:gd name="connsiteY3031" fmla="*/ 597824 h 1759758"/>
                <a:gd name="connsiteX3032" fmla="*/ 620883 w 3467616"/>
                <a:gd name="connsiteY3032" fmla="*/ 589280 h 1759758"/>
                <a:gd name="connsiteX3033" fmla="*/ 630119 w 3467616"/>
                <a:gd name="connsiteY3033" fmla="*/ 580967 h 1759758"/>
                <a:gd name="connsiteX3034" fmla="*/ 639586 w 3467616"/>
                <a:gd name="connsiteY3034" fmla="*/ 572885 h 1759758"/>
                <a:gd name="connsiteX3035" fmla="*/ 648822 w 3467616"/>
                <a:gd name="connsiteY3035" fmla="*/ 564804 h 1759758"/>
                <a:gd name="connsiteX3036" fmla="*/ 658288 w 3467616"/>
                <a:gd name="connsiteY3036" fmla="*/ 557184 h 1759758"/>
                <a:gd name="connsiteX3037" fmla="*/ 667524 w 3467616"/>
                <a:gd name="connsiteY3037" fmla="*/ 549564 h 1759758"/>
                <a:gd name="connsiteX3038" fmla="*/ 677222 w 3467616"/>
                <a:gd name="connsiteY3038" fmla="*/ 542405 h 1759758"/>
                <a:gd name="connsiteX3039" fmla="*/ 686689 w 3467616"/>
                <a:gd name="connsiteY3039" fmla="*/ 535247 h 1759758"/>
                <a:gd name="connsiteX3040" fmla="*/ 696155 w 3467616"/>
                <a:gd name="connsiteY3040" fmla="*/ 528320 h 1759758"/>
                <a:gd name="connsiteX3041" fmla="*/ 705853 w 3467616"/>
                <a:gd name="connsiteY3041" fmla="*/ 521393 h 1759758"/>
                <a:gd name="connsiteX3042" fmla="*/ 715551 w 3467616"/>
                <a:gd name="connsiteY3042" fmla="*/ 514927 h 1759758"/>
                <a:gd name="connsiteX3043" fmla="*/ 725249 w 3467616"/>
                <a:gd name="connsiteY3043" fmla="*/ 508693 h 1759758"/>
                <a:gd name="connsiteX3044" fmla="*/ 731714 w 3467616"/>
                <a:gd name="connsiteY3044" fmla="*/ 504536 h 1759758"/>
                <a:gd name="connsiteX3045" fmla="*/ 737486 w 3467616"/>
                <a:gd name="connsiteY3045" fmla="*/ 523009 h 1759758"/>
                <a:gd name="connsiteX3046" fmla="*/ 741180 w 3467616"/>
                <a:gd name="connsiteY3046" fmla="*/ 535247 h 1759758"/>
                <a:gd name="connsiteX3047" fmla="*/ 737717 w 3467616"/>
                <a:gd name="connsiteY3047" fmla="*/ 538711 h 1759758"/>
                <a:gd name="connsiteX3048" fmla="*/ 733561 w 3467616"/>
                <a:gd name="connsiteY3048" fmla="*/ 543098 h 1759758"/>
                <a:gd name="connsiteX3049" fmla="*/ 729405 w 3467616"/>
                <a:gd name="connsiteY3049" fmla="*/ 547255 h 1759758"/>
                <a:gd name="connsiteX3050" fmla="*/ 725479 w 3467616"/>
                <a:gd name="connsiteY3050" fmla="*/ 551642 h 1759758"/>
                <a:gd name="connsiteX3051" fmla="*/ 721554 w 3467616"/>
                <a:gd name="connsiteY3051" fmla="*/ 556260 h 1759758"/>
                <a:gd name="connsiteX3052" fmla="*/ 717860 w 3467616"/>
                <a:gd name="connsiteY3052" fmla="*/ 560647 h 1759758"/>
                <a:gd name="connsiteX3053" fmla="*/ 714165 w 3467616"/>
                <a:gd name="connsiteY3053" fmla="*/ 565035 h 1759758"/>
                <a:gd name="connsiteX3054" fmla="*/ 710702 w 3467616"/>
                <a:gd name="connsiteY3054" fmla="*/ 569422 h 1759758"/>
                <a:gd name="connsiteX3055" fmla="*/ 707239 w 3467616"/>
                <a:gd name="connsiteY3055" fmla="*/ 574040 h 1759758"/>
                <a:gd name="connsiteX3056" fmla="*/ 704006 w 3467616"/>
                <a:gd name="connsiteY3056" fmla="*/ 578427 h 1759758"/>
                <a:gd name="connsiteX3057" fmla="*/ 701004 w 3467616"/>
                <a:gd name="connsiteY3057" fmla="*/ 583045 h 1759758"/>
                <a:gd name="connsiteX3058" fmla="*/ 698003 w 3467616"/>
                <a:gd name="connsiteY3058" fmla="*/ 587433 h 1759758"/>
                <a:gd name="connsiteX3059" fmla="*/ 695232 w 3467616"/>
                <a:gd name="connsiteY3059" fmla="*/ 592051 h 1759758"/>
                <a:gd name="connsiteX3060" fmla="*/ 692692 w 3467616"/>
                <a:gd name="connsiteY3060" fmla="*/ 596669 h 1759758"/>
                <a:gd name="connsiteX3061" fmla="*/ 691999 w 3467616"/>
                <a:gd name="connsiteY3061" fmla="*/ 598055 h 1759758"/>
                <a:gd name="connsiteX3062" fmla="*/ 680916 w 3467616"/>
                <a:gd name="connsiteY3062" fmla="*/ 604751 h 1759758"/>
                <a:gd name="connsiteX3063" fmla="*/ 667524 w 3467616"/>
                <a:gd name="connsiteY3063" fmla="*/ 611909 h 1759758"/>
                <a:gd name="connsiteX3064" fmla="*/ 654825 w 3467616"/>
                <a:gd name="connsiteY3064" fmla="*/ 618144 h 1759758"/>
                <a:gd name="connsiteX3065" fmla="*/ 642356 w 3467616"/>
                <a:gd name="connsiteY3065" fmla="*/ 623455 h 1759758"/>
                <a:gd name="connsiteX3066" fmla="*/ 630581 w 3467616"/>
                <a:gd name="connsiteY3066" fmla="*/ 627842 h 1759758"/>
                <a:gd name="connsiteX3067" fmla="*/ 619036 w 3467616"/>
                <a:gd name="connsiteY3067" fmla="*/ 631536 h 1759758"/>
                <a:gd name="connsiteX3068" fmla="*/ 607953 w 3467616"/>
                <a:gd name="connsiteY3068" fmla="*/ 634307 h 1759758"/>
                <a:gd name="connsiteX3069" fmla="*/ 597101 w 3467616"/>
                <a:gd name="connsiteY3069" fmla="*/ 636616 h 1759758"/>
                <a:gd name="connsiteX3070" fmla="*/ 586479 w 3467616"/>
                <a:gd name="connsiteY3070" fmla="*/ 638233 h 1759758"/>
                <a:gd name="connsiteX3071" fmla="*/ 576089 w 3467616"/>
                <a:gd name="connsiteY3071" fmla="*/ 639156 h 1759758"/>
                <a:gd name="connsiteX3072" fmla="*/ 568931 w 3467616"/>
                <a:gd name="connsiteY3072" fmla="*/ 639618 h 1759758"/>
                <a:gd name="connsiteX3073" fmla="*/ 840928 w 3467616"/>
                <a:gd name="connsiteY3073" fmla="*/ 456276 h 1759758"/>
                <a:gd name="connsiteX3074" fmla="*/ 839312 w 3467616"/>
                <a:gd name="connsiteY3074" fmla="*/ 451658 h 1759758"/>
                <a:gd name="connsiteX3075" fmla="*/ 841159 w 3467616"/>
                <a:gd name="connsiteY3075" fmla="*/ 451427 h 1759758"/>
                <a:gd name="connsiteX3076" fmla="*/ 847393 w 3467616"/>
                <a:gd name="connsiteY3076" fmla="*/ 451196 h 1759758"/>
                <a:gd name="connsiteX3077" fmla="*/ 848317 w 3467616"/>
                <a:gd name="connsiteY3077" fmla="*/ 451196 h 1759758"/>
                <a:gd name="connsiteX3078" fmla="*/ 843468 w 3467616"/>
                <a:gd name="connsiteY3078" fmla="*/ 454429 h 1759758"/>
                <a:gd name="connsiteX3079" fmla="*/ 840928 w 3467616"/>
                <a:gd name="connsiteY3079" fmla="*/ 456276 h 1759758"/>
                <a:gd name="connsiteX3080" fmla="*/ 69269 w 3467616"/>
                <a:gd name="connsiteY3080" fmla="*/ 1031009 h 1759758"/>
                <a:gd name="connsiteX3081" fmla="*/ 96284 w 3467616"/>
                <a:gd name="connsiteY3081" fmla="*/ 1015307 h 1759758"/>
                <a:gd name="connsiteX3082" fmla="*/ 112909 w 3467616"/>
                <a:gd name="connsiteY3082" fmla="*/ 1005840 h 1759758"/>
                <a:gd name="connsiteX3083" fmla="*/ 129303 w 3467616"/>
                <a:gd name="connsiteY3083" fmla="*/ 996142 h 1759758"/>
                <a:gd name="connsiteX3084" fmla="*/ 145927 w 3467616"/>
                <a:gd name="connsiteY3084" fmla="*/ 986213 h 1759758"/>
                <a:gd name="connsiteX3085" fmla="*/ 162552 w 3467616"/>
                <a:gd name="connsiteY3085" fmla="*/ 976515 h 1759758"/>
                <a:gd name="connsiteX3086" fmla="*/ 178945 w 3467616"/>
                <a:gd name="connsiteY3086" fmla="*/ 966355 h 1759758"/>
                <a:gd name="connsiteX3087" fmla="*/ 195570 w 3467616"/>
                <a:gd name="connsiteY3087" fmla="*/ 956425 h 1759758"/>
                <a:gd name="connsiteX3088" fmla="*/ 211964 w 3467616"/>
                <a:gd name="connsiteY3088" fmla="*/ 946265 h 1759758"/>
                <a:gd name="connsiteX3089" fmla="*/ 228588 w 3467616"/>
                <a:gd name="connsiteY3089" fmla="*/ 935875 h 1759758"/>
                <a:gd name="connsiteX3090" fmla="*/ 244982 w 3467616"/>
                <a:gd name="connsiteY3090" fmla="*/ 925484 h 1759758"/>
                <a:gd name="connsiteX3091" fmla="*/ 261607 w 3467616"/>
                <a:gd name="connsiteY3091" fmla="*/ 915093 h 1759758"/>
                <a:gd name="connsiteX3092" fmla="*/ 278231 w 3467616"/>
                <a:gd name="connsiteY3092" fmla="*/ 904471 h 1759758"/>
                <a:gd name="connsiteX3093" fmla="*/ 294625 w 3467616"/>
                <a:gd name="connsiteY3093" fmla="*/ 893849 h 1759758"/>
                <a:gd name="connsiteX3094" fmla="*/ 311250 w 3467616"/>
                <a:gd name="connsiteY3094" fmla="*/ 882996 h 1759758"/>
                <a:gd name="connsiteX3095" fmla="*/ 327643 w 3467616"/>
                <a:gd name="connsiteY3095" fmla="*/ 872144 h 1759758"/>
                <a:gd name="connsiteX3096" fmla="*/ 344268 w 3467616"/>
                <a:gd name="connsiteY3096" fmla="*/ 861060 h 1759758"/>
                <a:gd name="connsiteX3097" fmla="*/ 360662 w 3467616"/>
                <a:gd name="connsiteY3097" fmla="*/ 849976 h 1759758"/>
                <a:gd name="connsiteX3098" fmla="*/ 377286 w 3467616"/>
                <a:gd name="connsiteY3098" fmla="*/ 838893 h 1759758"/>
                <a:gd name="connsiteX3099" fmla="*/ 393911 w 3467616"/>
                <a:gd name="connsiteY3099" fmla="*/ 827578 h 1759758"/>
                <a:gd name="connsiteX3100" fmla="*/ 410305 w 3467616"/>
                <a:gd name="connsiteY3100" fmla="*/ 816033 h 1759758"/>
                <a:gd name="connsiteX3101" fmla="*/ 426929 w 3467616"/>
                <a:gd name="connsiteY3101" fmla="*/ 804487 h 1759758"/>
                <a:gd name="connsiteX3102" fmla="*/ 443323 w 3467616"/>
                <a:gd name="connsiteY3102" fmla="*/ 792711 h 1759758"/>
                <a:gd name="connsiteX3103" fmla="*/ 459948 w 3467616"/>
                <a:gd name="connsiteY3103" fmla="*/ 780935 h 1759758"/>
                <a:gd name="connsiteX3104" fmla="*/ 476341 w 3467616"/>
                <a:gd name="connsiteY3104" fmla="*/ 769158 h 1759758"/>
                <a:gd name="connsiteX3105" fmla="*/ 492966 w 3467616"/>
                <a:gd name="connsiteY3105" fmla="*/ 757151 h 1759758"/>
                <a:gd name="connsiteX3106" fmla="*/ 509590 w 3467616"/>
                <a:gd name="connsiteY3106" fmla="*/ 744913 h 1759758"/>
                <a:gd name="connsiteX3107" fmla="*/ 525984 w 3467616"/>
                <a:gd name="connsiteY3107" fmla="*/ 732675 h 1759758"/>
                <a:gd name="connsiteX3108" fmla="*/ 542609 w 3467616"/>
                <a:gd name="connsiteY3108" fmla="*/ 720205 h 1759758"/>
                <a:gd name="connsiteX3109" fmla="*/ 559002 w 3467616"/>
                <a:gd name="connsiteY3109" fmla="*/ 707736 h 1759758"/>
                <a:gd name="connsiteX3110" fmla="*/ 575627 w 3467616"/>
                <a:gd name="connsiteY3110" fmla="*/ 695036 h 1759758"/>
                <a:gd name="connsiteX3111" fmla="*/ 592252 w 3467616"/>
                <a:gd name="connsiteY3111" fmla="*/ 682336 h 1759758"/>
                <a:gd name="connsiteX3112" fmla="*/ 607029 w 3467616"/>
                <a:gd name="connsiteY3112" fmla="*/ 670560 h 1759758"/>
                <a:gd name="connsiteX3113" fmla="*/ 610493 w 3467616"/>
                <a:gd name="connsiteY3113" fmla="*/ 669405 h 1759758"/>
                <a:gd name="connsiteX3114" fmla="*/ 615803 w 3467616"/>
                <a:gd name="connsiteY3114" fmla="*/ 667558 h 1759758"/>
                <a:gd name="connsiteX3115" fmla="*/ 621345 w 3467616"/>
                <a:gd name="connsiteY3115" fmla="*/ 665711 h 1759758"/>
                <a:gd name="connsiteX3116" fmla="*/ 626655 w 3467616"/>
                <a:gd name="connsiteY3116" fmla="*/ 663864 h 1759758"/>
                <a:gd name="connsiteX3117" fmla="*/ 631966 w 3467616"/>
                <a:gd name="connsiteY3117" fmla="*/ 662016 h 1759758"/>
                <a:gd name="connsiteX3118" fmla="*/ 637277 w 3467616"/>
                <a:gd name="connsiteY3118" fmla="*/ 660169 h 1759758"/>
                <a:gd name="connsiteX3119" fmla="*/ 642818 w 3467616"/>
                <a:gd name="connsiteY3119" fmla="*/ 658322 h 1759758"/>
                <a:gd name="connsiteX3120" fmla="*/ 650669 w 3467616"/>
                <a:gd name="connsiteY3120" fmla="*/ 655782 h 1759758"/>
                <a:gd name="connsiteX3121" fmla="*/ 647436 w 3467616"/>
                <a:gd name="connsiteY3121" fmla="*/ 659476 h 1759758"/>
                <a:gd name="connsiteX3122" fmla="*/ 632197 w 3467616"/>
                <a:gd name="connsiteY3122" fmla="*/ 677949 h 1759758"/>
                <a:gd name="connsiteX3123" fmla="*/ 653901 w 3467616"/>
                <a:gd name="connsiteY3123" fmla="*/ 685800 h 1759758"/>
                <a:gd name="connsiteX3124" fmla="*/ 659212 w 3467616"/>
                <a:gd name="connsiteY3124" fmla="*/ 687647 h 1759758"/>
                <a:gd name="connsiteX3125" fmla="*/ 664523 w 3467616"/>
                <a:gd name="connsiteY3125" fmla="*/ 689725 h 1759758"/>
                <a:gd name="connsiteX3126" fmla="*/ 669833 w 3467616"/>
                <a:gd name="connsiteY3126" fmla="*/ 691573 h 1759758"/>
                <a:gd name="connsiteX3127" fmla="*/ 670526 w 3467616"/>
                <a:gd name="connsiteY3127" fmla="*/ 691804 h 1759758"/>
                <a:gd name="connsiteX3128" fmla="*/ 651131 w 3467616"/>
                <a:gd name="connsiteY3128" fmla="*/ 706813 h 1759758"/>
                <a:gd name="connsiteX3129" fmla="*/ 615341 w 3467616"/>
                <a:gd name="connsiteY3129" fmla="*/ 733598 h 1759758"/>
                <a:gd name="connsiteX3130" fmla="*/ 580707 w 3467616"/>
                <a:gd name="connsiteY3130" fmla="*/ 759229 h 1759758"/>
                <a:gd name="connsiteX3131" fmla="*/ 547227 w 3467616"/>
                <a:gd name="connsiteY3131" fmla="*/ 783475 h 1759758"/>
                <a:gd name="connsiteX3132" fmla="*/ 514670 w 3467616"/>
                <a:gd name="connsiteY3132" fmla="*/ 806335 h 1759758"/>
                <a:gd name="connsiteX3133" fmla="*/ 483499 w 3467616"/>
                <a:gd name="connsiteY3133" fmla="*/ 828040 h 1759758"/>
                <a:gd name="connsiteX3134" fmla="*/ 453021 w 3467616"/>
                <a:gd name="connsiteY3134" fmla="*/ 848360 h 1759758"/>
                <a:gd name="connsiteX3135" fmla="*/ 423928 w 3467616"/>
                <a:gd name="connsiteY3135" fmla="*/ 867295 h 1759758"/>
                <a:gd name="connsiteX3136" fmla="*/ 395527 w 3467616"/>
                <a:gd name="connsiteY3136" fmla="*/ 885075 h 1759758"/>
                <a:gd name="connsiteX3137" fmla="*/ 368281 w 3467616"/>
                <a:gd name="connsiteY3137" fmla="*/ 901931 h 1759758"/>
                <a:gd name="connsiteX3138" fmla="*/ 341959 w 3467616"/>
                <a:gd name="connsiteY3138" fmla="*/ 917402 h 1759758"/>
                <a:gd name="connsiteX3139" fmla="*/ 316560 w 3467616"/>
                <a:gd name="connsiteY3139" fmla="*/ 931718 h 1759758"/>
                <a:gd name="connsiteX3140" fmla="*/ 291854 w 3467616"/>
                <a:gd name="connsiteY3140" fmla="*/ 945111 h 1759758"/>
                <a:gd name="connsiteX3141" fmla="*/ 268303 w 3467616"/>
                <a:gd name="connsiteY3141" fmla="*/ 957349 h 1759758"/>
                <a:gd name="connsiteX3142" fmla="*/ 245444 w 3467616"/>
                <a:gd name="connsiteY3142" fmla="*/ 968664 h 1759758"/>
                <a:gd name="connsiteX3143" fmla="*/ 223509 w 3467616"/>
                <a:gd name="connsiteY3143" fmla="*/ 978824 h 1759758"/>
                <a:gd name="connsiteX3144" fmla="*/ 202266 w 3467616"/>
                <a:gd name="connsiteY3144" fmla="*/ 988291 h 1759758"/>
                <a:gd name="connsiteX3145" fmla="*/ 181716 w 3467616"/>
                <a:gd name="connsiteY3145" fmla="*/ 996604 h 1759758"/>
                <a:gd name="connsiteX3146" fmla="*/ 161859 w 3467616"/>
                <a:gd name="connsiteY3146" fmla="*/ 1004224 h 1759758"/>
                <a:gd name="connsiteX3147" fmla="*/ 142925 w 3467616"/>
                <a:gd name="connsiteY3147" fmla="*/ 1010920 h 1759758"/>
                <a:gd name="connsiteX3148" fmla="*/ 124685 w 3467616"/>
                <a:gd name="connsiteY3148" fmla="*/ 1016924 h 1759758"/>
                <a:gd name="connsiteX3149" fmla="*/ 106905 w 3467616"/>
                <a:gd name="connsiteY3149" fmla="*/ 1022004 h 1759758"/>
                <a:gd name="connsiteX3150" fmla="*/ 89819 w 3467616"/>
                <a:gd name="connsiteY3150" fmla="*/ 1026391 h 1759758"/>
                <a:gd name="connsiteX3151" fmla="*/ 73425 w 3467616"/>
                <a:gd name="connsiteY3151" fmla="*/ 1030085 h 1759758"/>
                <a:gd name="connsiteX3152" fmla="*/ 69269 w 3467616"/>
                <a:gd name="connsiteY3152" fmla="*/ 1031009 h 1759758"/>
                <a:gd name="connsiteX3153" fmla="*/ 12007 w 3467616"/>
                <a:gd name="connsiteY3153" fmla="*/ 1038629 h 1759758"/>
                <a:gd name="connsiteX3154" fmla="*/ 0 w 3467616"/>
                <a:gd name="connsiteY3154" fmla="*/ 1039322 h 1759758"/>
                <a:gd name="connsiteX3155" fmla="*/ 14316 w 3467616"/>
                <a:gd name="connsiteY3155" fmla="*/ 1030316 h 1759758"/>
                <a:gd name="connsiteX3156" fmla="*/ 30940 w 3467616"/>
                <a:gd name="connsiteY3156" fmla="*/ 1019925 h 1759758"/>
                <a:gd name="connsiteX3157" fmla="*/ 47796 w 3467616"/>
                <a:gd name="connsiteY3157" fmla="*/ 1009304 h 1759758"/>
                <a:gd name="connsiteX3158" fmla="*/ 64420 w 3467616"/>
                <a:gd name="connsiteY3158" fmla="*/ 998451 h 1759758"/>
                <a:gd name="connsiteX3159" fmla="*/ 81276 w 3467616"/>
                <a:gd name="connsiteY3159" fmla="*/ 987829 h 1759758"/>
                <a:gd name="connsiteX3160" fmla="*/ 98362 w 3467616"/>
                <a:gd name="connsiteY3160" fmla="*/ 976745 h 1759758"/>
                <a:gd name="connsiteX3161" fmla="*/ 115218 w 3467616"/>
                <a:gd name="connsiteY3161" fmla="*/ 965662 h 1759758"/>
                <a:gd name="connsiteX3162" fmla="*/ 132304 w 3467616"/>
                <a:gd name="connsiteY3162" fmla="*/ 954347 h 1759758"/>
                <a:gd name="connsiteX3163" fmla="*/ 149621 w 3467616"/>
                <a:gd name="connsiteY3163" fmla="*/ 943033 h 1759758"/>
                <a:gd name="connsiteX3164" fmla="*/ 166708 w 3467616"/>
                <a:gd name="connsiteY3164" fmla="*/ 931718 h 1759758"/>
                <a:gd name="connsiteX3165" fmla="*/ 184256 w 3467616"/>
                <a:gd name="connsiteY3165" fmla="*/ 919942 h 1759758"/>
                <a:gd name="connsiteX3166" fmla="*/ 201573 w 3467616"/>
                <a:gd name="connsiteY3166" fmla="*/ 908165 h 1759758"/>
                <a:gd name="connsiteX3167" fmla="*/ 219122 w 3467616"/>
                <a:gd name="connsiteY3167" fmla="*/ 896389 h 1759758"/>
                <a:gd name="connsiteX3168" fmla="*/ 236901 w 3467616"/>
                <a:gd name="connsiteY3168" fmla="*/ 884151 h 1759758"/>
                <a:gd name="connsiteX3169" fmla="*/ 254449 w 3467616"/>
                <a:gd name="connsiteY3169" fmla="*/ 871913 h 1759758"/>
                <a:gd name="connsiteX3170" fmla="*/ 272459 w 3467616"/>
                <a:gd name="connsiteY3170" fmla="*/ 859675 h 1759758"/>
                <a:gd name="connsiteX3171" fmla="*/ 290238 w 3467616"/>
                <a:gd name="connsiteY3171" fmla="*/ 846975 h 1759758"/>
                <a:gd name="connsiteX3172" fmla="*/ 308248 w 3467616"/>
                <a:gd name="connsiteY3172" fmla="*/ 834275 h 1759758"/>
                <a:gd name="connsiteX3173" fmla="*/ 326489 w 3467616"/>
                <a:gd name="connsiteY3173" fmla="*/ 821575 h 1759758"/>
                <a:gd name="connsiteX3174" fmla="*/ 344730 w 3467616"/>
                <a:gd name="connsiteY3174" fmla="*/ 808413 h 1759758"/>
                <a:gd name="connsiteX3175" fmla="*/ 363202 w 3467616"/>
                <a:gd name="connsiteY3175" fmla="*/ 795251 h 1759758"/>
                <a:gd name="connsiteX3176" fmla="*/ 381673 w 3467616"/>
                <a:gd name="connsiteY3176" fmla="*/ 781858 h 1759758"/>
                <a:gd name="connsiteX3177" fmla="*/ 400145 w 3467616"/>
                <a:gd name="connsiteY3177" fmla="*/ 768235 h 1759758"/>
                <a:gd name="connsiteX3178" fmla="*/ 418848 w 3467616"/>
                <a:gd name="connsiteY3178" fmla="*/ 754611 h 1759758"/>
                <a:gd name="connsiteX3179" fmla="*/ 437781 w 3467616"/>
                <a:gd name="connsiteY3179" fmla="*/ 740525 h 1759758"/>
                <a:gd name="connsiteX3180" fmla="*/ 456715 w 3467616"/>
                <a:gd name="connsiteY3180" fmla="*/ 726440 h 1759758"/>
                <a:gd name="connsiteX3181" fmla="*/ 475649 w 3467616"/>
                <a:gd name="connsiteY3181" fmla="*/ 712124 h 1759758"/>
                <a:gd name="connsiteX3182" fmla="*/ 494813 w 3467616"/>
                <a:gd name="connsiteY3182" fmla="*/ 697576 h 1759758"/>
                <a:gd name="connsiteX3183" fmla="*/ 514208 w 3467616"/>
                <a:gd name="connsiteY3183" fmla="*/ 683029 h 1759758"/>
                <a:gd name="connsiteX3184" fmla="*/ 530371 w 3467616"/>
                <a:gd name="connsiteY3184" fmla="*/ 670560 h 1759758"/>
                <a:gd name="connsiteX3185" fmla="*/ 545610 w 3467616"/>
                <a:gd name="connsiteY3185" fmla="*/ 670560 h 1759758"/>
                <a:gd name="connsiteX3186" fmla="*/ 541223 w 3467616"/>
                <a:gd name="connsiteY3186" fmla="*/ 674024 h 1759758"/>
                <a:gd name="connsiteX3187" fmla="*/ 525522 w 3467616"/>
                <a:gd name="connsiteY3187" fmla="*/ 686262 h 1759758"/>
                <a:gd name="connsiteX3188" fmla="*/ 509590 w 3467616"/>
                <a:gd name="connsiteY3188" fmla="*/ 698500 h 1759758"/>
                <a:gd name="connsiteX3189" fmla="*/ 493889 w 3467616"/>
                <a:gd name="connsiteY3189" fmla="*/ 710738 h 1759758"/>
                <a:gd name="connsiteX3190" fmla="*/ 477957 w 3467616"/>
                <a:gd name="connsiteY3190" fmla="*/ 722745 h 1759758"/>
                <a:gd name="connsiteX3191" fmla="*/ 462256 w 3467616"/>
                <a:gd name="connsiteY3191" fmla="*/ 734753 h 1759758"/>
                <a:gd name="connsiteX3192" fmla="*/ 446555 w 3467616"/>
                <a:gd name="connsiteY3192" fmla="*/ 746529 h 1759758"/>
                <a:gd name="connsiteX3193" fmla="*/ 430624 w 3467616"/>
                <a:gd name="connsiteY3193" fmla="*/ 758305 h 1759758"/>
                <a:gd name="connsiteX3194" fmla="*/ 414923 w 3467616"/>
                <a:gd name="connsiteY3194" fmla="*/ 769851 h 1759758"/>
                <a:gd name="connsiteX3195" fmla="*/ 398991 w 3467616"/>
                <a:gd name="connsiteY3195" fmla="*/ 781396 h 1759758"/>
                <a:gd name="connsiteX3196" fmla="*/ 383290 w 3467616"/>
                <a:gd name="connsiteY3196" fmla="*/ 792942 h 1759758"/>
                <a:gd name="connsiteX3197" fmla="*/ 367589 w 3467616"/>
                <a:gd name="connsiteY3197" fmla="*/ 804256 h 1759758"/>
                <a:gd name="connsiteX3198" fmla="*/ 351657 w 3467616"/>
                <a:gd name="connsiteY3198" fmla="*/ 815340 h 1759758"/>
                <a:gd name="connsiteX3199" fmla="*/ 335956 w 3467616"/>
                <a:gd name="connsiteY3199" fmla="*/ 826655 h 1759758"/>
                <a:gd name="connsiteX3200" fmla="*/ 320024 w 3467616"/>
                <a:gd name="connsiteY3200" fmla="*/ 837738 h 1759758"/>
                <a:gd name="connsiteX3201" fmla="*/ 304323 w 3467616"/>
                <a:gd name="connsiteY3201" fmla="*/ 848591 h 1759758"/>
                <a:gd name="connsiteX3202" fmla="*/ 288622 w 3467616"/>
                <a:gd name="connsiteY3202" fmla="*/ 859444 h 1759758"/>
                <a:gd name="connsiteX3203" fmla="*/ 272690 w 3467616"/>
                <a:gd name="connsiteY3203" fmla="*/ 870296 h 1759758"/>
                <a:gd name="connsiteX3204" fmla="*/ 256989 w 3467616"/>
                <a:gd name="connsiteY3204" fmla="*/ 881149 h 1759758"/>
                <a:gd name="connsiteX3205" fmla="*/ 241057 w 3467616"/>
                <a:gd name="connsiteY3205" fmla="*/ 891771 h 1759758"/>
                <a:gd name="connsiteX3206" fmla="*/ 225356 w 3467616"/>
                <a:gd name="connsiteY3206" fmla="*/ 902162 h 1759758"/>
                <a:gd name="connsiteX3207" fmla="*/ 209655 w 3467616"/>
                <a:gd name="connsiteY3207" fmla="*/ 912784 h 1759758"/>
                <a:gd name="connsiteX3208" fmla="*/ 193723 w 3467616"/>
                <a:gd name="connsiteY3208" fmla="*/ 923175 h 1759758"/>
                <a:gd name="connsiteX3209" fmla="*/ 178022 w 3467616"/>
                <a:gd name="connsiteY3209" fmla="*/ 933565 h 1759758"/>
                <a:gd name="connsiteX3210" fmla="*/ 162090 w 3467616"/>
                <a:gd name="connsiteY3210" fmla="*/ 943725 h 1759758"/>
                <a:gd name="connsiteX3211" fmla="*/ 146389 w 3467616"/>
                <a:gd name="connsiteY3211" fmla="*/ 953885 h 1759758"/>
                <a:gd name="connsiteX3212" fmla="*/ 130688 w 3467616"/>
                <a:gd name="connsiteY3212" fmla="*/ 964045 h 1759758"/>
                <a:gd name="connsiteX3213" fmla="*/ 114756 w 3467616"/>
                <a:gd name="connsiteY3213" fmla="*/ 974205 h 1759758"/>
                <a:gd name="connsiteX3214" fmla="*/ 99055 w 3467616"/>
                <a:gd name="connsiteY3214" fmla="*/ 984135 h 1759758"/>
                <a:gd name="connsiteX3215" fmla="*/ 83123 w 3467616"/>
                <a:gd name="connsiteY3215" fmla="*/ 994064 h 1759758"/>
                <a:gd name="connsiteX3216" fmla="*/ 12007 w 3467616"/>
                <a:gd name="connsiteY3216" fmla="*/ 1038629 h 1759758"/>
                <a:gd name="connsiteX3217" fmla="*/ 560157 w 3467616"/>
                <a:gd name="connsiteY3217" fmla="*/ 906318 h 1759758"/>
                <a:gd name="connsiteX3218" fmla="*/ 538222 w 3467616"/>
                <a:gd name="connsiteY3218" fmla="*/ 918325 h 1759758"/>
                <a:gd name="connsiteX3219" fmla="*/ 515825 w 3467616"/>
                <a:gd name="connsiteY3219" fmla="*/ 930333 h 1759758"/>
                <a:gd name="connsiteX3220" fmla="*/ 493428 w 3467616"/>
                <a:gd name="connsiteY3220" fmla="*/ 941878 h 1759758"/>
                <a:gd name="connsiteX3221" fmla="*/ 470569 w 3467616"/>
                <a:gd name="connsiteY3221" fmla="*/ 952962 h 1759758"/>
                <a:gd name="connsiteX3222" fmla="*/ 447248 w 3467616"/>
                <a:gd name="connsiteY3222" fmla="*/ 963815 h 1759758"/>
                <a:gd name="connsiteX3223" fmla="*/ 423928 w 3467616"/>
                <a:gd name="connsiteY3223" fmla="*/ 974436 h 1759758"/>
                <a:gd name="connsiteX3224" fmla="*/ 400145 w 3467616"/>
                <a:gd name="connsiteY3224" fmla="*/ 984596 h 1759758"/>
                <a:gd name="connsiteX3225" fmla="*/ 376363 w 3467616"/>
                <a:gd name="connsiteY3225" fmla="*/ 994295 h 1759758"/>
                <a:gd name="connsiteX3226" fmla="*/ 352118 w 3467616"/>
                <a:gd name="connsiteY3226" fmla="*/ 1003762 h 1759758"/>
                <a:gd name="connsiteX3227" fmla="*/ 327874 w 3467616"/>
                <a:gd name="connsiteY3227" fmla="*/ 1012767 h 1759758"/>
                <a:gd name="connsiteX3228" fmla="*/ 303168 w 3467616"/>
                <a:gd name="connsiteY3228" fmla="*/ 1021311 h 1759758"/>
                <a:gd name="connsiteX3229" fmla="*/ 278462 w 3467616"/>
                <a:gd name="connsiteY3229" fmla="*/ 1029624 h 1759758"/>
                <a:gd name="connsiteX3230" fmla="*/ 253525 w 3467616"/>
                <a:gd name="connsiteY3230" fmla="*/ 1037244 h 1759758"/>
                <a:gd name="connsiteX3231" fmla="*/ 228357 w 3467616"/>
                <a:gd name="connsiteY3231" fmla="*/ 1044633 h 1759758"/>
                <a:gd name="connsiteX3232" fmla="*/ 203190 w 3467616"/>
                <a:gd name="connsiteY3232" fmla="*/ 1051329 h 1759758"/>
                <a:gd name="connsiteX3233" fmla="*/ 177791 w 3467616"/>
                <a:gd name="connsiteY3233" fmla="*/ 1057795 h 1759758"/>
                <a:gd name="connsiteX3234" fmla="*/ 152161 w 3467616"/>
                <a:gd name="connsiteY3234" fmla="*/ 1063567 h 1759758"/>
                <a:gd name="connsiteX3235" fmla="*/ 128148 w 3467616"/>
                <a:gd name="connsiteY3235" fmla="*/ 1068647 h 1759758"/>
                <a:gd name="connsiteX3236" fmla="*/ 130919 w 3467616"/>
                <a:gd name="connsiteY3236" fmla="*/ 1066800 h 1759758"/>
                <a:gd name="connsiteX3237" fmla="*/ 139693 w 3467616"/>
                <a:gd name="connsiteY3237" fmla="*/ 1061489 h 1759758"/>
                <a:gd name="connsiteX3238" fmla="*/ 150314 w 3467616"/>
                <a:gd name="connsiteY3238" fmla="*/ 1055716 h 1759758"/>
                <a:gd name="connsiteX3239" fmla="*/ 162783 w 3467616"/>
                <a:gd name="connsiteY3239" fmla="*/ 1049713 h 1759758"/>
                <a:gd name="connsiteX3240" fmla="*/ 176867 w 3467616"/>
                <a:gd name="connsiteY3240" fmla="*/ 1043478 h 1759758"/>
                <a:gd name="connsiteX3241" fmla="*/ 192568 w 3467616"/>
                <a:gd name="connsiteY3241" fmla="*/ 1036782 h 1759758"/>
                <a:gd name="connsiteX3242" fmla="*/ 209886 w 3467616"/>
                <a:gd name="connsiteY3242" fmla="*/ 1029624 h 1759758"/>
                <a:gd name="connsiteX3243" fmla="*/ 228357 w 3467616"/>
                <a:gd name="connsiteY3243" fmla="*/ 1022235 h 1759758"/>
                <a:gd name="connsiteX3244" fmla="*/ 248215 w 3467616"/>
                <a:gd name="connsiteY3244" fmla="*/ 1014153 h 1759758"/>
                <a:gd name="connsiteX3245" fmla="*/ 269457 w 3467616"/>
                <a:gd name="connsiteY3245" fmla="*/ 1005378 h 1759758"/>
                <a:gd name="connsiteX3246" fmla="*/ 292085 w 3467616"/>
                <a:gd name="connsiteY3246" fmla="*/ 996142 h 1759758"/>
                <a:gd name="connsiteX3247" fmla="*/ 315637 w 3467616"/>
                <a:gd name="connsiteY3247" fmla="*/ 985982 h 1759758"/>
                <a:gd name="connsiteX3248" fmla="*/ 340343 w 3467616"/>
                <a:gd name="connsiteY3248" fmla="*/ 975129 h 1759758"/>
                <a:gd name="connsiteX3249" fmla="*/ 366203 w 3467616"/>
                <a:gd name="connsiteY3249" fmla="*/ 963584 h 1759758"/>
                <a:gd name="connsiteX3250" fmla="*/ 392987 w 3467616"/>
                <a:gd name="connsiteY3250" fmla="*/ 950884 h 1759758"/>
                <a:gd name="connsiteX3251" fmla="*/ 420464 w 3467616"/>
                <a:gd name="connsiteY3251" fmla="*/ 937491 h 1759758"/>
                <a:gd name="connsiteX3252" fmla="*/ 449095 w 3467616"/>
                <a:gd name="connsiteY3252" fmla="*/ 922713 h 1759758"/>
                <a:gd name="connsiteX3253" fmla="*/ 478419 w 3467616"/>
                <a:gd name="connsiteY3253" fmla="*/ 907242 h 1759758"/>
                <a:gd name="connsiteX3254" fmla="*/ 508667 w 3467616"/>
                <a:gd name="connsiteY3254" fmla="*/ 890385 h 1759758"/>
                <a:gd name="connsiteX3255" fmla="*/ 539376 w 3467616"/>
                <a:gd name="connsiteY3255" fmla="*/ 872375 h 1759758"/>
                <a:gd name="connsiteX3256" fmla="*/ 570778 w 3467616"/>
                <a:gd name="connsiteY3256" fmla="*/ 853209 h 1759758"/>
                <a:gd name="connsiteX3257" fmla="*/ 602873 w 3467616"/>
                <a:gd name="connsiteY3257" fmla="*/ 832427 h 1759758"/>
                <a:gd name="connsiteX3258" fmla="*/ 635199 w 3467616"/>
                <a:gd name="connsiteY3258" fmla="*/ 810491 h 1759758"/>
                <a:gd name="connsiteX3259" fmla="*/ 668217 w 3467616"/>
                <a:gd name="connsiteY3259" fmla="*/ 786938 h 1759758"/>
                <a:gd name="connsiteX3260" fmla="*/ 701697 w 3467616"/>
                <a:gd name="connsiteY3260" fmla="*/ 762000 h 1759758"/>
                <a:gd name="connsiteX3261" fmla="*/ 735408 w 3467616"/>
                <a:gd name="connsiteY3261" fmla="*/ 735445 h 1759758"/>
                <a:gd name="connsiteX3262" fmla="*/ 769350 w 3467616"/>
                <a:gd name="connsiteY3262" fmla="*/ 707275 h 1759758"/>
                <a:gd name="connsiteX3263" fmla="*/ 789438 w 3467616"/>
                <a:gd name="connsiteY3263" fmla="*/ 689725 h 1759758"/>
                <a:gd name="connsiteX3264" fmla="*/ 792440 w 3467616"/>
                <a:gd name="connsiteY3264" fmla="*/ 699193 h 1759758"/>
                <a:gd name="connsiteX3265" fmla="*/ 800290 w 3467616"/>
                <a:gd name="connsiteY3265" fmla="*/ 724362 h 1759758"/>
                <a:gd name="connsiteX3266" fmla="*/ 803292 w 3467616"/>
                <a:gd name="connsiteY3266" fmla="*/ 734060 h 1759758"/>
                <a:gd name="connsiteX3267" fmla="*/ 792671 w 3467616"/>
                <a:gd name="connsiteY3267" fmla="*/ 743527 h 1759758"/>
                <a:gd name="connsiteX3268" fmla="*/ 775815 w 3467616"/>
                <a:gd name="connsiteY3268" fmla="*/ 758075 h 1759758"/>
                <a:gd name="connsiteX3269" fmla="*/ 758267 w 3467616"/>
                <a:gd name="connsiteY3269" fmla="*/ 772391 h 1759758"/>
                <a:gd name="connsiteX3270" fmla="*/ 740488 w 3467616"/>
                <a:gd name="connsiteY3270" fmla="*/ 786707 h 1759758"/>
                <a:gd name="connsiteX3271" fmla="*/ 722016 w 3467616"/>
                <a:gd name="connsiteY3271" fmla="*/ 800793 h 1759758"/>
                <a:gd name="connsiteX3272" fmla="*/ 703313 w 3467616"/>
                <a:gd name="connsiteY3272" fmla="*/ 814647 h 1759758"/>
                <a:gd name="connsiteX3273" fmla="*/ 683918 w 3467616"/>
                <a:gd name="connsiteY3273" fmla="*/ 828502 h 1759758"/>
                <a:gd name="connsiteX3274" fmla="*/ 664292 w 3467616"/>
                <a:gd name="connsiteY3274" fmla="*/ 841895 h 1759758"/>
                <a:gd name="connsiteX3275" fmla="*/ 644204 w 3467616"/>
                <a:gd name="connsiteY3275" fmla="*/ 855287 h 1759758"/>
                <a:gd name="connsiteX3276" fmla="*/ 623885 w 3467616"/>
                <a:gd name="connsiteY3276" fmla="*/ 868449 h 1759758"/>
                <a:gd name="connsiteX3277" fmla="*/ 602873 w 3467616"/>
                <a:gd name="connsiteY3277" fmla="*/ 881380 h 1759758"/>
                <a:gd name="connsiteX3278" fmla="*/ 581630 w 3467616"/>
                <a:gd name="connsiteY3278" fmla="*/ 893849 h 1759758"/>
                <a:gd name="connsiteX3279" fmla="*/ 560157 w 3467616"/>
                <a:gd name="connsiteY3279" fmla="*/ 906318 h 1759758"/>
                <a:gd name="connsiteX3280" fmla="*/ 916662 w 3467616"/>
                <a:gd name="connsiteY3280" fmla="*/ 615373 h 1759758"/>
                <a:gd name="connsiteX3281" fmla="*/ 916432 w 3467616"/>
                <a:gd name="connsiteY3281" fmla="*/ 615373 h 1759758"/>
                <a:gd name="connsiteX3282" fmla="*/ 912506 w 3467616"/>
                <a:gd name="connsiteY3282" fmla="*/ 620453 h 1759758"/>
                <a:gd name="connsiteX3283" fmla="*/ 908350 w 3467616"/>
                <a:gd name="connsiteY3283" fmla="*/ 625764 h 1759758"/>
                <a:gd name="connsiteX3284" fmla="*/ 903963 w 3467616"/>
                <a:gd name="connsiteY3284" fmla="*/ 630844 h 1759758"/>
                <a:gd name="connsiteX3285" fmla="*/ 900269 w 3467616"/>
                <a:gd name="connsiteY3285" fmla="*/ 635231 h 1759758"/>
                <a:gd name="connsiteX3286" fmla="*/ 900269 w 3467616"/>
                <a:gd name="connsiteY3286" fmla="*/ 635000 h 1759758"/>
                <a:gd name="connsiteX3287" fmla="*/ 894727 w 3467616"/>
                <a:gd name="connsiteY3287" fmla="*/ 618144 h 1759758"/>
                <a:gd name="connsiteX3288" fmla="*/ 913661 w 3467616"/>
                <a:gd name="connsiteY3288" fmla="*/ 605905 h 1759758"/>
                <a:gd name="connsiteX3289" fmla="*/ 913661 w 3467616"/>
                <a:gd name="connsiteY3289" fmla="*/ 605905 h 1759758"/>
                <a:gd name="connsiteX3290" fmla="*/ 916662 w 3467616"/>
                <a:gd name="connsiteY3290" fmla="*/ 615373 h 1759758"/>
                <a:gd name="connsiteX3291" fmla="*/ 727096 w 3467616"/>
                <a:gd name="connsiteY3291" fmla="*/ 839585 h 1759758"/>
                <a:gd name="connsiteX3292" fmla="*/ 737717 w 3467616"/>
                <a:gd name="connsiteY3292" fmla="*/ 831735 h 1759758"/>
                <a:gd name="connsiteX3293" fmla="*/ 748338 w 3467616"/>
                <a:gd name="connsiteY3293" fmla="*/ 823884 h 1759758"/>
                <a:gd name="connsiteX3294" fmla="*/ 758960 w 3467616"/>
                <a:gd name="connsiteY3294" fmla="*/ 816033 h 1759758"/>
                <a:gd name="connsiteX3295" fmla="*/ 769350 w 3467616"/>
                <a:gd name="connsiteY3295" fmla="*/ 808182 h 1759758"/>
                <a:gd name="connsiteX3296" fmla="*/ 779509 w 3467616"/>
                <a:gd name="connsiteY3296" fmla="*/ 800331 h 1759758"/>
                <a:gd name="connsiteX3297" fmla="*/ 789669 w 3467616"/>
                <a:gd name="connsiteY3297" fmla="*/ 792249 h 1759758"/>
                <a:gd name="connsiteX3298" fmla="*/ 799597 w 3467616"/>
                <a:gd name="connsiteY3298" fmla="*/ 784167 h 1759758"/>
                <a:gd name="connsiteX3299" fmla="*/ 809526 w 3467616"/>
                <a:gd name="connsiteY3299" fmla="*/ 776085 h 1759758"/>
                <a:gd name="connsiteX3300" fmla="*/ 815068 w 3467616"/>
                <a:gd name="connsiteY3300" fmla="*/ 771698 h 1759758"/>
                <a:gd name="connsiteX3301" fmla="*/ 817607 w 3467616"/>
                <a:gd name="connsiteY3301" fmla="*/ 779780 h 1759758"/>
                <a:gd name="connsiteX3302" fmla="*/ 813220 w 3467616"/>
                <a:gd name="connsiteY3302" fmla="*/ 783244 h 1759758"/>
                <a:gd name="connsiteX3303" fmla="*/ 802599 w 3467616"/>
                <a:gd name="connsiteY3303" fmla="*/ 791556 h 1759758"/>
                <a:gd name="connsiteX3304" fmla="*/ 791978 w 3467616"/>
                <a:gd name="connsiteY3304" fmla="*/ 799869 h 1759758"/>
                <a:gd name="connsiteX3305" fmla="*/ 781357 w 3467616"/>
                <a:gd name="connsiteY3305" fmla="*/ 807951 h 1759758"/>
                <a:gd name="connsiteX3306" fmla="*/ 770504 w 3467616"/>
                <a:gd name="connsiteY3306" fmla="*/ 815802 h 1759758"/>
                <a:gd name="connsiteX3307" fmla="*/ 759421 w 3467616"/>
                <a:gd name="connsiteY3307" fmla="*/ 823422 h 1759758"/>
                <a:gd name="connsiteX3308" fmla="*/ 748569 w 3467616"/>
                <a:gd name="connsiteY3308" fmla="*/ 830811 h 1759758"/>
                <a:gd name="connsiteX3309" fmla="*/ 737486 w 3467616"/>
                <a:gd name="connsiteY3309" fmla="*/ 838200 h 1759758"/>
                <a:gd name="connsiteX3310" fmla="*/ 726403 w 3467616"/>
                <a:gd name="connsiteY3310" fmla="*/ 845358 h 1759758"/>
                <a:gd name="connsiteX3311" fmla="*/ 715089 w 3467616"/>
                <a:gd name="connsiteY3311" fmla="*/ 852285 h 1759758"/>
                <a:gd name="connsiteX3312" fmla="*/ 703775 w 3467616"/>
                <a:gd name="connsiteY3312" fmla="*/ 859213 h 1759758"/>
                <a:gd name="connsiteX3313" fmla="*/ 692461 w 3467616"/>
                <a:gd name="connsiteY3313" fmla="*/ 865909 h 1759758"/>
                <a:gd name="connsiteX3314" fmla="*/ 681147 w 3467616"/>
                <a:gd name="connsiteY3314" fmla="*/ 872375 h 1759758"/>
                <a:gd name="connsiteX3315" fmla="*/ 669833 w 3467616"/>
                <a:gd name="connsiteY3315" fmla="*/ 878840 h 1759758"/>
                <a:gd name="connsiteX3316" fmla="*/ 668448 w 3467616"/>
                <a:gd name="connsiteY3316" fmla="*/ 879533 h 1759758"/>
                <a:gd name="connsiteX3317" fmla="*/ 671911 w 3467616"/>
                <a:gd name="connsiteY3317" fmla="*/ 877455 h 1759758"/>
                <a:gd name="connsiteX3318" fmla="*/ 683225 w 3467616"/>
                <a:gd name="connsiteY3318" fmla="*/ 869835 h 1759758"/>
                <a:gd name="connsiteX3319" fmla="*/ 694308 w 3467616"/>
                <a:gd name="connsiteY3319" fmla="*/ 862445 h 1759758"/>
                <a:gd name="connsiteX3320" fmla="*/ 705391 w 3467616"/>
                <a:gd name="connsiteY3320" fmla="*/ 854825 h 1759758"/>
                <a:gd name="connsiteX3321" fmla="*/ 716244 w 3467616"/>
                <a:gd name="connsiteY3321" fmla="*/ 847205 h 1759758"/>
                <a:gd name="connsiteX3322" fmla="*/ 727096 w 3467616"/>
                <a:gd name="connsiteY3322" fmla="*/ 839585 h 1759758"/>
                <a:gd name="connsiteX3323" fmla="*/ 914815 w 3467616"/>
                <a:gd name="connsiteY3323" fmla="*/ 678873 h 1759758"/>
                <a:gd name="connsiteX3324" fmla="*/ 917586 w 3467616"/>
                <a:gd name="connsiteY3324" fmla="*/ 676102 h 1759758"/>
                <a:gd name="connsiteX3325" fmla="*/ 921511 w 3467616"/>
                <a:gd name="connsiteY3325" fmla="*/ 671945 h 1759758"/>
                <a:gd name="connsiteX3326" fmla="*/ 924051 w 3467616"/>
                <a:gd name="connsiteY3326" fmla="*/ 669175 h 1759758"/>
                <a:gd name="connsiteX3327" fmla="*/ 924744 w 3467616"/>
                <a:gd name="connsiteY3327" fmla="*/ 672638 h 1759758"/>
                <a:gd name="connsiteX3328" fmla="*/ 925437 w 3467616"/>
                <a:gd name="connsiteY3328" fmla="*/ 675871 h 1759758"/>
                <a:gd name="connsiteX3329" fmla="*/ 922666 w 3467616"/>
                <a:gd name="connsiteY3329" fmla="*/ 678873 h 1759758"/>
                <a:gd name="connsiteX3330" fmla="*/ 919433 w 3467616"/>
                <a:gd name="connsiteY3330" fmla="*/ 682567 h 1759758"/>
                <a:gd name="connsiteX3331" fmla="*/ 916893 w 3467616"/>
                <a:gd name="connsiteY3331" fmla="*/ 685338 h 1759758"/>
                <a:gd name="connsiteX3332" fmla="*/ 916662 w 3467616"/>
                <a:gd name="connsiteY3332" fmla="*/ 684645 h 1759758"/>
                <a:gd name="connsiteX3333" fmla="*/ 914815 w 3467616"/>
                <a:gd name="connsiteY3333" fmla="*/ 678873 h 1759758"/>
                <a:gd name="connsiteX3334" fmla="*/ 582092 w 3467616"/>
                <a:gd name="connsiteY3334" fmla="*/ 976515 h 1759758"/>
                <a:gd name="connsiteX3335" fmla="*/ 569162 w 3467616"/>
                <a:gd name="connsiteY3335" fmla="*/ 981825 h 1759758"/>
                <a:gd name="connsiteX3336" fmla="*/ 556001 w 3467616"/>
                <a:gd name="connsiteY3336" fmla="*/ 986905 h 1759758"/>
                <a:gd name="connsiteX3337" fmla="*/ 543071 w 3467616"/>
                <a:gd name="connsiteY3337" fmla="*/ 991985 h 1759758"/>
                <a:gd name="connsiteX3338" fmla="*/ 529909 w 3467616"/>
                <a:gd name="connsiteY3338" fmla="*/ 996835 h 1759758"/>
                <a:gd name="connsiteX3339" fmla="*/ 516979 w 3467616"/>
                <a:gd name="connsiteY3339" fmla="*/ 1001453 h 1759758"/>
                <a:gd name="connsiteX3340" fmla="*/ 504049 w 3467616"/>
                <a:gd name="connsiteY3340" fmla="*/ 1006071 h 1759758"/>
                <a:gd name="connsiteX3341" fmla="*/ 490888 w 3467616"/>
                <a:gd name="connsiteY3341" fmla="*/ 1010689 h 1759758"/>
                <a:gd name="connsiteX3342" fmla="*/ 477957 w 3467616"/>
                <a:gd name="connsiteY3342" fmla="*/ 1014845 h 1759758"/>
                <a:gd name="connsiteX3343" fmla="*/ 464796 w 3467616"/>
                <a:gd name="connsiteY3343" fmla="*/ 1019002 h 1759758"/>
                <a:gd name="connsiteX3344" fmla="*/ 451866 w 3467616"/>
                <a:gd name="connsiteY3344" fmla="*/ 1023158 h 1759758"/>
                <a:gd name="connsiteX3345" fmla="*/ 438936 w 3467616"/>
                <a:gd name="connsiteY3345" fmla="*/ 1026853 h 1759758"/>
                <a:gd name="connsiteX3346" fmla="*/ 424620 w 3467616"/>
                <a:gd name="connsiteY3346" fmla="*/ 1031009 h 1759758"/>
                <a:gd name="connsiteX3347" fmla="*/ 411921 w 3467616"/>
                <a:gd name="connsiteY3347" fmla="*/ 1037475 h 1759758"/>
                <a:gd name="connsiteX3348" fmla="*/ 400607 w 3467616"/>
                <a:gd name="connsiteY3348" fmla="*/ 1042785 h 1759758"/>
                <a:gd name="connsiteX3349" fmla="*/ 389755 w 3467616"/>
                <a:gd name="connsiteY3349" fmla="*/ 1047173 h 1759758"/>
                <a:gd name="connsiteX3350" fmla="*/ 379133 w 3467616"/>
                <a:gd name="connsiteY3350" fmla="*/ 1051098 h 1759758"/>
                <a:gd name="connsiteX3351" fmla="*/ 368743 w 3467616"/>
                <a:gd name="connsiteY3351" fmla="*/ 1054562 h 1759758"/>
                <a:gd name="connsiteX3352" fmla="*/ 358584 w 3467616"/>
                <a:gd name="connsiteY3352" fmla="*/ 1057102 h 1759758"/>
                <a:gd name="connsiteX3353" fmla="*/ 348655 w 3467616"/>
                <a:gd name="connsiteY3353" fmla="*/ 1059411 h 1759758"/>
                <a:gd name="connsiteX3354" fmla="*/ 338957 w 3467616"/>
                <a:gd name="connsiteY3354" fmla="*/ 1061258 h 1759758"/>
                <a:gd name="connsiteX3355" fmla="*/ 329260 w 3467616"/>
                <a:gd name="connsiteY3355" fmla="*/ 1062644 h 1759758"/>
                <a:gd name="connsiteX3356" fmla="*/ 319793 w 3467616"/>
                <a:gd name="connsiteY3356" fmla="*/ 1063567 h 1759758"/>
                <a:gd name="connsiteX3357" fmla="*/ 310557 w 3467616"/>
                <a:gd name="connsiteY3357" fmla="*/ 1064260 h 1759758"/>
                <a:gd name="connsiteX3358" fmla="*/ 304092 w 3467616"/>
                <a:gd name="connsiteY3358" fmla="*/ 1064491 h 1759758"/>
                <a:gd name="connsiteX3359" fmla="*/ 307555 w 3467616"/>
                <a:gd name="connsiteY3359" fmla="*/ 1062644 h 1759758"/>
                <a:gd name="connsiteX3360" fmla="*/ 314251 w 3467616"/>
                <a:gd name="connsiteY3360" fmla="*/ 1059180 h 1759758"/>
                <a:gd name="connsiteX3361" fmla="*/ 321409 w 3467616"/>
                <a:gd name="connsiteY3361" fmla="*/ 1055716 h 1759758"/>
                <a:gd name="connsiteX3362" fmla="*/ 328567 w 3467616"/>
                <a:gd name="connsiteY3362" fmla="*/ 1052253 h 1759758"/>
                <a:gd name="connsiteX3363" fmla="*/ 335956 w 3467616"/>
                <a:gd name="connsiteY3363" fmla="*/ 1049020 h 1759758"/>
                <a:gd name="connsiteX3364" fmla="*/ 343344 w 3467616"/>
                <a:gd name="connsiteY3364" fmla="*/ 1045556 h 1759758"/>
                <a:gd name="connsiteX3365" fmla="*/ 351195 w 3467616"/>
                <a:gd name="connsiteY3365" fmla="*/ 1042324 h 1759758"/>
                <a:gd name="connsiteX3366" fmla="*/ 359045 w 3467616"/>
                <a:gd name="connsiteY3366" fmla="*/ 1039322 h 1759758"/>
                <a:gd name="connsiteX3367" fmla="*/ 367127 w 3467616"/>
                <a:gd name="connsiteY3367" fmla="*/ 1036089 h 1759758"/>
                <a:gd name="connsiteX3368" fmla="*/ 375439 w 3467616"/>
                <a:gd name="connsiteY3368" fmla="*/ 1033087 h 1759758"/>
                <a:gd name="connsiteX3369" fmla="*/ 383751 w 3467616"/>
                <a:gd name="connsiteY3369" fmla="*/ 1030085 h 1759758"/>
                <a:gd name="connsiteX3370" fmla="*/ 392295 w 3467616"/>
                <a:gd name="connsiteY3370" fmla="*/ 1026853 h 1759758"/>
                <a:gd name="connsiteX3371" fmla="*/ 401069 w 3467616"/>
                <a:gd name="connsiteY3371" fmla="*/ 1023851 h 1759758"/>
                <a:gd name="connsiteX3372" fmla="*/ 409843 w 3467616"/>
                <a:gd name="connsiteY3372" fmla="*/ 1020849 h 1759758"/>
                <a:gd name="connsiteX3373" fmla="*/ 418848 w 3467616"/>
                <a:gd name="connsiteY3373" fmla="*/ 1018078 h 1759758"/>
                <a:gd name="connsiteX3374" fmla="*/ 428084 w 3467616"/>
                <a:gd name="connsiteY3374" fmla="*/ 1015076 h 1759758"/>
                <a:gd name="connsiteX3375" fmla="*/ 437089 w 3467616"/>
                <a:gd name="connsiteY3375" fmla="*/ 1012075 h 1759758"/>
                <a:gd name="connsiteX3376" fmla="*/ 446555 w 3467616"/>
                <a:gd name="connsiteY3376" fmla="*/ 1009073 h 1759758"/>
                <a:gd name="connsiteX3377" fmla="*/ 456022 w 3467616"/>
                <a:gd name="connsiteY3377" fmla="*/ 1006071 h 1759758"/>
                <a:gd name="connsiteX3378" fmla="*/ 465720 w 3467616"/>
                <a:gd name="connsiteY3378" fmla="*/ 1003069 h 1759758"/>
                <a:gd name="connsiteX3379" fmla="*/ 485115 w 3467616"/>
                <a:gd name="connsiteY3379" fmla="*/ 997065 h 1759758"/>
                <a:gd name="connsiteX3380" fmla="*/ 495044 w 3467616"/>
                <a:gd name="connsiteY3380" fmla="*/ 993833 h 1759758"/>
                <a:gd name="connsiteX3381" fmla="*/ 504972 w 3467616"/>
                <a:gd name="connsiteY3381" fmla="*/ 990831 h 1759758"/>
                <a:gd name="connsiteX3382" fmla="*/ 515132 w 3467616"/>
                <a:gd name="connsiteY3382" fmla="*/ 987598 h 1759758"/>
                <a:gd name="connsiteX3383" fmla="*/ 525291 w 3467616"/>
                <a:gd name="connsiteY3383" fmla="*/ 984365 h 1759758"/>
                <a:gd name="connsiteX3384" fmla="*/ 536144 w 3467616"/>
                <a:gd name="connsiteY3384" fmla="*/ 980902 h 1759758"/>
                <a:gd name="connsiteX3385" fmla="*/ 546303 w 3467616"/>
                <a:gd name="connsiteY3385" fmla="*/ 976284 h 1759758"/>
                <a:gd name="connsiteX3386" fmla="*/ 555770 w 3467616"/>
                <a:gd name="connsiteY3386" fmla="*/ 971896 h 1759758"/>
                <a:gd name="connsiteX3387" fmla="*/ 565468 w 3467616"/>
                <a:gd name="connsiteY3387" fmla="*/ 967509 h 1759758"/>
                <a:gd name="connsiteX3388" fmla="*/ 574934 w 3467616"/>
                <a:gd name="connsiteY3388" fmla="*/ 962891 h 1759758"/>
                <a:gd name="connsiteX3389" fmla="*/ 584632 w 3467616"/>
                <a:gd name="connsiteY3389" fmla="*/ 958504 h 1759758"/>
                <a:gd name="connsiteX3390" fmla="*/ 594099 w 3467616"/>
                <a:gd name="connsiteY3390" fmla="*/ 953885 h 1759758"/>
                <a:gd name="connsiteX3391" fmla="*/ 603566 w 3467616"/>
                <a:gd name="connsiteY3391" fmla="*/ 949036 h 1759758"/>
                <a:gd name="connsiteX3392" fmla="*/ 613263 w 3467616"/>
                <a:gd name="connsiteY3392" fmla="*/ 944418 h 1759758"/>
                <a:gd name="connsiteX3393" fmla="*/ 622730 w 3467616"/>
                <a:gd name="connsiteY3393" fmla="*/ 939569 h 1759758"/>
                <a:gd name="connsiteX3394" fmla="*/ 632428 w 3467616"/>
                <a:gd name="connsiteY3394" fmla="*/ 934720 h 1759758"/>
                <a:gd name="connsiteX3395" fmla="*/ 641895 w 3467616"/>
                <a:gd name="connsiteY3395" fmla="*/ 929871 h 1759758"/>
                <a:gd name="connsiteX3396" fmla="*/ 651592 w 3467616"/>
                <a:gd name="connsiteY3396" fmla="*/ 924791 h 1759758"/>
                <a:gd name="connsiteX3397" fmla="*/ 661059 w 3467616"/>
                <a:gd name="connsiteY3397" fmla="*/ 919711 h 1759758"/>
                <a:gd name="connsiteX3398" fmla="*/ 670757 w 3467616"/>
                <a:gd name="connsiteY3398" fmla="*/ 914631 h 1759758"/>
                <a:gd name="connsiteX3399" fmla="*/ 680224 w 3467616"/>
                <a:gd name="connsiteY3399" fmla="*/ 909320 h 1759758"/>
                <a:gd name="connsiteX3400" fmla="*/ 689690 w 3467616"/>
                <a:gd name="connsiteY3400" fmla="*/ 904009 h 1759758"/>
                <a:gd name="connsiteX3401" fmla="*/ 699388 w 3467616"/>
                <a:gd name="connsiteY3401" fmla="*/ 898698 h 1759758"/>
                <a:gd name="connsiteX3402" fmla="*/ 708855 w 3467616"/>
                <a:gd name="connsiteY3402" fmla="*/ 893156 h 1759758"/>
                <a:gd name="connsiteX3403" fmla="*/ 718553 w 3467616"/>
                <a:gd name="connsiteY3403" fmla="*/ 887615 h 1759758"/>
                <a:gd name="connsiteX3404" fmla="*/ 728019 w 3467616"/>
                <a:gd name="connsiteY3404" fmla="*/ 882073 h 1759758"/>
                <a:gd name="connsiteX3405" fmla="*/ 737717 w 3467616"/>
                <a:gd name="connsiteY3405" fmla="*/ 876300 h 1759758"/>
                <a:gd name="connsiteX3406" fmla="*/ 747184 w 3467616"/>
                <a:gd name="connsiteY3406" fmla="*/ 870527 h 1759758"/>
                <a:gd name="connsiteX3407" fmla="*/ 756881 w 3467616"/>
                <a:gd name="connsiteY3407" fmla="*/ 864755 h 1759758"/>
                <a:gd name="connsiteX3408" fmla="*/ 766348 w 3467616"/>
                <a:gd name="connsiteY3408" fmla="*/ 858751 h 1759758"/>
                <a:gd name="connsiteX3409" fmla="*/ 776046 w 3467616"/>
                <a:gd name="connsiteY3409" fmla="*/ 852747 h 1759758"/>
                <a:gd name="connsiteX3410" fmla="*/ 785513 w 3467616"/>
                <a:gd name="connsiteY3410" fmla="*/ 846513 h 1759758"/>
                <a:gd name="connsiteX3411" fmla="*/ 794980 w 3467616"/>
                <a:gd name="connsiteY3411" fmla="*/ 840278 h 1759758"/>
                <a:gd name="connsiteX3412" fmla="*/ 804677 w 3467616"/>
                <a:gd name="connsiteY3412" fmla="*/ 834044 h 1759758"/>
                <a:gd name="connsiteX3413" fmla="*/ 814144 w 3467616"/>
                <a:gd name="connsiteY3413" fmla="*/ 827578 h 1759758"/>
                <a:gd name="connsiteX3414" fmla="*/ 823842 w 3467616"/>
                <a:gd name="connsiteY3414" fmla="*/ 821113 h 1759758"/>
                <a:gd name="connsiteX3415" fmla="*/ 829383 w 3467616"/>
                <a:gd name="connsiteY3415" fmla="*/ 817418 h 1759758"/>
                <a:gd name="connsiteX3416" fmla="*/ 836079 w 3467616"/>
                <a:gd name="connsiteY3416" fmla="*/ 839124 h 1759758"/>
                <a:gd name="connsiteX3417" fmla="*/ 829614 w 3467616"/>
                <a:gd name="connsiteY3417" fmla="*/ 843511 h 1759758"/>
                <a:gd name="connsiteX3418" fmla="*/ 816684 w 3467616"/>
                <a:gd name="connsiteY3418" fmla="*/ 852055 h 1759758"/>
                <a:gd name="connsiteX3419" fmla="*/ 803754 w 3467616"/>
                <a:gd name="connsiteY3419" fmla="*/ 860598 h 1759758"/>
                <a:gd name="connsiteX3420" fmla="*/ 790593 w 3467616"/>
                <a:gd name="connsiteY3420" fmla="*/ 868911 h 1759758"/>
                <a:gd name="connsiteX3421" fmla="*/ 777662 w 3467616"/>
                <a:gd name="connsiteY3421" fmla="*/ 876762 h 1759758"/>
                <a:gd name="connsiteX3422" fmla="*/ 764501 w 3467616"/>
                <a:gd name="connsiteY3422" fmla="*/ 884613 h 1759758"/>
                <a:gd name="connsiteX3423" fmla="*/ 751571 w 3467616"/>
                <a:gd name="connsiteY3423" fmla="*/ 892464 h 1759758"/>
                <a:gd name="connsiteX3424" fmla="*/ 738410 w 3467616"/>
                <a:gd name="connsiteY3424" fmla="*/ 899853 h 1759758"/>
                <a:gd name="connsiteX3425" fmla="*/ 725479 w 3467616"/>
                <a:gd name="connsiteY3425" fmla="*/ 907242 h 1759758"/>
                <a:gd name="connsiteX3426" fmla="*/ 712318 w 3467616"/>
                <a:gd name="connsiteY3426" fmla="*/ 914400 h 1759758"/>
                <a:gd name="connsiteX3427" fmla="*/ 699388 w 3467616"/>
                <a:gd name="connsiteY3427" fmla="*/ 921327 h 1759758"/>
                <a:gd name="connsiteX3428" fmla="*/ 686458 w 3467616"/>
                <a:gd name="connsiteY3428" fmla="*/ 928024 h 1759758"/>
                <a:gd name="connsiteX3429" fmla="*/ 673297 w 3467616"/>
                <a:gd name="connsiteY3429" fmla="*/ 934720 h 1759758"/>
                <a:gd name="connsiteX3430" fmla="*/ 660366 w 3467616"/>
                <a:gd name="connsiteY3430" fmla="*/ 941185 h 1759758"/>
                <a:gd name="connsiteX3431" fmla="*/ 647205 w 3467616"/>
                <a:gd name="connsiteY3431" fmla="*/ 947420 h 1759758"/>
                <a:gd name="connsiteX3432" fmla="*/ 634275 w 3467616"/>
                <a:gd name="connsiteY3432" fmla="*/ 953655 h 1759758"/>
                <a:gd name="connsiteX3433" fmla="*/ 621114 w 3467616"/>
                <a:gd name="connsiteY3433" fmla="*/ 959427 h 1759758"/>
                <a:gd name="connsiteX3434" fmla="*/ 608184 w 3467616"/>
                <a:gd name="connsiteY3434" fmla="*/ 965431 h 1759758"/>
                <a:gd name="connsiteX3435" fmla="*/ 595253 w 3467616"/>
                <a:gd name="connsiteY3435" fmla="*/ 970973 h 1759758"/>
                <a:gd name="connsiteX3436" fmla="*/ 582092 w 3467616"/>
                <a:gd name="connsiteY3436" fmla="*/ 976515 h 1759758"/>
                <a:gd name="connsiteX3437" fmla="*/ 828691 w 3467616"/>
                <a:gd name="connsiteY3437" fmla="*/ 884151 h 1759758"/>
                <a:gd name="connsiteX3438" fmla="*/ 822225 w 3467616"/>
                <a:gd name="connsiteY3438" fmla="*/ 888076 h 1759758"/>
                <a:gd name="connsiteX3439" fmla="*/ 815529 w 3467616"/>
                <a:gd name="connsiteY3439" fmla="*/ 891771 h 1759758"/>
                <a:gd name="connsiteX3440" fmla="*/ 813682 w 3467616"/>
                <a:gd name="connsiteY3440" fmla="*/ 892925 h 1759758"/>
                <a:gd name="connsiteX3441" fmla="*/ 815068 w 3467616"/>
                <a:gd name="connsiteY3441" fmla="*/ 892002 h 1759758"/>
                <a:gd name="connsiteX3442" fmla="*/ 821764 w 3467616"/>
                <a:gd name="connsiteY3442" fmla="*/ 887845 h 1759758"/>
                <a:gd name="connsiteX3443" fmla="*/ 828229 w 3467616"/>
                <a:gd name="connsiteY3443" fmla="*/ 883458 h 1759758"/>
                <a:gd name="connsiteX3444" fmla="*/ 834694 w 3467616"/>
                <a:gd name="connsiteY3444" fmla="*/ 879302 h 1759758"/>
                <a:gd name="connsiteX3445" fmla="*/ 841159 w 3467616"/>
                <a:gd name="connsiteY3445" fmla="*/ 875145 h 1759758"/>
                <a:gd name="connsiteX3446" fmla="*/ 846239 w 3467616"/>
                <a:gd name="connsiteY3446" fmla="*/ 871682 h 1759758"/>
                <a:gd name="connsiteX3447" fmla="*/ 846701 w 3467616"/>
                <a:gd name="connsiteY3447" fmla="*/ 872836 h 1759758"/>
                <a:gd name="connsiteX3448" fmla="*/ 841621 w 3467616"/>
                <a:gd name="connsiteY3448" fmla="*/ 876069 h 1759758"/>
                <a:gd name="connsiteX3449" fmla="*/ 835156 w 3467616"/>
                <a:gd name="connsiteY3449" fmla="*/ 880225 h 1759758"/>
                <a:gd name="connsiteX3450" fmla="*/ 828691 w 3467616"/>
                <a:gd name="connsiteY3450" fmla="*/ 884151 h 1759758"/>
                <a:gd name="connsiteX3451" fmla="*/ 981775 w 3467616"/>
                <a:gd name="connsiteY3451" fmla="*/ 842356 h 1759758"/>
                <a:gd name="connsiteX3452" fmla="*/ 986163 w 3467616"/>
                <a:gd name="connsiteY3452" fmla="*/ 841664 h 1759758"/>
                <a:gd name="connsiteX3453" fmla="*/ 990550 w 3467616"/>
                <a:gd name="connsiteY3453" fmla="*/ 841433 h 1759758"/>
                <a:gd name="connsiteX3454" fmla="*/ 990780 w 3467616"/>
                <a:gd name="connsiteY3454" fmla="*/ 841433 h 1759758"/>
                <a:gd name="connsiteX3455" fmla="*/ 988933 w 3467616"/>
                <a:gd name="connsiteY3455" fmla="*/ 842356 h 1759758"/>
                <a:gd name="connsiteX3456" fmla="*/ 981545 w 3467616"/>
                <a:gd name="connsiteY3456" fmla="*/ 846975 h 1759758"/>
                <a:gd name="connsiteX3457" fmla="*/ 974156 w 3467616"/>
                <a:gd name="connsiteY3457" fmla="*/ 851593 h 1759758"/>
                <a:gd name="connsiteX3458" fmla="*/ 972540 w 3467616"/>
                <a:gd name="connsiteY3458" fmla="*/ 852516 h 1759758"/>
                <a:gd name="connsiteX3459" fmla="*/ 969769 w 3467616"/>
                <a:gd name="connsiteY3459" fmla="*/ 844204 h 1759758"/>
                <a:gd name="connsiteX3460" fmla="*/ 972078 w 3467616"/>
                <a:gd name="connsiteY3460" fmla="*/ 843742 h 1759758"/>
                <a:gd name="connsiteX3461" fmla="*/ 976927 w 3467616"/>
                <a:gd name="connsiteY3461" fmla="*/ 843049 h 1759758"/>
                <a:gd name="connsiteX3462" fmla="*/ 981775 w 3467616"/>
                <a:gd name="connsiteY3462" fmla="*/ 842356 h 1759758"/>
                <a:gd name="connsiteX3463" fmla="*/ 767272 w 3467616"/>
                <a:gd name="connsiteY3463" fmla="*/ 949267 h 1759758"/>
                <a:gd name="connsiteX3464" fmla="*/ 791978 w 3467616"/>
                <a:gd name="connsiteY3464" fmla="*/ 937260 h 1759758"/>
                <a:gd name="connsiteX3465" fmla="*/ 817146 w 3467616"/>
                <a:gd name="connsiteY3465" fmla="*/ 924560 h 1759758"/>
                <a:gd name="connsiteX3466" fmla="*/ 843006 w 3467616"/>
                <a:gd name="connsiteY3466" fmla="*/ 910705 h 1759758"/>
                <a:gd name="connsiteX3467" fmla="*/ 856167 w 3467616"/>
                <a:gd name="connsiteY3467" fmla="*/ 903316 h 1759758"/>
                <a:gd name="connsiteX3468" fmla="*/ 860785 w 3467616"/>
                <a:gd name="connsiteY3468" fmla="*/ 918095 h 1759758"/>
                <a:gd name="connsiteX3469" fmla="*/ 849702 w 3467616"/>
                <a:gd name="connsiteY3469" fmla="*/ 924098 h 1759758"/>
                <a:gd name="connsiteX3470" fmla="*/ 830307 w 3467616"/>
                <a:gd name="connsiteY3470" fmla="*/ 934489 h 1759758"/>
                <a:gd name="connsiteX3471" fmla="*/ 811604 w 3467616"/>
                <a:gd name="connsiteY3471" fmla="*/ 944418 h 1759758"/>
                <a:gd name="connsiteX3472" fmla="*/ 792901 w 3467616"/>
                <a:gd name="connsiteY3472" fmla="*/ 953885 h 1759758"/>
                <a:gd name="connsiteX3473" fmla="*/ 774891 w 3467616"/>
                <a:gd name="connsiteY3473" fmla="*/ 962891 h 1759758"/>
                <a:gd name="connsiteX3474" fmla="*/ 757112 w 3467616"/>
                <a:gd name="connsiteY3474" fmla="*/ 971435 h 1759758"/>
                <a:gd name="connsiteX3475" fmla="*/ 739795 w 3467616"/>
                <a:gd name="connsiteY3475" fmla="*/ 979516 h 1759758"/>
                <a:gd name="connsiteX3476" fmla="*/ 722940 w 3467616"/>
                <a:gd name="connsiteY3476" fmla="*/ 987367 h 1759758"/>
                <a:gd name="connsiteX3477" fmla="*/ 706315 w 3467616"/>
                <a:gd name="connsiteY3477" fmla="*/ 994525 h 1759758"/>
                <a:gd name="connsiteX3478" fmla="*/ 689921 w 3467616"/>
                <a:gd name="connsiteY3478" fmla="*/ 1001453 h 1759758"/>
                <a:gd name="connsiteX3479" fmla="*/ 674220 w 3467616"/>
                <a:gd name="connsiteY3479" fmla="*/ 1007918 h 1759758"/>
                <a:gd name="connsiteX3480" fmla="*/ 658519 w 3467616"/>
                <a:gd name="connsiteY3480" fmla="*/ 1014153 h 1759758"/>
                <a:gd name="connsiteX3481" fmla="*/ 643280 w 3467616"/>
                <a:gd name="connsiteY3481" fmla="*/ 1019925 h 1759758"/>
                <a:gd name="connsiteX3482" fmla="*/ 628503 w 3467616"/>
                <a:gd name="connsiteY3482" fmla="*/ 1025236 h 1759758"/>
                <a:gd name="connsiteX3483" fmla="*/ 613956 w 3467616"/>
                <a:gd name="connsiteY3483" fmla="*/ 1030085 h 1759758"/>
                <a:gd name="connsiteX3484" fmla="*/ 599640 w 3467616"/>
                <a:gd name="connsiteY3484" fmla="*/ 1034704 h 1759758"/>
                <a:gd name="connsiteX3485" fmla="*/ 585787 w 3467616"/>
                <a:gd name="connsiteY3485" fmla="*/ 1039091 h 1759758"/>
                <a:gd name="connsiteX3486" fmla="*/ 572164 w 3467616"/>
                <a:gd name="connsiteY3486" fmla="*/ 1043016 h 1759758"/>
                <a:gd name="connsiteX3487" fmla="*/ 558772 w 3467616"/>
                <a:gd name="connsiteY3487" fmla="*/ 1046480 h 1759758"/>
                <a:gd name="connsiteX3488" fmla="*/ 545610 w 3467616"/>
                <a:gd name="connsiteY3488" fmla="*/ 1049713 h 1759758"/>
                <a:gd name="connsiteX3489" fmla="*/ 532911 w 3467616"/>
                <a:gd name="connsiteY3489" fmla="*/ 1052484 h 1759758"/>
                <a:gd name="connsiteX3490" fmla="*/ 520443 w 3467616"/>
                <a:gd name="connsiteY3490" fmla="*/ 1055255 h 1759758"/>
                <a:gd name="connsiteX3491" fmla="*/ 508436 w 3467616"/>
                <a:gd name="connsiteY3491" fmla="*/ 1057333 h 1759758"/>
                <a:gd name="connsiteX3492" fmla="*/ 496429 w 3467616"/>
                <a:gd name="connsiteY3492" fmla="*/ 1059411 h 1759758"/>
                <a:gd name="connsiteX3493" fmla="*/ 484884 w 3467616"/>
                <a:gd name="connsiteY3493" fmla="*/ 1061027 h 1759758"/>
                <a:gd name="connsiteX3494" fmla="*/ 473340 w 3467616"/>
                <a:gd name="connsiteY3494" fmla="*/ 1062413 h 1759758"/>
                <a:gd name="connsiteX3495" fmla="*/ 462256 w 3467616"/>
                <a:gd name="connsiteY3495" fmla="*/ 1063567 h 1759758"/>
                <a:gd name="connsiteX3496" fmla="*/ 451404 w 3467616"/>
                <a:gd name="connsiteY3496" fmla="*/ 1064491 h 1759758"/>
                <a:gd name="connsiteX3497" fmla="*/ 440552 w 3467616"/>
                <a:gd name="connsiteY3497" fmla="*/ 1064953 h 1759758"/>
                <a:gd name="connsiteX3498" fmla="*/ 437550 w 3467616"/>
                <a:gd name="connsiteY3498" fmla="*/ 1065184 h 1759758"/>
                <a:gd name="connsiteX3499" fmla="*/ 438936 w 3467616"/>
                <a:gd name="connsiteY3499" fmla="*/ 1064491 h 1759758"/>
                <a:gd name="connsiteX3500" fmla="*/ 446555 w 3467616"/>
                <a:gd name="connsiteY3500" fmla="*/ 1061951 h 1759758"/>
                <a:gd name="connsiteX3501" fmla="*/ 455099 w 3467616"/>
                <a:gd name="connsiteY3501" fmla="*/ 1059180 h 1759758"/>
                <a:gd name="connsiteX3502" fmla="*/ 464796 w 3467616"/>
                <a:gd name="connsiteY3502" fmla="*/ 1056178 h 1759758"/>
                <a:gd name="connsiteX3503" fmla="*/ 475649 w 3467616"/>
                <a:gd name="connsiteY3503" fmla="*/ 1053176 h 1759758"/>
                <a:gd name="connsiteX3504" fmla="*/ 487424 w 3467616"/>
                <a:gd name="connsiteY3504" fmla="*/ 1049944 h 1759758"/>
                <a:gd name="connsiteX3505" fmla="*/ 500124 w 3467616"/>
                <a:gd name="connsiteY3505" fmla="*/ 1046249 h 1759758"/>
                <a:gd name="connsiteX3506" fmla="*/ 513747 w 3467616"/>
                <a:gd name="connsiteY3506" fmla="*/ 1042555 h 1759758"/>
                <a:gd name="connsiteX3507" fmla="*/ 528524 w 3467616"/>
                <a:gd name="connsiteY3507" fmla="*/ 1038398 h 1759758"/>
                <a:gd name="connsiteX3508" fmla="*/ 543994 w 3467616"/>
                <a:gd name="connsiteY3508" fmla="*/ 1033780 h 1759758"/>
                <a:gd name="connsiteX3509" fmla="*/ 560388 w 3467616"/>
                <a:gd name="connsiteY3509" fmla="*/ 1028931 h 1759758"/>
                <a:gd name="connsiteX3510" fmla="*/ 577474 w 3467616"/>
                <a:gd name="connsiteY3510" fmla="*/ 1023620 h 1759758"/>
                <a:gd name="connsiteX3511" fmla="*/ 595715 w 3467616"/>
                <a:gd name="connsiteY3511" fmla="*/ 1017847 h 1759758"/>
                <a:gd name="connsiteX3512" fmla="*/ 614418 w 3467616"/>
                <a:gd name="connsiteY3512" fmla="*/ 1011382 h 1759758"/>
                <a:gd name="connsiteX3513" fmla="*/ 634044 w 3467616"/>
                <a:gd name="connsiteY3513" fmla="*/ 1004685 h 1759758"/>
                <a:gd name="connsiteX3514" fmla="*/ 654594 w 3467616"/>
                <a:gd name="connsiteY3514" fmla="*/ 997065 h 1759758"/>
                <a:gd name="connsiteX3515" fmla="*/ 675606 w 3467616"/>
                <a:gd name="connsiteY3515" fmla="*/ 988984 h 1759758"/>
                <a:gd name="connsiteX3516" fmla="*/ 697541 w 3467616"/>
                <a:gd name="connsiteY3516" fmla="*/ 980209 h 1759758"/>
                <a:gd name="connsiteX3517" fmla="*/ 720169 w 3467616"/>
                <a:gd name="connsiteY3517" fmla="*/ 970511 h 1759758"/>
                <a:gd name="connsiteX3518" fmla="*/ 743489 w 3467616"/>
                <a:gd name="connsiteY3518" fmla="*/ 960351 h 1759758"/>
                <a:gd name="connsiteX3519" fmla="*/ 767272 w 3467616"/>
                <a:gd name="connsiteY3519" fmla="*/ 949267 h 1759758"/>
                <a:gd name="connsiteX3520" fmla="*/ 987317 w 3467616"/>
                <a:gd name="connsiteY3520" fmla="*/ 888769 h 1759758"/>
                <a:gd name="connsiteX3521" fmla="*/ 985008 w 3467616"/>
                <a:gd name="connsiteY3521" fmla="*/ 890155 h 1759758"/>
                <a:gd name="connsiteX3522" fmla="*/ 985008 w 3467616"/>
                <a:gd name="connsiteY3522" fmla="*/ 889924 h 1759758"/>
                <a:gd name="connsiteX3523" fmla="*/ 988010 w 3467616"/>
                <a:gd name="connsiteY3523" fmla="*/ 888076 h 1759758"/>
                <a:gd name="connsiteX3524" fmla="*/ 993782 w 3467616"/>
                <a:gd name="connsiteY3524" fmla="*/ 884613 h 1759758"/>
                <a:gd name="connsiteX3525" fmla="*/ 999324 w 3467616"/>
                <a:gd name="connsiteY3525" fmla="*/ 881149 h 1759758"/>
                <a:gd name="connsiteX3526" fmla="*/ 1004865 w 3467616"/>
                <a:gd name="connsiteY3526" fmla="*/ 877685 h 1759758"/>
                <a:gd name="connsiteX3527" fmla="*/ 1010407 w 3467616"/>
                <a:gd name="connsiteY3527" fmla="*/ 874222 h 1759758"/>
                <a:gd name="connsiteX3528" fmla="*/ 1015717 w 3467616"/>
                <a:gd name="connsiteY3528" fmla="*/ 870527 h 1759758"/>
                <a:gd name="connsiteX3529" fmla="*/ 1021028 w 3467616"/>
                <a:gd name="connsiteY3529" fmla="*/ 867064 h 1759758"/>
                <a:gd name="connsiteX3530" fmla="*/ 1026570 w 3467616"/>
                <a:gd name="connsiteY3530" fmla="*/ 863600 h 1759758"/>
                <a:gd name="connsiteX3531" fmla="*/ 1031649 w 3467616"/>
                <a:gd name="connsiteY3531" fmla="*/ 860136 h 1759758"/>
                <a:gd name="connsiteX3532" fmla="*/ 1034882 w 3467616"/>
                <a:gd name="connsiteY3532" fmla="*/ 858058 h 1759758"/>
                <a:gd name="connsiteX3533" fmla="*/ 1029802 w 3467616"/>
                <a:gd name="connsiteY3533" fmla="*/ 861753 h 1759758"/>
                <a:gd name="connsiteX3534" fmla="*/ 1023106 w 3467616"/>
                <a:gd name="connsiteY3534" fmla="*/ 866371 h 1759758"/>
                <a:gd name="connsiteX3535" fmla="*/ 1016179 w 3467616"/>
                <a:gd name="connsiteY3535" fmla="*/ 870989 h 1759758"/>
                <a:gd name="connsiteX3536" fmla="*/ 1009021 w 3467616"/>
                <a:gd name="connsiteY3536" fmla="*/ 875607 h 1759758"/>
                <a:gd name="connsiteX3537" fmla="*/ 1001864 w 3467616"/>
                <a:gd name="connsiteY3537" fmla="*/ 879995 h 1759758"/>
                <a:gd name="connsiteX3538" fmla="*/ 994706 w 3467616"/>
                <a:gd name="connsiteY3538" fmla="*/ 884382 h 1759758"/>
                <a:gd name="connsiteX3539" fmla="*/ 987317 w 3467616"/>
                <a:gd name="connsiteY3539" fmla="*/ 888769 h 1759758"/>
                <a:gd name="connsiteX3540" fmla="*/ 750647 w 3467616"/>
                <a:gd name="connsiteY3540" fmla="*/ 1026391 h 1759758"/>
                <a:gd name="connsiteX3541" fmla="*/ 758729 w 3467616"/>
                <a:gd name="connsiteY3541" fmla="*/ 1023620 h 1759758"/>
                <a:gd name="connsiteX3542" fmla="*/ 766579 w 3467616"/>
                <a:gd name="connsiteY3542" fmla="*/ 1020849 h 1759758"/>
                <a:gd name="connsiteX3543" fmla="*/ 774430 w 3467616"/>
                <a:gd name="connsiteY3543" fmla="*/ 1018078 h 1759758"/>
                <a:gd name="connsiteX3544" fmla="*/ 782511 w 3467616"/>
                <a:gd name="connsiteY3544" fmla="*/ 1015307 h 1759758"/>
                <a:gd name="connsiteX3545" fmla="*/ 790362 w 3467616"/>
                <a:gd name="connsiteY3545" fmla="*/ 1012536 h 1759758"/>
                <a:gd name="connsiteX3546" fmla="*/ 798212 w 3467616"/>
                <a:gd name="connsiteY3546" fmla="*/ 1009535 h 1759758"/>
                <a:gd name="connsiteX3547" fmla="*/ 806063 w 3467616"/>
                <a:gd name="connsiteY3547" fmla="*/ 1006764 h 1759758"/>
                <a:gd name="connsiteX3548" fmla="*/ 813913 w 3467616"/>
                <a:gd name="connsiteY3548" fmla="*/ 1003762 h 1759758"/>
                <a:gd name="connsiteX3549" fmla="*/ 821764 w 3467616"/>
                <a:gd name="connsiteY3549" fmla="*/ 1000760 h 1759758"/>
                <a:gd name="connsiteX3550" fmla="*/ 829614 w 3467616"/>
                <a:gd name="connsiteY3550" fmla="*/ 997758 h 1759758"/>
                <a:gd name="connsiteX3551" fmla="*/ 837465 w 3467616"/>
                <a:gd name="connsiteY3551" fmla="*/ 994525 h 1759758"/>
                <a:gd name="connsiteX3552" fmla="*/ 845315 w 3467616"/>
                <a:gd name="connsiteY3552" fmla="*/ 991524 h 1759758"/>
                <a:gd name="connsiteX3553" fmla="*/ 853166 w 3467616"/>
                <a:gd name="connsiteY3553" fmla="*/ 988291 h 1759758"/>
                <a:gd name="connsiteX3554" fmla="*/ 860785 w 3467616"/>
                <a:gd name="connsiteY3554" fmla="*/ 985058 h 1759758"/>
                <a:gd name="connsiteX3555" fmla="*/ 868636 w 3467616"/>
                <a:gd name="connsiteY3555" fmla="*/ 981825 h 1759758"/>
                <a:gd name="connsiteX3556" fmla="*/ 876255 w 3467616"/>
                <a:gd name="connsiteY3556" fmla="*/ 978593 h 1759758"/>
                <a:gd name="connsiteX3557" fmla="*/ 879257 w 3467616"/>
                <a:gd name="connsiteY3557" fmla="*/ 977207 h 1759758"/>
                <a:gd name="connsiteX3558" fmla="*/ 884568 w 3467616"/>
                <a:gd name="connsiteY3558" fmla="*/ 994756 h 1759758"/>
                <a:gd name="connsiteX3559" fmla="*/ 882490 w 3467616"/>
                <a:gd name="connsiteY3559" fmla="*/ 995680 h 1759758"/>
                <a:gd name="connsiteX3560" fmla="*/ 869790 w 3467616"/>
                <a:gd name="connsiteY3560" fmla="*/ 1000067 h 1759758"/>
                <a:gd name="connsiteX3561" fmla="*/ 857322 w 3467616"/>
                <a:gd name="connsiteY3561" fmla="*/ 1004224 h 1759758"/>
                <a:gd name="connsiteX3562" fmla="*/ 845084 w 3467616"/>
                <a:gd name="connsiteY3562" fmla="*/ 1008380 h 1759758"/>
                <a:gd name="connsiteX3563" fmla="*/ 833309 w 3467616"/>
                <a:gd name="connsiteY3563" fmla="*/ 1012075 h 1759758"/>
                <a:gd name="connsiteX3564" fmla="*/ 821995 w 3467616"/>
                <a:gd name="connsiteY3564" fmla="*/ 1015769 h 1759758"/>
                <a:gd name="connsiteX3565" fmla="*/ 810681 w 3467616"/>
                <a:gd name="connsiteY3565" fmla="*/ 1019233 h 1759758"/>
                <a:gd name="connsiteX3566" fmla="*/ 799828 w 3467616"/>
                <a:gd name="connsiteY3566" fmla="*/ 1022465 h 1759758"/>
                <a:gd name="connsiteX3567" fmla="*/ 789438 w 3467616"/>
                <a:gd name="connsiteY3567" fmla="*/ 1025236 h 1759758"/>
                <a:gd name="connsiteX3568" fmla="*/ 779279 w 3467616"/>
                <a:gd name="connsiteY3568" fmla="*/ 1028007 h 1759758"/>
                <a:gd name="connsiteX3569" fmla="*/ 769350 w 3467616"/>
                <a:gd name="connsiteY3569" fmla="*/ 1030547 h 1759758"/>
                <a:gd name="connsiteX3570" fmla="*/ 759883 w 3467616"/>
                <a:gd name="connsiteY3570" fmla="*/ 1033087 h 1759758"/>
                <a:gd name="connsiteX3571" fmla="*/ 750878 w 3467616"/>
                <a:gd name="connsiteY3571" fmla="*/ 1035165 h 1759758"/>
                <a:gd name="connsiteX3572" fmla="*/ 741873 w 3467616"/>
                <a:gd name="connsiteY3572" fmla="*/ 1037013 h 1759758"/>
                <a:gd name="connsiteX3573" fmla="*/ 733561 w 3467616"/>
                <a:gd name="connsiteY3573" fmla="*/ 1038629 h 1759758"/>
                <a:gd name="connsiteX3574" fmla="*/ 725249 w 3467616"/>
                <a:gd name="connsiteY3574" fmla="*/ 1040245 h 1759758"/>
                <a:gd name="connsiteX3575" fmla="*/ 717398 w 3467616"/>
                <a:gd name="connsiteY3575" fmla="*/ 1041400 h 1759758"/>
                <a:gd name="connsiteX3576" fmla="*/ 710009 w 3467616"/>
                <a:gd name="connsiteY3576" fmla="*/ 1042555 h 1759758"/>
                <a:gd name="connsiteX3577" fmla="*/ 702852 w 3467616"/>
                <a:gd name="connsiteY3577" fmla="*/ 1043478 h 1759758"/>
                <a:gd name="connsiteX3578" fmla="*/ 696155 w 3467616"/>
                <a:gd name="connsiteY3578" fmla="*/ 1044171 h 1759758"/>
                <a:gd name="connsiteX3579" fmla="*/ 694770 w 3467616"/>
                <a:gd name="connsiteY3579" fmla="*/ 1044171 h 1759758"/>
                <a:gd name="connsiteX3580" fmla="*/ 695232 w 3467616"/>
                <a:gd name="connsiteY3580" fmla="*/ 1043940 h 1759758"/>
                <a:gd name="connsiteX3581" fmla="*/ 703082 w 3467616"/>
                <a:gd name="connsiteY3581" fmla="*/ 1041631 h 1759758"/>
                <a:gd name="connsiteX3582" fmla="*/ 711164 w 3467616"/>
                <a:gd name="connsiteY3582" fmla="*/ 1039091 h 1759758"/>
                <a:gd name="connsiteX3583" fmla="*/ 719014 w 3467616"/>
                <a:gd name="connsiteY3583" fmla="*/ 1036782 h 1759758"/>
                <a:gd name="connsiteX3584" fmla="*/ 726865 w 3467616"/>
                <a:gd name="connsiteY3584" fmla="*/ 1034242 h 1759758"/>
                <a:gd name="connsiteX3585" fmla="*/ 734946 w 3467616"/>
                <a:gd name="connsiteY3585" fmla="*/ 1031702 h 1759758"/>
                <a:gd name="connsiteX3586" fmla="*/ 742797 w 3467616"/>
                <a:gd name="connsiteY3586" fmla="*/ 1028931 h 1759758"/>
                <a:gd name="connsiteX3587" fmla="*/ 750647 w 3467616"/>
                <a:gd name="connsiteY3587" fmla="*/ 1026391 h 1759758"/>
                <a:gd name="connsiteX3588" fmla="*/ 1056355 w 3467616"/>
                <a:gd name="connsiteY3588" fmla="*/ 927562 h 1759758"/>
                <a:gd name="connsiteX3589" fmla="*/ 1048043 w 3467616"/>
                <a:gd name="connsiteY3589" fmla="*/ 931025 h 1759758"/>
                <a:gd name="connsiteX3590" fmla="*/ 1039962 w 3467616"/>
                <a:gd name="connsiteY3590" fmla="*/ 934489 h 1759758"/>
                <a:gd name="connsiteX3591" fmla="*/ 1031880 w 3467616"/>
                <a:gd name="connsiteY3591" fmla="*/ 937953 h 1759758"/>
                <a:gd name="connsiteX3592" fmla="*/ 1023799 w 3467616"/>
                <a:gd name="connsiteY3592" fmla="*/ 941185 h 1759758"/>
                <a:gd name="connsiteX3593" fmla="*/ 1015948 w 3467616"/>
                <a:gd name="connsiteY3593" fmla="*/ 944418 h 1759758"/>
                <a:gd name="connsiteX3594" fmla="*/ 1008098 w 3467616"/>
                <a:gd name="connsiteY3594" fmla="*/ 947651 h 1759758"/>
                <a:gd name="connsiteX3595" fmla="*/ 1004634 w 3467616"/>
                <a:gd name="connsiteY3595" fmla="*/ 949036 h 1759758"/>
                <a:gd name="connsiteX3596" fmla="*/ 995168 w 3467616"/>
                <a:gd name="connsiteY3596" fmla="*/ 920635 h 1759758"/>
                <a:gd name="connsiteX3597" fmla="*/ 1001171 w 3467616"/>
                <a:gd name="connsiteY3597" fmla="*/ 917171 h 1759758"/>
                <a:gd name="connsiteX3598" fmla="*/ 1008560 w 3467616"/>
                <a:gd name="connsiteY3598" fmla="*/ 913015 h 1759758"/>
                <a:gd name="connsiteX3599" fmla="*/ 1015948 w 3467616"/>
                <a:gd name="connsiteY3599" fmla="*/ 908858 h 1759758"/>
                <a:gd name="connsiteX3600" fmla="*/ 1023106 w 3467616"/>
                <a:gd name="connsiteY3600" fmla="*/ 904471 h 1759758"/>
                <a:gd name="connsiteX3601" fmla="*/ 1030495 w 3467616"/>
                <a:gd name="connsiteY3601" fmla="*/ 900084 h 1759758"/>
                <a:gd name="connsiteX3602" fmla="*/ 1037653 w 3467616"/>
                <a:gd name="connsiteY3602" fmla="*/ 895696 h 1759758"/>
                <a:gd name="connsiteX3603" fmla="*/ 1044580 w 3467616"/>
                <a:gd name="connsiteY3603" fmla="*/ 891309 h 1759758"/>
                <a:gd name="connsiteX3604" fmla="*/ 1051507 w 3467616"/>
                <a:gd name="connsiteY3604" fmla="*/ 886922 h 1759758"/>
                <a:gd name="connsiteX3605" fmla="*/ 1058433 w 3467616"/>
                <a:gd name="connsiteY3605" fmla="*/ 882304 h 1759758"/>
                <a:gd name="connsiteX3606" fmla="*/ 1065360 w 3467616"/>
                <a:gd name="connsiteY3606" fmla="*/ 877916 h 1759758"/>
                <a:gd name="connsiteX3607" fmla="*/ 1072056 w 3467616"/>
                <a:gd name="connsiteY3607" fmla="*/ 873298 h 1759758"/>
                <a:gd name="connsiteX3608" fmla="*/ 1078752 w 3467616"/>
                <a:gd name="connsiteY3608" fmla="*/ 868680 h 1759758"/>
                <a:gd name="connsiteX3609" fmla="*/ 1085448 w 3467616"/>
                <a:gd name="connsiteY3609" fmla="*/ 864062 h 1759758"/>
                <a:gd name="connsiteX3610" fmla="*/ 1085910 w 3467616"/>
                <a:gd name="connsiteY3610" fmla="*/ 863600 h 1759758"/>
                <a:gd name="connsiteX3611" fmla="*/ 1087065 w 3467616"/>
                <a:gd name="connsiteY3611" fmla="*/ 866140 h 1759758"/>
                <a:gd name="connsiteX3612" fmla="*/ 1091221 w 3467616"/>
                <a:gd name="connsiteY3612" fmla="*/ 874453 h 1759758"/>
                <a:gd name="connsiteX3613" fmla="*/ 1095839 w 3467616"/>
                <a:gd name="connsiteY3613" fmla="*/ 882996 h 1759758"/>
                <a:gd name="connsiteX3614" fmla="*/ 1100919 w 3467616"/>
                <a:gd name="connsiteY3614" fmla="*/ 891540 h 1759758"/>
                <a:gd name="connsiteX3615" fmla="*/ 1106922 w 3467616"/>
                <a:gd name="connsiteY3615" fmla="*/ 900315 h 1759758"/>
                <a:gd name="connsiteX3616" fmla="*/ 1110154 w 3467616"/>
                <a:gd name="connsiteY3616" fmla="*/ 904702 h 1759758"/>
                <a:gd name="connsiteX3617" fmla="*/ 1107384 w 3467616"/>
                <a:gd name="connsiteY3617" fmla="*/ 905856 h 1759758"/>
                <a:gd name="connsiteX3618" fmla="*/ 1098610 w 3467616"/>
                <a:gd name="connsiteY3618" fmla="*/ 909551 h 1759758"/>
                <a:gd name="connsiteX3619" fmla="*/ 1090066 w 3467616"/>
                <a:gd name="connsiteY3619" fmla="*/ 913245 h 1759758"/>
                <a:gd name="connsiteX3620" fmla="*/ 1081523 w 3467616"/>
                <a:gd name="connsiteY3620" fmla="*/ 916940 h 1759758"/>
                <a:gd name="connsiteX3621" fmla="*/ 1072980 w 3467616"/>
                <a:gd name="connsiteY3621" fmla="*/ 920635 h 1759758"/>
                <a:gd name="connsiteX3622" fmla="*/ 1064668 w 3467616"/>
                <a:gd name="connsiteY3622" fmla="*/ 924098 h 1759758"/>
                <a:gd name="connsiteX3623" fmla="*/ 1056355 w 3467616"/>
                <a:gd name="connsiteY3623" fmla="*/ 927562 h 1759758"/>
                <a:gd name="connsiteX3624" fmla="*/ 1343823 w 3467616"/>
                <a:gd name="connsiteY3624" fmla="*/ 1059411 h 1759758"/>
                <a:gd name="connsiteX3625" fmla="*/ 1359524 w 3467616"/>
                <a:gd name="connsiteY3625" fmla="*/ 1090815 h 1759758"/>
                <a:gd name="connsiteX3626" fmla="*/ 1363218 w 3467616"/>
                <a:gd name="connsiteY3626" fmla="*/ 1098666 h 1759758"/>
                <a:gd name="connsiteX3627" fmla="*/ 1366681 w 3467616"/>
                <a:gd name="connsiteY3627" fmla="*/ 1106516 h 1759758"/>
                <a:gd name="connsiteX3628" fmla="*/ 1369683 w 3467616"/>
                <a:gd name="connsiteY3628" fmla="*/ 1114367 h 1759758"/>
                <a:gd name="connsiteX3629" fmla="*/ 1372223 w 3467616"/>
                <a:gd name="connsiteY3629" fmla="*/ 1121987 h 1759758"/>
                <a:gd name="connsiteX3630" fmla="*/ 1374301 w 3467616"/>
                <a:gd name="connsiteY3630" fmla="*/ 1129607 h 1759758"/>
                <a:gd name="connsiteX3631" fmla="*/ 1375917 w 3467616"/>
                <a:gd name="connsiteY3631" fmla="*/ 1136996 h 1759758"/>
                <a:gd name="connsiteX3632" fmla="*/ 1376841 w 3467616"/>
                <a:gd name="connsiteY3632" fmla="*/ 1144155 h 1759758"/>
                <a:gd name="connsiteX3633" fmla="*/ 1377303 w 3467616"/>
                <a:gd name="connsiteY3633" fmla="*/ 1151544 h 1759758"/>
                <a:gd name="connsiteX3634" fmla="*/ 1377072 w 3467616"/>
                <a:gd name="connsiteY3634" fmla="*/ 1158471 h 1759758"/>
                <a:gd name="connsiteX3635" fmla="*/ 1376148 w 3467616"/>
                <a:gd name="connsiteY3635" fmla="*/ 1165629 h 1759758"/>
                <a:gd name="connsiteX3636" fmla="*/ 1374532 w 3467616"/>
                <a:gd name="connsiteY3636" fmla="*/ 1172556 h 1759758"/>
                <a:gd name="connsiteX3637" fmla="*/ 1372223 w 3467616"/>
                <a:gd name="connsiteY3637" fmla="*/ 1179484 h 1759758"/>
                <a:gd name="connsiteX3638" fmla="*/ 1368990 w 3467616"/>
                <a:gd name="connsiteY3638" fmla="*/ 1186411 h 1759758"/>
                <a:gd name="connsiteX3639" fmla="*/ 1367374 w 3467616"/>
                <a:gd name="connsiteY3639" fmla="*/ 1183871 h 1759758"/>
                <a:gd name="connsiteX3640" fmla="*/ 1364372 w 3467616"/>
                <a:gd name="connsiteY3640" fmla="*/ 1179253 h 1759758"/>
                <a:gd name="connsiteX3641" fmla="*/ 1361602 w 3467616"/>
                <a:gd name="connsiteY3641" fmla="*/ 1174635 h 1759758"/>
                <a:gd name="connsiteX3642" fmla="*/ 1358600 w 3467616"/>
                <a:gd name="connsiteY3642" fmla="*/ 1170016 h 1759758"/>
                <a:gd name="connsiteX3643" fmla="*/ 1355829 w 3467616"/>
                <a:gd name="connsiteY3643" fmla="*/ 1165629 h 1759758"/>
                <a:gd name="connsiteX3644" fmla="*/ 1352828 w 3467616"/>
                <a:gd name="connsiteY3644" fmla="*/ 1161011 h 1759758"/>
                <a:gd name="connsiteX3645" fmla="*/ 1350057 w 3467616"/>
                <a:gd name="connsiteY3645" fmla="*/ 1156393 h 1759758"/>
                <a:gd name="connsiteX3646" fmla="*/ 1347055 w 3467616"/>
                <a:gd name="connsiteY3646" fmla="*/ 1151775 h 1759758"/>
                <a:gd name="connsiteX3647" fmla="*/ 1344053 w 3467616"/>
                <a:gd name="connsiteY3647" fmla="*/ 1147156 h 1759758"/>
                <a:gd name="connsiteX3648" fmla="*/ 1341283 w 3467616"/>
                <a:gd name="connsiteY3648" fmla="*/ 1142538 h 1759758"/>
                <a:gd name="connsiteX3649" fmla="*/ 1338281 w 3467616"/>
                <a:gd name="connsiteY3649" fmla="*/ 1137920 h 1759758"/>
                <a:gd name="connsiteX3650" fmla="*/ 1335510 w 3467616"/>
                <a:gd name="connsiteY3650" fmla="*/ 1133302 h 1759758"/>
                <a:gd name="connsiteX3651" fmla="*/ 1333201 w 3467616"/>
                <a:gd name="connsiteY3651" fmla="*/ 1129838 h 1759758"/>
                <a:gd name="connsiteX3652" fmla="*/ 1330661 w 3467616"/>
                <a:gd name="connsiteY3652" fmla="*/ 1123142 h 1759758"/>
                <a:gd name="connsiteX3653" fmla="*/ 1328814 w 3467616"/>
                <a:gd name="connsiteY3653" fmla="*/ 1116215 h 1759758"/>
                <a:gd name="connsiteX3654" fmla="*/ 1327429 w 3467616"/>
                <a:gd name="connsiteY3654" fmla="*/ 1109287 h 1759758"/>
                <a:gd name="connsiteX3655" fmla="*/ 1326736 w 3467616"/>
                <a:gd name="connsiteY3655" fmla="*/ 1102591 h 1759758"/>
                <a:gd name="connsiteX3656" fmla="*/ 1326505 w 3467616"/>
                <a:gd name="connsiteY3656" fmla="*/ 1096126 h 1759758"/>
                <a:gd name="connsiteX3657" fmla="*/ 1327198 w 3467616"/>
                <a:gd name="connsiteY3657" fmla="*/ 1089891 h 1759758"/>
                <a:gd name="connsiteX3658" fmla="*/ 1328352 w 3467616"/>
                <a:gd name="connsiteY3658" fmla="*/ 1083887 h 1759758"/>
                <a:gd name="connsiteX3659" fmla="*/ 1330200 w 3467616"/>
                <a:gd name="connsiteY3659" fmla="*/ 1077422 h 1759758"/>
                <a:gd name="connsiteX3660" fmla="*/ 1331816 w 3467616"/>
                <a:gd name="connsiteY3660" fmla="*/ 1072573 h 1759758"/>
                <a:gd name="connsiteX3661" fmla="*/ 1333663 w 3467616"/>
                <a:gd name="connsiteY3661" fmla="*/ 1068878 h 1759758"/>
                <a:gd name="connsiteX3662" fmla="*/ 1335741 w 3467616"/>
                <a:gd name="connsiteY3662" fmla="*/ 1065876 h 1759758"/>
                <a:gd name="connsiteX3663" fmla="*/ 1338050 w 3467616"/>
                <a:gd name="connsiteY3663" fmla="*/ 1063336 h 1759758"/>
                <a:gd name="connsiteX3664" fmla="*/ 1341052 w 3467616"/>
                <a:gd name="connsiteY3664" fmla="*/ 1061027 h 1759758"/>
                <a:gd name="connsiteX3665" fmla="*/ 1343823 w 3467616"/>
                <a:gd name="connsiteY3665" fmla="*/ 1059411 h 1759758"/>
                <a:gd name="connsiteX3666" fmla="*/ 1419326 w 3467616"/>
                <a:gd name="connsiteY3666" fmla="*/ 1419398 h 1759758"/>
                <a:gd name="connsiteX3667" fmla="*/ 1426715 w 3467616"/>
                <a:gd name="connsiteY3667" fmla="*/ 1354282 h 1759758"/>
                <a:gd name="connsiteX3668" fmla="*/ 1427407 w 3467616"/>
                <a:gd name="connsiteY3668" fmla="*/ 1347586 h 1759758"/>
                <a:gd name="connsiteX3669" fmla="*/ 1427869 w 3467616"/>
                <a:gd name="connsiteY3669" fmla="*/ 1340889 h 1759758"/>
                <a:gd name="connsiteX3670" fmla="*/ 1428562 w 3467616"/>
                <a:gd name="connsiteY3670" fmla="*/ 1334193 h 1759758"/>
                <a:gd name="connsiteX3671" fmla="*/ 1429024 w 3467616"/>
                <a:gd name="connsiteY3671" fmla="*/ 1327496 h 1759758"/>
                <a:gd name="connsiteX3672" fmla="*/ 1429255 w 3467616"/>
                <a:gd name="connsiteY3672" fmla="*/ 1320800 h 1759758"/>
                <a:gd name="connsiteX3673" fmla="*/ 1429716 w 3467616"/>
                <a:gd name="connsiteY3673" fmla="*/ 1314104 h 1759758"/>
                <a:gd name="connsiteX3674" fmla="*/ 1429947 w 3467616"/>
                <a:gd name="connsiteY3674" fmla="*/ 1307407 h 1759758"/>
                <a:gd name="connsiteX3675" fmla="*/ 1430178 w 3467616"/>
                <a:gd name="connsiteY3675" fmla="*/ 1300711 h 1759758"/>
                <a:gd name="connsiteX3676" fmla="*/ 1430178 w 3467616"/>
                <a:gd name="connsiteY3676" fmla="*/ 1294015 h 1759758"/>
                <a:gd name="connsiteX3677" fmla="*/ 1430178 w 3467616"/>
                <a:gd name="connsiteY3677" fmla="*/ 1287318 h 1759758"/>
                <a:gd name="connsiteX3678" fmla="*/ 1430178 w 3467616"/>
                <a:gd name="connsiteY3678" fmla="*/ 1280622 h 1759758"/>
                <a:gd name="connsiteX3679" fmla="*/ 1430178 w 3467616"/>
                <a:gd name="connsiteY3679" fmla="*/ 1274156 h 1759758"/>
                <a:gd name="connsiteX3680" fmla="*/ 1429947 w 3467616"/>
                <a:gd name="connsiteY3680" fmla="*/ 1267460 h 1759758"/>
                <a:gd name="connsiteX3681" fmla="*/ 1429716 w 3467616"/>
                <a:gd name="connsiteY3681" fmla="*/ 1260764 h 1759758"/>
                <a:gd name="connsiteX3682" fmla="*/ 1429485 w 3467616"/>
                <a:gd name="connsiteY3682" fmla="*/ 1254067 h 1759758"/>
                <a:gd name="connsiteX3683" fmla="*/ 1429255 w 3467616"/>
                <a:gd name="connsiteY3683" fmla="*/ 1247371 h 1759758"/>
                <a:gd name="connsiteX3684" fmla="*/ 1428793 w 3467616"/>
                <a:gd name="connsiteY3684" fmla="*/ 1240675 h 1759758"/>
                <a:gd name="connsiteX3685" fmla="*/ 1428562 w 3467616"/>
                <a:gd name="connsiteY3685" fmla="*/ 1233978 h 1759758"/>
                <a:gd name="connsiteX3686" fmla="*/ 1428100 w 3467616"/>
                <a:gd name="connsiteY3686" fmla="*/ 1227513 h 1759758"/>
                <a:gd name="connsiteX3687" fmla="*/ 1427407 w 3467616"/>
                <a:gd name="connsiteY3687" fmla="*/ 1220816 h 1759758"/>
                <a:gd name="connsiteX3688" fmla="*/ 1426946 w 3467616"/>
                <a:gd name="connsiteY3688" fmla="*/ 1214120 h 1759758"/>
                <a:gd name="connsiteX3689" fmla="*/ 1426253 w 3467616"/>
                <a:gd name="connsiteY3689" fmla="*/ 1207424 h 1759758"/>
                <a:gd name="connsiteX3690" fmla="*/ 1425560 w 3467616"/>
                <a:gd name="connsiteY3690" fmla="*/ 1200958 h 1759758"/>
                <a:gd name="connsiteX3691" fmla="*/ 1424868 w 3467616"/>
                <a:gd name="connsiteY3691" fmla="*/ 1194262 h 1759758"/>
                <a:gd name="connsiteX3692" fmla="*/ 1424175 w 3467616"/>
                <a:gd name="connsiteY3692" fmla="*/ 1187566 h 1759758"/>
                <a:gd name="connsiteX3693" fmla="*/ 1423251 w 3467616"/>
                <a:gd name="connsiteY3693" fmla="*/ 1180869 h 1759758"/>
                <a:gd name="connsiteX3694" fmla="*/ 1422559 w 3467616"/>
                <a:gd name="connsiteY3694" fmla="*/ 1174635 h 1759758"/>
                <a:gd name="connsiteX3695" fmla="*/ 1428331 w 3467616"/>
                <a:gd name="connsiteY3695" fmla="*/ 1178791 h 1759758"/>
                <a:gd name="connsiteX3696" fmla="*/ 1434103 w 3467616"/>
                <a:gd name="connsiteY3696" fmla="*/ 1183178 h 1759758"/>
                <a:gd name="connsiteX3697" fmla="*/ 1438490 w 3467616"/>
                <a:gd name="connsiteY3697" fmla="*/ 1187104 h 1759758"/>
                <a:gd name="connsiteX3698" fmla="*/ 1441492 w 3467616"/>
                <a:gd name="connsiteY3698" fmla="*/ 1190567 h 1759758"/>
                <a:gd name="connsiteX3699" fmla="*/ 1442185 w 3467616"/>
                <a:gd name="connsiteY3699" fmla="*/ 1191491 h 1759758"/>
                <a:gd name="connsiteX3700" fmla="*/ 1441492 w 3467616"/>
                <a:gd name="connsiteY3700" fmla="*/ 1208809 h 1759758"/>
                <a:gd name="connsiteX3701" fmla="*/ 1440799 w 3467616"/>
                <a:gd name="connsiteY3701" fmla="*/ 1228667 h 1759758"/>
                <a:gd name="connsiteX3702" fmla="*/ 1440107 w 3467616"/>
                <a:gd name="connsiteY3702" fmla="*/ 1247602 h 1759758"/>
                <a:gd name="connsiteX3703" fmla="*/ 1439183 w 3467616"/>
                <a:gd name="connsiteY3703" fmla="*/ 1265382 h 1759758"/>
                <a:gd name="connsiteX3704" fmla="*/ 1438029 w 3467616"/>
                <a:gd name="connsiteY3704" fmla="*/ 1282469 h 1759758"/>
                <a:gd name="connsiteX3705" fmla="*/ 1437105 w 3467616"/>
                <a:gd name="connsiteY3705" fmla="*/ 1298402 h 1759758"/>
                <a:gd name="connsiteX3706" fmla="*/ 1435720 w 3467616"/>
                <a:gd name="connsiteY3706" fmla="*/ 1313642 h 1759758"/>
                <a:gd name="connsiteX3707" fmla="*/ 1434565 w 3467616"/>
                <a:gd name="connsiteY3707" fmla="*/ 1327958 h 1759758"/>
                <a:gd name="connsiteX3708" fmla="*/ 1433180 w 3467616"/>
                <a:gd name="connsiteY3708" fmla="*/ 1341351 h 1759758"/>
                <a:gd name="connsiteX3709" fmla="*/ 1431564 w 3467616"/>
                <a:gd name="connsiteY3709" fmla="*/ 1353820 h 1759758"/>
                <a:gd name="connsiteX3710" fmla="*/ 1429947 w 3467616"/>
                <a:gd name="connsiteY3710" fmla="*/ 1365596 h 1759758"/>
                <a:gd name="connsiteX3711" fmla="*/ 1428331 w 3467616"/>
                <a:gd name="connsiteY3711" fmla="*/ 1376680 h 1759758"/>
                <a:gd name="connsiteX3712" fmla="*/ 1426715 w 3467616"/>
                <a:gd name="connsiteY3712" fmla="*/ 1386609 h 1759758"/>
                <a:gd name="connsiteX3713" fmla="*/ 1424868 w 3467616"/>
                <a:gd name="connsiteY3713" fmla="*/ 1396076 h 1759758"/>
                <a:gd name="connsiteX3714" fmla="*/ 1423020 w 3467616"/>
                <a:gd name="connsiteY3714" fmla="*/ 1404620 h 1759758"/>
                <a:gd name="connsiteX3715" fmla="*/ 1421173 w 3467616"/>
                <a:gd name="connsiteY3715" fmla="*/ 1412471 h 1759758"/>
                <a:gd name="connsiteX3716" fmla="*/ 1419326 w 3467616"/>
                <a:gd name="connsiteY3716" fmla="*/ 1419398 h 1759758"/>
                <a:gd name="connsiteX3717" fmla="*/ 1399931 w 3467616"/>
                <a:gd name="connsiteY3717" fmla="*/ 1296786 h 1759758"/>
                <a:gd name="connsiteX3718" fmla="*/ 1399700 w 3467616"/>
                <a:gd name="connsiteY3718" fmla="*/ 1294938 h 1759758"/>
                <a:gd name="connsiteX3719" fmla="*/ 1399007 w 3467616"/>
                <a:gd name="connsiteY3719" fmla="*/ 1288935 h 1759758"/>
                <a:gd name="connsiteX3720" fmla="*/ 1398314 w 3467616"/>
                <a:gd name="connsiteY3720" fmla="*/ 1282931 h 1759758"/>
                <a:gd name="connsiteX3721" fmla="*/ 1397622 w 3467616"/>
                <a:gd name="connsiteY3721" fmla="*/ 1276927 h 1759758"/>
                <a:gd name="connsiteX3722" fmla="*/ 1396929 w 3467616"/>
                <a:gd name="connsiteY3722" fmla="*/ 1270924 h 1759758"/>
                <a:gd name="connsiteX3723" fmla="*/ 1396236 w 3467616"/>
                <a:gd name="connsiteY3723" fmla="*/ 1264920 h 1759758"/>
                <a:gd name="connsiteX3724" fmla="*/ 1395544 w 3467616"/>
                <a:gd name="connsiteY3724" fmla="*/ 1258916 h 1759758"/>
                <a:gd name="connsiteX3725" fmla="*/ 1394620 w 3467616"/>
                <a:gd name="connsiteY3725" fmla="*/ 1252913 h 1759758"/>
                <a:gd name="connsiteX3726" fmla="*/ 1393927 w 3467616"/>
                <a:gd name="connsiteY3726" fmla="*/ 1246678 h 1759758"/>
                <a:gd name="connsiteX3727" fmla="*/ 1393004 w 3467616"/>
                <a:gd name="connsiteY3727" fmla="*/ 1240675 h 1759758"/>
                <a:gd name="connsiteX3728" fmla="*/ 1392311 w 3467616"/>
                <a:gd name="connsiteY3728" fmla="*/ 1234671 h 1759758"/>
                <a:gd name="connsiteX3729" fmla="*/ 1391849 w 3467616"/>
                <a:gd name="connsiteY3729" fmla="*/ 1232362 h 1759758"/>
                <a:gd name="connsiteX3730" fmla="*/ 1392311 w 3467616"/>
                <a:gd name="connsiteY3730" fmla="*/ 1231669 h 1759758"/>
                <a:gd name="connsiteX3731" fmla="*/ 1393004 w 3467616"/>
                <a:gd name="connsiteY3731" fmla="*/ 1236518 h 1759758"/>
                <a:gd name="connsiteX3732" fmla="*/ 1394620 w 3467616"/>
                <a:gd name="connsiteY3732" fmla="*/ 1246678 h 1759758"/>
                <a:gd name="connsiteX3733" fmla="*/ 1396005 w 3467616"/>
                <a:gd name="connsiteY3733" fmla="*/ 1257069 h 1759758"/>
                <a:gd name="connsiteX3734" fmla="*/ 1397160 w 3467616"/>
                <a:gd name="connsiteY3734" fmla="*/ 1267229 h 1759758"/>
                <a:gd name="connsiteX3735" fmla="*/ 1398314 w 3467616"/>
                <a:gd name="connsiteY3735" fmla="*/ 1277389 h 1759758"/>
                <a:gd name="connsiteX3736" fmla="*/ 1399238 w 3467616"/>
                <a:gd name="connsiteY3736" fmla="*/ 1287780 h 1759758"/>
                <a:gd name="connsiteX3737" fmla="*/ 1399931 w 3467616"/>
                <a:gd name="connsiteY3737" fmla="*/ 1296786 h 1759758"/>
                <a:gd name="connsiteX3738" fmla="*/ 1505451 w 3467616"/>
                <a:gd name="connsiteY3738" fmla="*/ 1271847 h 1759758"/>
                <a:gd name="connsiteX3739" fmla="*/ 1507991 w 3467616"/>
                <a:gd name="connsiteY3739" fmla="*/ 1260533 h 1759758"/>
                <a:gd name="connsiteX3740" fmla="*/ 1509838 w 3467616"/>
                <a:gd name="connsiteY3740" fmla="*/ 1248987 h 1759758"/>
                <a:gd name="connsiteX3741" fmla="*/ 1511454 w 3467616"/>
                <a:gd name="connsiteY3741" fmla="*/ 1237442 h 1759758"/>
                <a:gd name="connsiteX3742" fmla="*/ 1512608 w 3467616"/>
                <a:gd name="connsiteY3742" fmla="*/ 1225896 h 1759758"/>
                <a:gd name="connsiteX3743" fmla="*/ 1513532 w 3467616"/>
                <a:gd name="connsiteY3743" fmla="*/ 1214120 h 1759758"/>
                <a:gd name="connsiteX3744" fmla="*/ 1513763 w 3467616"/>
                <a:gd name="connsiteY3744" fmla="*/ 1202575 h 1759758"/>
                <a:gd name="connsiteX3745" fmla="*/ 1513994 w 3467616"/>
                <a:gd name="connsiteY3745" fmla="*/ 1190567 h 1759758"/>
                <a:gd name="connsiteX3746" fmla="*/ 1513763 w 3467616"/>
                <a:gd name="connsiteY3746" fmla="*/ 1187104 h 1759758"/>
                <a:gd name="connsiteX3747" fmla="*/ 1515841 w 3467616"/>
                <a:gd name="connsiteY3747" fmla="*/ 1187566 h 1759758"/>
                <a:gd name="connsiteX3748" fmla="*/ 1527386 w 3467616"/>
                <a:gd name="connsiteY3748" fmla="*/ 1187335 h 1759758"/>
                <a:gd name="connsiteX3749" fmla="*/ 1537084 w 3467616"/>
                <a:gd name="connsiteY3749" fmla="*/ 1185718 h 1759758"/>
                <a:gd name="connsiteX3750" fmla="*/ 1544241 w 3467616"/>
                <a:gd name="connsiteY3750" fmla="*/ 1184333 h 1759758"/>
                <a:gd name="connsiteX3751" fmla="*/ 1542163 w 3467616"/>
                <a:gd name="connsiteY3751" fmla="*/ 1192876 h 1759758"/>
                <a:gd name="connsiteX3752" fmla="*/ 1538700 w 3467616"/>
                <a:gd name="connsiteY3752" fmla="*/ 1208578 h 1759758"/>
                <a:gd name="connsiteX3753" fmla="*/ 1535006 w 3467616"/>
                <a:gd name="connsiteY3753" fmla="*/ 1223818 h 1759758"/>
                <a:gd name="connsiteX3754" fmla="*/ 1531311 w 3467616"/>
                <a:gd name="connsiteY3754" fmla="*/ 1237904 h 1759758"/>
                <a:gd name="connsiteX3755" fmla="*/ 1527617 w 3467616"/>
                <a:gd name="connsiteY3755" fmla="*/ 1251527 h 1759758"/>
                <a:gd name="connsiteX3756" fmla="*/ 1523922 w 3467616"/>
                <a:gd name="connsiteY3756" fmla="*/ 1264227 h 1759758"/>
                <a:gd name="connsiteX3757" fmla="*/ 1520228 w 3467616"/>
                <a:gd name="connsiteY3757" fmla="*/ 1276235 h 1759758"/>
                <a:gd name="connsiteX3758" fmla="*/ 1516534 w 3467616"/>
                <a:gd name="connsiteY3758" fmla="*/ 1287549 h 1759758"/>
                <a:gd name="connsiteX3759" fmla="*/ 1512839 w 3467616"/>
                <a:gd name="connsiteY3759" fmla="*/ 1298171 h 1759758"/>
                <a:gd name="connsiteX3760" fmla="*/ 1509376 w 3467616"/>
                <a:gd name="connsiteY3760" fmla="*/ 1308100 h 1759758"/>
                <a:gd name="connsiteX3761" fmla="*/ 1505682 w 3467616"/>
                <a:gd name="connsiteY3761" fmla="*/ 1317336 h 1759758"/>
                <a:gd name="connsiteX3762" fmla="*/ 1501987 w 3467616"/>
                <a:gd name="connsiteY3762" fmla="*/ 1326111 h 1759758"/>
                <a:gd name="connsiteX3763" fmla="*/ 1498524 w 3467616"/>
                <a:gd name="connsiteY3763" fmla="*/ 1333962 h 1759758"/>
                <a:gd name="connsiteX3764" fmla="*/ 1494829 w 3467616"/>
                <a:gd name="connsiteY3764" fmla="*/ 1341582 h 1759758"/>
                <a:gd name="connsiteX3765" fmla="*/ 1491366 w 3467616"/>
                <a:gd name="connsiteY3765" fmla="*/ 1348509 h 1759758"/>
                <a:gd name="connsiteX3766" fmla="*/ 1487902 w 3467616"/>
                <a:gd name="connsiteY3766" fmla="*/ 1354744 h 1759758"/>
                <a:gd name="connsiteX3767" fmla="*/ 1484439 w 3467616"/>
                <a:gd name="connsiteY3767" fmla="*/ 1360516 h 1759758"/>
                <a:gd name="connsiteX3768" fmla="*/ 1480976 w 3467616"/>
                <a:gd name="connsiteY3768" fmla="*/ 1365827 h 1759758"/>
                <a:gd name="connsiteX3769" fmla="*/ 1477512 w 3467616"/>
                <a:gd name="connsiteY3769" fmla="*/ 1370676 h 1759758"/>
                <a:gd name="connsiteX3770" fmla="*/ 1474049 w 3467616"/>
                <a:gd name="connsiteY3770" fmla="*/ 1375064 h 1759758"/>
                <a:gd name="connsiteX3771" fmla="*/ 1470816 w 3467616"/>
                <a:gd name="connsiteY3771" fmla="*/ 1378758 h 1759758"/>
                <a:gd name="connsiteX3772" fmla="*/ 1467353 w 3467616"/>
                <a:gd name="connsiteY3772" fmla="*/ 1382453 h 1759758"/>
                <a:gd name="connsiteX3773" fmla="*/ 1464120 w 3467616"/>
                <a:gd name="connsiteY3773" fmla="*/ 1385455 h 1759758"/>
                <a:gd name="connsiteX3774" fmla="*/ 1460887 w 3467616"/>
                <a:gd name="connsiteY3774" fmla="*/ 1388226 h 1759758"/>
                <a:gd name="connsiteX3775" fmla="*/ 1457886 w 3467616"/>
                <a:gd name="connsiteY3775" fmla="*/ 1390535 h 1759758"/>
                <a:gd name="connsiteX3776" fmla="*/ 1455808 w 3467616"/>
                <a:gd name="connsiteY3776" fmla="*/ 1392151 h 1759758"/>
                <a:gd name="connsiteX3777" fmla="*/ 1456962 w 3467616"/>
                <a:gd name="connsiteY3777" fmla="*/ 1386609 h 1759758"/>
                <a:gd name="connsiteX3778" fmla="*/ 1458348 w 3467616"/>
                <a:gd name="connsiteY3778" fmla="*/ 1379220 h 1759758"/>
                <a:gd name="connsiteX3779" fmla="*/ 1459733 w 3467616"/>
                <a:gd name="connsiteY3779" fmla="*/ 1372062 h 1759758"/>
                <a:gd name="connsiteX3780" fmla="*/ 1461118 w 3467616"/>
                <a:gd name="connsiteY3780" fmla="*/ 1364904 h 1759758"/>
                <a:gd name="connsiteX3781" fmla="*/ 1462273 w 3467616"/>
                <a:gd name="connsiteY3781" fmla="*/ 1357976 h 1759758"/>
                <a:gd name="connsiteX3782" fmla="*/ 1476127 w 3467616"/>
                <a:gd name="connsiteY3782" fmla="*/ 1354051 h 1759758"/>
                <a:gd name="connsiteX3783" fmla="*/ 1483285 w 3467616"/>
                <a:gd name="connsiteY3783" fmla="*/ 1338349 h 1759758"/>
                <a:gd name="connsiteX3784" fmla="*/ 1487902 w 3467616"/>
                <a:gd name="connsiteY3784" fmla="*/ 1327496 h 1759758"/>
                <a:gd name="connsiteX3785" fmla="*/ 1492290 w 3467616"/>
                <a:gd name="connsiteY3785" fmla="*/ 1316413 h 1759758"/>
                <a:gd name="connsiteX3786" fmla="*/ 1496215 w 3467616"/>
                <a:gd name="connsiteY3786" fmla="*/ 1305560 h 1759758"/>
                <a:gd name="connsiteX3787" fmla="*/ 1499678 w 3467616"/>
                <a:gd name="connsiteY3787" fmla="*/ 1294246 h 1759758"/>
                <a:gd name="connsiteX3788" fmla="*/ 1502911 w 3467616"/>
                <a:gd name="connsiteY3788" fmla="*/ 1283162 h 1759758"/>
                <a:gd name="connsiteX3789" fmla="*/ 1505451 w 3467616"/>
                <a:gd name="connsiteY3789" fmla="*/ 1271847 h 1759758"/>
                <a:gd name="connsiteX3790" fmla="*/ 1576567 w 3467616"/>
                <a:gd name="connsiteY3790" fmla="*/ 1204653 h 1759758"/>
                <a:gd name="connsiteX3791" fmla="*/ 1576798 w 3467616"/>
                <a:gd name="connsiteY3791" fmla="*/ 1203498 h 1759758"/>
                <a:gd name="connsiteX3792" fmla="*/ 1578183 w 3467616"/>
                <a:gd name="connsiteY3792" fmla="*/ 1197033 h 1759758"/>
                <a:gd name="connsiteX3793" fmla="*/ 1579569 w 3467616"/>
                <a:gd name="connsiteY3793" fmla="*/ 1190567 h 1759758"/>
                <a:gd name="connsiteX3794" fmla="*/ 1580723 w 3467616"/>
                <a:gd name="connsiteY3794" fmla="*/ 1184102 h 1759758"/>
                <a:gd name="connsiteX3795" fmla="*/ 1581878 w 3467616"/>
                <a:gd name="connsiteY3795" fmla="*/ 1177636 h 1759758"/>
                <a:gd name="connsiteX3796" fmla="*/ 1582570 w 3467616"/>
                <a:gd name="connsiteY3796" fmla="*/ 1174404 h 1759758"/>
                <a:gd name="connsiteX3797" fmla="*/ 1585803 w 3467616"/>
                <a:gd name="connsiteY3797" fmla="*/ 1174173 h 1759758"/>
                <a:gd name="connsiteX3798" fmla="*/ 1587650 w 3467616"/>
                <a:gd name="connsiteY3798" fmla="*/ 1173942 h 1759758"/>
                <a:gd name="connsiteX3799" fmla="*/ 1583956 w 3467616"/>
                <a:gd name="connsiteY3799" fmla="*/ 1183178 h 1759758"/>
                <a:gd name="connsiteX3800" fmla="*/ 1580492 w 3467616"/>
                <a:gd name="connsiteY3800" fmla="*/ 1192415 h 1759758"/>
                <a:gd name="connsiteX3801" fmla="*/ 1577260 w 3467616"/>
                <a:gd name="connsiteY3801" fmla="*/ 1202113 h 1759758"/>
                <a:gd name="connsiteX3802" fmla="*/ 1576567 w 3467616"/>
                <a:gd name="connsiteY3802" fmla="*/ 1204653 h 1759758"/>
                <a:gd name="connsiteX3803" fmla="*/ 1567562 w 3467616"/>
                <a:gd name="connsiteY3803" fmla="*/ 1239982 h 1759758"/>
                <a:gd name="connsiteX3804" fmla="*/ 1567100 w 3467616"/>
                <a:gd name="connsiteY3804" fmla="*/ 1242522 h 1759758"/>
                <a:gd name="connsiteX3805" fmla="*/ 1565484 w 3467616"/>
                <a:gd name="connsiteY3805" fmla="*/ 1253144 h 1759758"/>
                <a:gd name="connsiteX3806" fmla="*/ 1564099 w 3467616"/>
                <a:gd name="connsiteY3806" fmla="*/ 1263996 h 1759758"/>
                <a:gd name="connsiteX3807" fmla="*/ 1563406 w 3467616"/>
                <a:gd name="connsiteY3807" fmla="*/ 1275080 h 1759758"/>
                <a:gd name="connsiteX3808" fmla="*/ 1562944 w 3467616"/>
                <a:gd name="connsiteY3808" fmla="*/ 1286626 h 1759758"/>
                <a:gd name="connsiteX3809" fmla="*/ 1562944 w 3467616"/>
                <a:gd name="connsiteY3809" fmla="*/ 1298171 h 1759758"/>
                <a:gd name="connsiteX3810" fmla="*/ 1563637 w 3467616"/>
                <a:gd name="connsiteY3810" fmla="*/ 1310178 h 1759758"/>
                <a:gd name="connsiteX3811" fmla="*/ 1564329 w 3467616"/>
                <a:gd name="connsiteY3811" fmla="*/ 1316644 h 1759758"/>
                <a:gd name="connsiteX3812" fmla="*/ 1564099 w 3467616"/>
                <a:gd name="connsiteY3812" fmla="*/ 1316644 h 1759758"/>
                <a:gd name="connsiteX3813" fmla="*/ 1560173 w 3467616"/>
                <a:gd name="connsiteY3813" fmla="*/ 1320569 h 1759758"/>
                <a:gd name="connsiteX3814" fmla="*/ 1556479 w 3467616"/>
                <a:gd name="connsiteY3814" fmla="*/ 1324495 h 1759758"/>
                <a:gd name="connsiteX3815" fmla="*/ 1552554 w 3467616"/>
                <a:gd name="connsiteY3815" fmla="*/ 1327958 h 1759758"/>
                <a:gd name="connsiteX3816" fmla="*/ 1548628 w 3467616"/>
                <a:gd name="connsiteY3816" fmla="*/ 1331422 h 1759758"/>
                <a:gd name="connsiteX3817" fmla="*/ 1544934 w 3467616"/>
                <a:gd name="connsiteY3817" fmla="*/ 1334655 h 1759758"/>
                <a:gd name="connsiteX3818" fmla="*/ 1541009 w 3467616"/>
                <a:gd name="connsiteY3818" fmla="*/ 1337656 h 1759758"/>
                <a:gd name="connsiteX3819" fmla="*/ 1537084 w 3467616"/>
                <a:gd name="connsiteY3819" fmla="*/ 1340427 h 1759758"/>
                <a:gd name="connsiteX3820" fmla="*/ 1533389 w 3467616"/>
                <a:gd name="connsiteY3820" fmla="*/ 1342967 h 1759758"/>
                <a:gd name="connsiteX3821" fmla="*/ 1531311 w 3467616"/>
                <a:gd name="connsiteY3821" fmla="*/ 1344353 h 1759758"/>
                <a:gd name="connsiteX3822" fmla="*/ 1533620 w 3467616"/>
                <a:gd name="connsiteY3822" fmla="*/ 1338349 h 1759758"/>
                <a:gd name="connsiteX3823" fmla="*/ 1536160 w 3467616"/>
                <a:gd name="connsiteY3823" fmla="*/ 1332115 h 1759758"/>
                <a:gd name="connsiteX3824" fmla="*/ 1538700 w 3467616"/>
                <a:gd name="connsiteY3824" fmla="*/ 1325649 h 1759758"/>
                <a:gd name="connsiteX3825" fmla="*/ 1541240 w 3467616"/>
                <a:gd name="connsiteY3825" fmla="*/ 1319184 h 1759758"/>
                <a:gd name="connsiteX3826" fmla="*/ 1543780 w 3467616"/>
                <a:gd name="connsiteY3826" fmla="*/ 1312718 h 1759758"/>
                <a:gd name="connsiteX3827" fmla="*/ 1546089 w 3467616"/>
                <a:gd name="connsiteY3827" fmla="*/ 1306484 h 1759758"/>
                <a:gd name="connsiteX3828" fmla="*/ 1548398 w 3467616"/>
                <a:gd name="connsiteY3828" fmla="*/ 1300018 h 1759758"/>
                <a:gd name="connsiteX3829" fmla="*/ 1550707 w 3467616"/>
                <a:gd name="connsiteY3829" fmla="*/ 1293553 h 1759758"/>
                <a:gd name="connsiteX3830" fmla="*/ 1553016 w 3467616"/>
                <a:gd name="connsiteY3830" fmla="*/ 1287087 h 1759758"/>
                <a:gd name="connsiteX3831" fmla="*/ 1555094 w 3467616"/>
                <a:gd name="connsiteY3831" fmla="*/ 1280622 h 1759758"/>
                <a:gd name="connsiteX3832" fmla="*/ 1557172 w 3467616"/>
                <a:gd name="connsiteY3832" fmla="*/ 1274387 h 1759758"/>
                <a:gd name="connsiteX3833" fmla="*/ 1559250 w 3467616"/>
                <a:gd name="connsiteY3833" fmla="*/ 1267922 h 1759758"/>
                <a:gd name="connsiteX3834" fmla="*/ 1561328 w 3467616"/>
                <a:gd name="connsiteY3834" fmla="*/ 1261456 h 1759758"/>
                <a:gd name="connsiteX3835" fmla="*/ 1563175 w 3467616"/>
                <a:gd name="connsiteY3835" fmla="*/ 1254991 h 1759758"/>
                <a:gd name="connsiteX3836" fmla="*/ 1565253 w 3467616"/>
                <a:gd name="connsiteY3836" fmla="*/ 1248526 h 1759758"/>
                <a:gd name="connsiteX3837" fmla="*/ 1567100 w 3467616"/>
                <a:gd name="connsiteY3837" fmla="*/ 1242291 h 1759758"/>
                <a:gd name="connsiteX3838" fmla="*/ 1567562 w 3467616"/>
                <a:gd name="connsiteY3838" fmla="*/ 1239982 h 1759758"/>
                <a:gd name="connsiteX3839" fmla="*/ 1665232 w 3467616"/>
                <a:gd name="connsiteY3839" fmla="*/ 1263766 h 1759758"/>
                <a:gd name="connsiteX3840" fmla="*/ 1663154 w 3467616"/>
                <a:gd name="connsiteY3840" fmla="*/ 1271616 h 1759758"/>
                <a:gd name="connsiteX3841" fmla="*/ 1660845 w 3467616"/>
                <a:gd name="connsiteY3841" fmla="*/ 1279236 h 1759758"/>
                <a:gd name="connsiteX3842" fmla="*/ 1658536 w 3467616"/>
                <a:gd name="connsiteY3842" fmla="*/ 1286626 h 1759758"/>
                <a:gd name="connsiteX3843" fmla="*/ 1655765 w 3467616"/>
                <a:gd name="connsiteY3843" fmla="*/ 1293553 h 1759758"/>
                <a:gd name="connsiteX3844" fmla="*/ 1653225 w 3467616"/>
                <a:gd name="connsiteY3844" fmla="*/ 1300480 h 1759758"/>
                <a:gd name="connsiteX3845" fmla="*/ 1650223 w 3467616"/>
                <a:gd name="connsiteY3845" fmla="*/ 1306946 h 1759758"/>
                <a:gd name="connsiteX3846" fmla="*/ 1647222 w 3467616"/>
                <a:gd name="connsiteY3846" fmla="*/ 1312949 h 1759758"/>
                <a:gd name="connsiteX3847" fmla="*/ 1643989 w 3467616"/>
                <a:gd name="connsiteY3847" fmla="*/ 1318953 h 1759758"/>
                <a:gd name="connsiteX3848" fmla="*/ 1640757 w 3467616"/>
                <a:gd name="connsiteY3848" fmla="*/ 1324726 h 1759758"/>
                <a:gd name="connsiteX3849" fmla="*/ 1637293 w 3467616"/>
                <a:gd name="connsiteY3849" fmla="*/ 1330036 h 1759758"/>
                <a:gd name="connsiteX3850" fmla="*/ 1633599 w 3467616"/>
                <a:gd name="connsiteY3850" fmla="*/ 1335347 h 1759758"/>
                <a:gd name="connsiteX3851" fmla="*/ 1629904 w 3467616"/>
                <a:gd name="connsiteY3851" fmla="*/ 1340196 h 1759758"/>
                <a:gd name="connsiteX3852" fmla="*/ 1626210 w 3467616"/>
                <a:gd name="connsiteY3852" fmla="*/ 1344815 h 1759758"/>
                <a:gd name="connsiteX3853" fmla="*/ 1622285 w 3467616"/>
                <a:gd name="connsiteY3853" fmla="*/ 1349433 h 1759758"/>
                <a:gd name="connsiteX3854" fmla="*/ 1618129 w 3467616"/>
                <a:gd name="connsiteY3854" fmla="*/ 1353589 h 1759758"/>
                <a:gd name="connsiteX3855" fmla="*/ 1613972 w 3467616"/>
                <a:gd name="connsiteY3855" fmla="*/ 1357746 h 1759758"/>
                <a:gd name="connsiteX3856" fmla="*/ 1609585 w 3467616"/>
                <a:gd name="connsiteY3856" fmla="*/ 1361440 h 1759758"/>
                <a:gd name="connsiteX3857" fmla="*/ 1605198 w 3467616"/>
                <a:gd name="connsiteY3857" fmla="*/ 1365135 h 1759758"/>
                <a:gd name="connsiteX3858" fmla="*/ 1600580 w 3467616"/>
                <a:gd name="connsiteY3858" fmla="*/ 1368598 h 1759758"/>
                <a:gd name="connsiteX3859" fmla="*/ 1598502 w 3467616"/>
                <a:gd name="connsiteY3859" fmla="*/ 1370215 h 1759758"/>
                <a:gd name="connsiteX3860" fmla="*/ 1598733 w 3467616"/>
                <a:gd name="connsiteY3860" fmla="*/ 1369060 h 1759758"/>
                <a:gd name="connsiteX3861" fmla="*/ 1599888 w 3467616"/>
                <a:gd name="connsiteY3861" fmla="*/ 1359824 h 1759758"/>
                <a:gd name="connsiteX3862" fmla="*/ 1601042 w 3467616"/>
                <a:gd name="connsiteY3862" fmla="*/ 1350587 h 1759758"/>
                <a:gd name="connsiteX3863" fmla="*/ 1601966 w 3467616"/>
                <a:gd name="connsiteY3863" fmla="*/ 1341351 h 1759758"/>
                <a:gd name="connsiteX3864" fmla="*/ 1602658 w 3467616"/>
                <a:gd name="connsiteY3864" fmla="*/ 1331884 h 1759758"/>
                <a:gd name="connsiteX3865" fmla="*/ 1603351 w 3467616"/>
                <a:gd name="connsiteY3865" fmla="*/ 1322647 h 1759758"/>
                <a:gd name="connsiteX3866" fmla="*/ 1603582 w 3467616"/>
                <a:gd name="connsiteY3866" fmla="*/ 1313411 h 1759758"/>
                <a:gd name="connsiteX3867" fmla="*/ 1604044 w 3467616"/>
                <a:gd name="connsiteY3867" fmla="*/ 1304406 h 1759758"/>
                <a:gd name="connsiteX3868" fmla="*/ 1604044 w 3467616"/>
                <a:gd name="connsiteY3868" fmla="*/ 1295169 h 1759758"/>
                <a:gd name="connsiteX3869" fmla="*/ 1604044 w 3467616"/>
                <a:gd name="connsiteY3869" fmla="*/ 1285933 h 1759758"/>
                <a:gd name="connsiteX3870" fmla="*/ 1604044 w 3467616"/>
                <a:gd name="connsiteY3870" fmla="*/ 1276696 h 1759758"/>
                <a:gd name="connsiteX3871" fmla="*/ 1603813 w 3467616"/>
                <a:gd name="connsiteY3871" fmla="*/ 1267460 h 1759758"/>
                <a:gd name="connsiteX3872" fmla="*/ 1603582 w 3467616"/>
                <a:gd name="connsiteY3872" fmla="*/ 1258455 h 1759758"/>
                <a:gd name="connsiteX3873" fmla="*/ 1603351 w 3467616"/>
                <a:gd name="connsiteY3873" fmla="*/ 1250142 h 1759758"/>
                <a:gd name="connsiteX3874" fmla="*/ 1604275 w 3467616"/>
                <a:gd name="connsiteY3874" fmla="*/ 1240906 h 1759758"/>
                <a:gd name="connsiteX3875" fmla="*/ 1605429 w 3467616"/>
                <a:gd name="connsiteY3875" fmla="*/ 1231669 h 1759758"/>
                <a:gd name="connsiteX3876" fmla="*/ 1607046 w 3467616"/>
                <a:gd name="connsiteY3876" fmla="*/ 1223126 h 1759758"/>
                <a:gd name="connsiteX3877" fmla="*/ 1608893 w 3467616"/>
                <a:gd name="connsiteY3877" fmla="*/ 1215044 h 1759758"/>
                <a:gd name="connsiteX3878" fmla="*/ 1610971 w 3467616"/>
                <a:gd name="connsiteY3878" fmla="*/ 1207424 h 1759758"/>
                <a:gd name="connsiteX3879" fmla="*/ 1613280 w 3467616"/>
                <a:gd name="connsiteY3879" fmla="*/ 1200266 h 1759758"/>
                <a:gd name="connsiteX3880" fmla="*/ 1615820 w 3467616"/>
                <a:gd name="connsiteY3880" fmla="*/ 1193569 h 1759758"/>
                <a:gd name="connsiteX3881" fmla="*/ 1618590 w 3467616"/>
                <a:gd name="connsiteY3881" fmla="*/ 1187566 h 1759758"/>
                <a:gd name="connsiteX3882" fmla="*/ 1621592 w 3467616"/>
                <a:gd name="connsiteY3882" fmla="*/ 1181793 h 1759758"/>
                <a:gd name="connsiteX3883" fmla="*/ 1624825 w 3467616"/>
                <a:gd name="connsiteY3883" fmla="*/ 1176482 h 1759758"/>
                <a:gd name="connsiteX3884" fmla="*/ 1628288 w 3467616"/>
                <a:gd name="connsiteY3884" fmla="*/ 1171402 h 1759758"/>
                <a:gd name="connsiteX3885" fmla="*/ 1631982 w 3467616"/>
                <a:gd name="connsiteY3885" fmla="*/ 1166784 h 1759758"/>
                <a:gd name="connsiteX3886" fmla="*/ 1635677 w 3467616"/>
                <a:gd name="connsiteY3886" fmla="*/ 1162396 h 1759758"/>
                <a:gd name="connsiteX3887" fmla="*/ 1639602 w 3467616"/>
                <a:gd name="connsiteY3887" fmla="*/ 1158471 h 1759758"/>
                <a:gd name="connsiteX3888" fmla="*/ 1640064 w 3467616"/>
                <a:gd name="connsiteY3888" fmla="*/ 1158240 h 1759758"/>
                <a:gd name="connsiteX3889" fmla="*/ 1650223 w 3467616"/>
                <a:gd name="connsiteY3889" fmla="*/ 1169093 h 1759758"/>
                <a:gd name="connsiteX3890" fmla="*/ 1673082 w 3467616"/>
                <a:gd name="connsiteY3890" fmla="*/ 1191491 h 1759758"/>
                <a:gd name="connsiteX3891" fmla="*/ 1675622 w 3467616"/>
                <a:gd name="connsiteY3891" fmla="*/ 1193569 h 1759758"/>
                <a:gd name="connsiteX3892" fmla="*/ 1675160 w 3467616"/>
                <a:gd name="connsiteY3892" fmla="*/ 1198649 h 1759758"/>
                <a:gd name="connsiteX3893" fmla="*/ 1674468 w 3467616"/>
                <a:gd name="connsiteY3893" fmla="*/ 1209040 h 1759758"/>
                <a:gd name="connsiteX3894" fmla="*/ 1673313 w 3467616"/>
                <a:gd name="connsiteY3894" fmla="*/ 1218969 h 1759758"/>
                <a:gd name="connsiteX3895" fmla="*/ 1672159 w 3467616"/>
                <a:gd name="connsiteY3895" fmla="*/ 1228667 h 1759758"/>
                <a:gd name="connsiteX3896" fmla="*/ 1670773 w 3467616"/>
                <a:gd name="connsiteY3896" fmla="*/ 1237904 h 1759758"/>
                <a:gd name="connsiteX3897" fmla="*/ 1669157 w 3467616"/>
                <a:gd name="connsiteY3897" fmla="*/ 1246678 h 1759758"/>
                <a:gd name="connsiteX3898" fmla="*/ 1667310 w 3467616"/>
                <a:gd name="connsiteY3898" fmla="*/ 1255453 h 1759758"/>
                <a:gd name="connsiteX3899" fmla="*/ 1665232 w 3467616"/>
                <a:gd name="connsiteY3899" fmla="*/ 1263766 h 1759758"/>
                <a:gd name="connsiteX3900" fmla="*/ 1555786 w 3467616"/>
                <a:gd name="connsiteY3900" fmla="*/ 1533006 h 1759758"/>
                <a:gd name="connsiteX3901" fmla="*/ 1559019 w 3467616"/>
                <a:gd name="connsiteY3901" fmla="*/ 1540626 h 1759758"/>
                <a:gd name="connsiteX3902" fmla="*/ 1561790 w 3467616"/>
                <a:gd name="connsiteY3902" fmla="*/ 1548246 h 1759758"/>
                <a:gd name="connsiteX3903" fmla="*/ 1564099 w 3467616"/>
                <a:gd name="connsiteY3903" fmla="*/ 1556096 h 1759758"/>
                <a:gd name="connsiteX3904" fmla="*/ 1565946 w 3467616"/>
                <a:gd name="connsiteY3904" fmla="*/ 1564409 h 1759758"/>
                <a:gd name="connsiteX3905" fmla="*/ 1567100 w 3467616"/>
                <a:gd name="connsiteY3905" fmla="*/ 1573184 h 1759758"/>
                <a:gd name="connsiteX3906" fmla="*/ 1568024 w 3467616"/>
                <a:gd name="connsiteY3906" fmla="*/ 1581266 h 1759758"/>
                <a:gd name="connsiteX3907" fmla="*/ 1569871 w 3467616"/>
                <a:gd name="connsiteY3907" fmla="*/ 1589578 h 1759758"/>
                <a:gd name="connsiteX3908" fmla="*/ 1572411 w 3467616"/>
                <a:gd name="connsiteY3908" fmla="*/ 1597198 h 1759758"/>
                <a:gd name="connsiteX3909" fmla="*/ 1575643 w 3467616"/>
                <a:gd name="connsiteY3909" fmla="*/ 1603895 h 1759758"/>
                <a:gd name="connsiteX3910" fmla="*/ 1579338 w 3467616"/>
                <a:gd name="connsiteY3910" fmla="*/ 1609898 h 1759758"/>
                <a:gd name="connsiteX3911" fmla="*/ 1583032 w 3467616"/>
                <a:gd name="connsiteY3911" fmla="*/ 1615440 h 1759758"/>
                <a:gd name="connsiteX3912" fmla="*/ 1586727 w 3467616"/>
                <a:gd name="connsiteY3912" fmla="*/ 1620520 h 1759758"/>
                <a:gd name="connsiteX3913" fmla="*/ 1590421 w 3467616"/>
                <a:gd name="connsiteY3913" fmla="*/ 1625138 h 1759758"/>
                <a:gd name="connsiteX3914" fmla="*/ 1593653 w 3467616"/>
                <a:gd name="connsiteY3914" fmla="*/ 1629756 h 1759758"/>
                <a:gd name="connsiteX3915" fmla="*/ 1596655 w 3467616"/>
                <a:gd name="connsiteY3915" fmla="*/ 1634144 h 1759758"/>
                <a:gd name="connsiteX3916" fmla="*/ 1599195 w 3467616"/>
                <a:gd name="connsiteY3916" fmla="*/ 1638762 h 1759758"/>
                <a:gd name="connsiteX3917" fmla="*/ 1601504 w 3467616"/>
                <a:gd name="connsiteY3917" fmla="*/ 1643611 h 1759758"/>
                <a:gd name="connsiteX3918" fmla="*/ 1603351 w 3467616"/>
                <a:gd name="connsiteY3918" fmla="*/ 1648922 h 1759758"/>
                <a:gd name="connsiteX3919" fmla="*/ 1603582 w 3467616"/>
                <a:gd name="connsiteY3919" fmla="*/ 1650307 h 1759758"/>
                <a:gd name="connsiteX3920" fmla="*/ 1598964 w 3467616"/>
                <a:gd name="connsiteY3920" fmla="*/ 1647306 h 1759758"/>
                <a:gd name="connsiteX3921" fmla="*/ 1593884 w 3467616"/>
                <a:gd name="connsiteY3921" fmla="*/ 1643611 h 1759758"/>
                <a:gd name="connsiteX3922" fmla="*/ 1589266 w 3467616"/>
                <a:gd name="connsiteY3922" fmla="*/ 1639455 h 1759758"/>
                <a:gd name="connsiteX3923" fmla="*/ 1585110 w 3467616"/>
                <a:gd name="connsiteY3923" fmla="*/ 1635298 h 1759758"/>
                <a:gd name="connsiteX3924" fmla="*/ 1580954 w 3467616"/>
                <a:gd name="connsiteY3924" fmla="*/ 1630449 h 1759758"/>
                <a:gd name="connsiteX3925" fmla="*/ 1577491 w 3467616"/>
                <a:gd name="connsiteY3925" fmla="*/ 1625369 h 1759758"/>
                <a:gd name="connsiteX3926" fmla="*/ 1574027 w 3467616"/>
                <a:gd name="connsiteY3926" fmla="*/ 1619827 h 1759758"/>
                <a:gd name="connsiteX3927" fmla="*/ 1571026 w 3467616"/>
                <a:gd name="connsiteY3927" fmla="*/ 1613824 h 1759758"/>
                <a:gd name="connsiteX3928" fmla="*/ 1568255 w 3467616"/>
                <a:gd name="connsiteY3928" fmla="*/ 1607358 h 1759758"/>
                <a:gd name="connsiteX3929" fmla="*/ 1566177 w 3467616"/>
                <a:gd name="connsiteY3929" fmla="*/ 1600200 h 1759758"/>
                <a:gd name="connsiteX3930" fmla="*/ 1564099 w 3467616"/>
                <a:gd name="connsiteY3930" fmla="*/ 1592580 h 1759758"/>
                <a:gd name="connsiteX3931" fmla="*/ 1562713 w 3467616"/>
                <a:gd name="connsiteY3931" fmla="*/ 1584267 h 1759758"/>
                <a:gd name="connsiteX3932" fmla="*/ 1561097 w 3467616"/>
                <a:gd name="connsiteY3932" fmla="*/ 1571106 h 1759758"/>
                <a:gd name="connsiteX3933" fmla="*/ 1549552 w 3467616"/>
                <a:gd name="connsiteY3933" fmla="*/ 1559098 h 1759758"/>
                <a:gd name="connsiteX3934" fmla="*/ 1542394 w 3467616"/>
                <a:gd name="connsiteY3934" fmla="*/ 1550093 h 1759758"/>
                <a:gd name="connsiteX3935" fmla="*/ 1535929 w 3467616"/>
                <a:gd name="connsiteY3935" fmla="*/ 1540626 h 1759758"/>
                <a:gd name="connsiteX3936" fmla="*/ 1530388 w 3467616"/>
                <a:gd name="connsiteY3936" fmla="*/ 1530696 h 1759758"/>
                <a:gd name="connsiteX3937" fmla="*/ 1525539 w 3467616"/>
                <a:gd name="connsiteY3937" fmla="*/ 1520306 h 1759758"/>
                <a:gd name="connsiteX3938" fmla="*/ 1521613 w 3467616"/>
                <a:gd name="connsiteY3938" fmla="*/ 1509453 h 1759758"/>
                <a:gd name="connsiteX3939" fmla="*/ 1518150 w 3467616"/>
                <a:gd name="connsiteY3939" fmla="*/ 1498369 h 1759758"/>
                <a:gd name="connsiteX3940" fmla="*/ 1515610 w 3467616"/>
                <a:gd name="connsiteY3940" fmla="*/ 1486593 h 1759758"/>
                <a:gd name="connsiteX3941" fmla="*/ 1513301 w 3467616"/>
                <a:gd name="connsiteY3941" fmla="*/ 1474586 h 1759758"/>
                <a:gd name="connsiteX3942" fmla="*/ 1511685 w 3467616"/>
                <a:gd name="connsiteY3942" fmla="*/ 1462347 h 1759758"/>
                <a:gd name="connsiteX3943" fmla="*/ 1510530 w 3467616"/>
                <a:gd name="connsiteY3943" fmla="*/ 1449647 h 1759758"/>
                <a:gd name="connsiteX3944" fmla="*/ 1509838 w 3467616"/>
                <a:gd name="connsiteY3944" fmla="*/ 1436716 h 1759758"/>
                <a:gd name="connsiteX3945" fmla="*/ 1509607 w 3467616"/>
                <a:gd name="connsiteY3945" fmla="*/ 1423555 h 1759758"/>
                <a:gd name="connsiteX3946" fmla="*/ 1509607 w 3467616"/>
                <a:gd name="connsiteY3946" fmla="*/ 1410162 h 1759758"/>
                <a:gd name="connsiteX3947" fmla="*/ 1509838 w 3467616"/>
                <a:gd name="connsiteY3947" fmla="*/ 1396538 h 1759758"/>
                <a:gd name="connsiteX3948" fmla="*/ 1510069 w 3467616"/>
                <a:gd name="connsiteY3948" fmla="*/ 1390996 h 1759758"/>
                <a:gd name="connsiteX3949" fmla="*/ 1519997 w 3467616"/>
                <a:gd name="connsiteY3949" fmla="*/ 1387533 h 1759758"/>
                <a:gd name="connsiteX3950" fmla="*/ 1525770 w 3467616"/>
                <a:gd name="connsiteY3950" fmla="*/ 1385455 h 1759758"/>
                <a:gd name="connsiteX3951" fmla="*/ 1531542 w 3467616"/>
                <a:gd name="connsiteY3951" fmla="*/ 1383146 h 1759758"/>
                <a:gd name="connsiteX3952" fmla="*/ 1532004 w 3467616"/>
                <a:gd name="connsiteY3952" fmla="*/ 1383146 h 1759758"/>
                <a:gd name="connsiteX3953" fmla="*/ 1531773 w 3467616"/>
                <a:gd name="connsiteY3953" fmla="*/ 1390766 h 1759758"/>
                <a:gd name="connsiteX3954" fmla="*/ 1531542 w 3467616"/>
                <a:gd name="connsiteY3954" fmla="*/ 1399540 h 1759758"/>
                <a:gd name="connsiteX3955" fmla="*/ 1531773 w 3467616"/>
                <a:gd name="connsiteY3955" fmla="*/ 1408315 h 1759758"/>
                <a:gd name="connsiteX3956" fmla="*/ 1531773 w 3467616"/>
                <a:gd name="connsiteY3956" fmla="*/ 1417089 h 1759758"/>
                <a:gd name="connsiteX3957" fmla="*/ 1532235 w 3467616"/>
                <a:gd name="connsiteY3957" fmla="*/ 1426095 h 1759758"/>
                <a:gd name="connsiteX3958" fmla="*/ 1532697 w 3467616"/>
                <a:gd name="connsiteY3958" fmla="*/ 1434869 h 1759758"/>
                <a:gd name="connsiteX3959" fmla="*/ 1533158 w 3467616"/>
                <a:gd name="connsiteY3959" fmla="*/ 1443875 h 1759758"/>
                <a:gd name="connsiteX3960" fmla="*/ 1534082 w 3467616"/>
                <a:gd name="connsiteY3960" fmla="*/ 1452880 h 1759758"/>
                <a:gd name="connsiteX3961" fmla="*/ 1535006 w 3467616"/>
                <a:gd name="connsiteY3961" fmla="*/ 1461886 h 1759758"/>
                <a:gd name="connsiteX3962" fmla="*/ 1536160 w 3467616"/>
                <a:gd name="connsiteY3962" fmla="*/ 1471122 h 1759758"/>
                <a:gd name="connsiteX3963" fmla="*/ 1537315 w 3467616"/>
                <a:gd name="connsiteY3963" fmla="*/ 1480127 h 1759758"/>
                <a:gd name="connsiteX3964" fmla="*/ 1538931 w 3467616"/>
                <a:gd name="connsiteY3964" fmla="*/ 1489364 h 1759758"/>
                <a:gd name="connsiteX3965" fmla="*/ 1540547 w 3467616"/>
                <a:gd name="connsiteY3965" fmla="*/ 1498600 h 1759758"/>
                <a:gd name="connsiteX3966" fmla="*/ 1542856 w 3467616"/>
                <a:gd name="connsiteY3966" fmla="*/ 1509915 h 1759758"/>
                <a:gd name="connsiteX3967" fmla="*/ 1548398 w 3467616"/>
                <a:gd name="connsiteY3967" fmla="*/ 1518920 h 1759758"/>
                <a:gd name="connsiteX3968" fmla="*/ 1552323 w 3467616"/>
                <a:gd name="connsiteY3968" fmla="*/ 1525847 h 1759758"/>
                <a:gd name="connsiteX3969" fmla="*/ 1555786 w 3467616"/>
                <a:gd name="connsiteY3969" fmla="*/ 1533006 h 1759758"/>
                <a:gd name="connsiteX3970" fmla="*/ 1562251 w 3467616"/>
                <a:gd name="connsiteY3970" fmla="*/ 1425171 h 1759758"/>
                <a:gd name="connsiteX3971" fmla="*/ 1562021 w 3467616"/>
                <a:gd name="connsiteY3971" fmla="*/ 1416166 h 1759758"/>
                <a:gd name="connsiteX3972" fmla="*/ 1562021 w 3467616"/>
                <a:gd name="connsiteY3972" fmla="*/ 1408776 h 1759758"/>
                <a:gd name="connsiteX3973" fmla="*/ 1563175 w 3467616"/>
                <a:gd name="connsiteY3973" fmla="*/ 1411316 h 1759758"/>
                <a:gd name="connsiteX3974" fmla="*/ 1564560 w 3467616"/>
                <a:gd name="connsiteY3974" fmla="*/ 1413856 h 1759758"/>
                <a:gd name="connsiteX3975" fmla="*/ 1566177 w 3467616"/>
                <a:gd name="connsiteY3975" fmla="*/ 1416166 h 1759758"/>
                <a:gd name="connsiteX3976" fmla="*/ 1567331 w 3467616"/>
                <a:gd name="connsiteY3976" fmla="*/ 1418013 h 1759758"/>
                <a:gd name="connsiteX3977" fmla="*/ 1567100 w 3467616"/>
                <a:gd name="connsiteY3977" fmla="*/ 1418244 h 1759758"/>
                <a:gd name="connsiteX3978" fmla="*/ 1565946 w 3467616"/>
                <a:gd name="connsiteY3978" fmla="*/ 1424478 h 1759758"/>
                <a:gd name="connsiteX3979" fmla="*/ 1564560 w 3467616"/>
                <a:gd name="connsiteY3979" fmla="*/ 1430482 h 1759758"/>
                <a:gd name="connsiteX3980" fmla="*/ 1563406 w 3467616"/>
                <a:gd name="connsiteY3980" fmla="*/ 1436716 h 1759758"/>
                <a:gd name="connsiteX3981" fmla="*/ 1563175 w 3467616"/>
                <a:gd name="connsiteY3981" fmla="*/ 1438333 h 1759758"/>
                <a:gd name="connsiteX3982" fmla="*/ 1562713 w 3467616"/>
                <a:gd name="connsiteY3982" fmla="*/ 1433946 h 1759758"/>
                <a:gd name="connsiteX3983" fmla="*/ 1562251 w 3467616"/>
                <a:gd name="connsiteY3983" fmla="*/ 1425171 h 1759758"/>
                <a:gd name="connsiteX3984" fmla="*/ 1626210 w 3467616"/>
                <a:gd name="connsiteY3984" fmla="*/ 1574107 h 1759758"/>
                <a:gd name="connsiteX3985" fmla="*/ 1628057 w 3467616"/>
                <a:gd name="connsiteY3985" fmla="*/ 1586346 h 1759758"/>
                <a:gd name="connsiteX3986" fmla="*/ 1630366 w 3467616"/>
                <a:gd name="connsiteY3986" fmla="*/ 1598815 h 1759758"/>
                <a:gd name="connsiteX3987" fmla="*/ 1632675 w 3467616"/>
                <a:gd name="connsiteY3987" fmla="*/ 1611053 h 1759758"/>
                <a:gd name="connsiteX3988" fmla="*/ 1633599 w 3467616"/>
                <a:gd name="connsiteY3988" fmla="*/ 1618211 h 1759758"/>
                <a:gd name="connsiteX3989" fmla="*/ 1634984 w 3467616"/>
                <a:gd name="connsiteY3989" fmla="*/ 1626524 h 1759758"/>
                <a:gd name="connsiteX3990" fmla="*/ 1637062 w 3467616"/>
                <a:gd name="connsiteY3990" fmla="*/ 1635067 h 1759758"/>
                <a:gd name="connsiteX3991" fmla="*/ 1639833 w 3467616"/>
                <a:gd name="connsiteY3991" fmla="*/ 1643611 h 1759758"/>
                <a:gd name="connsiteX3992" fmla="*/ 1643989 w 3467616"/>
                <a:gd name="connsiteY3992" fmla="*/ 1652386 h 1759758"/>
                <a:gd name="connsiteX3993" fmla="*/ 1649069 w 3467616"/>
                <a:gd name="connsiteY3993" fmla="*/ 1661160 h 1759758"/>
                <a:gd name="connsiteX3994" fmla="*/ 1655534 w 3467616"/>
                <a:gd name="connsiteY3994" fmla="*/ 1669704 h 1759758"/>
                <a:gd name="connsiteX3995" fmla="*/ 1659690 w 3467616"/>
                <a:gd name="connsiteY3995" fmla="*/ 1673860 h 1759758"/>
                <a:gd name="connsiteX3996" fmla="*/ 1659690 w 3467616"/>
                <a:gd name="connsiteY3996" fmla="*/ 1678940 h 1759758"/>
                <a:gd name="connsiteX3997" fmla="*/ 1659921 w 3467616"/>
                <a:gd name="connsiteY3997" fmla="*/ 1684020 h 1759758"/>
                <a:gd name="connsiteX3998" fmla="*/ 1660383 w 3467616"/>
                <a:gd name="connsiteY3998" fmla="*/ 1689100 h 1759758"/>
                <a:gd name="connsiteX3999" fmla="*/ 1660845 w 3467616"/>
                <a:gd name="connsiteY3999" fmla="*/ 1694411 h 1759758"/>
                <a:gd name="connsiteX4000" fmla="*/ 1661768 w 3467616"/>
                <a:gd name="connsiteY4000" fmla="*/ 1699491 h 1759758"/>
                <a:gd name="connsiteX4001" fmla="*/ 1662692 w 3467616"/>
                <a:gd name="connsiteY4001" fmla="*/ 1704340 h 1759758"/>
                <a:gd name="connsiteX4002" fmla="*/ 1663846 w 3467616"/>
                <a:gd name="connsiteY4002" fmla="*/ 1709420 h 1759758"/>
                <a:gd name="connsiteX4003" fmla="*/ 1665001 w 3467616"/>
                <a:gd name="connsiteY4003" fmla="*/ 1714500 h 1759758"/>
                <a:gd name="connsiteX4004" fmla="*/ 1665693 w 3467616"/>
                <a:gd name="connsiteY4004" fmla="*/ 1717040 h 1759758"/>
                <a:gd name="connsiteX4005" fmla="*/ 1662461 w 3467616"/>
                <a:gd name="connsiteY4005" fmla="*/ 1714038 h 1759758"/>
                <a:gd name="connsiteX4006" fmla="*/ 1657612 w 3467616"/>
                <a:gd name="connsiteY4006" fmla="*/ 1708496 h 1759758"/>
                <a:gd name="connsiteX4007" fmla="*/ 1652994 w 3467616"/>
                <a:gd name="connsiteY4007" fmla="*/ 1702262 h 1759758"/>
                <a:gd name="connsiteX4008" fmla="*/ 1648607 w 3467616"/>
                <a:gd name="connsiteY4008" fmla="*/ 1695335 h 1759758"/>
                <a:gd name="connsiteX4009" fmla="*/ 1644913 w 3467616"/>
                <a:gd name="connsiteY4009" fmla="*/ 1687715 h 1759758"/>
                <a:gd name="connsiteX4010" fmla="*/ 1641218 w 3467616"/>
                <a:gd name="connsiteY4010" fmla="*/ 1679402 h 1759758"/>
                <a:gd name="connsiteX4011" fmla="*/ 1638217 w 3467616"/>
                <a:gd name="connsiteY4011" fmla="*/ 1670396 h 1759758"/>
                <a:gd name="connsiteX4012" fmla="*/ 1635215 w 3467616"/>
                <a:gd name="connsiteY4012" fmla="*/ 1660698 h 1759758"/>
                <a:gd name="connsiteX4013" fmla="*/ 1632906 w 3467616"/>
                <a:gd name="connsiteY4013" fmla="*/ 1650076 h 1759758"/>
                <a:gd name="connsiteX4014" fmla="*/ 1631059 w 3467616"/>
                <a:gd name="connsiteY4014" fmla="*/ 1638762 h 1759758"/>
                <a:gd name="connsiteX4015" fmla="*/ 1629443 w 3467616"/>
                <a:gd name="connsiteY4015" fmla="*/ 1626986 h 1759758"/>
                <a:gd name="connsiteX4016" fmla="*/ 1627595 w 3467616"/>
                <a:gd name="connsiteY4016" fmla="*/ 1606435 h 1759758"/>
                <a:gd name="connsiteX4017" fmla="*/ 1617667 w 3467616"/>
                <a:gd name="connsiteY4017" fmla="*/ 1602740 h 1759758"/>
                <a:gd name="connsiteX4018" fmla="*/ 1615589 w 3467616"/>
                <a:gd name="connsiteY4018" fmla="*/ 1601586 h 1759758"/>
                <a:gd name="connsiteX4019" fmla="*/ 1613742 w 3467616"/>
                <a:gd name="connsiteY4019" fmla="*/ 1600200 h 1759758"/>
                <a:gd name="connsiteX4020" fmla="*/ 1611663 w 3467616"/>
                <a:gd name="connsiteY4020" fmla="*/ 1598353 h 1759758"/>
                <a:gd name="connsiteX4021" fmla="*/ 1609816 w 3467616"/>
                <a:gd name="connsiteY4021" fmla="*/ 1596275 h 1759758"/>
                <a:gd name="connsiteX4022" fmla="*/ 1607969 w 3467616"/>
                <a:gd name="connsiteY4022" fmla="*/ 1593735 h 1759758"/>
                <a:gd name="connsiteX4023" fmla="*/ 1606353 w 3467616"/>
                <a:gd name="connsiteY4023" fmla="*/ 1590502 h 1759758"/>
                <a:gd name="connsiteX4024" fmla="*/ 1604506 w 3467616"/>
                <a:gd name="connsiteY4024" fmla="*/ 1587038 h 1759758"/>
                <a:gd name="connsiteX4025" fmla="*/ 1602889 w 3467616"/>
                <a:gd name="connsiteY4025" fmla="*/ 1583344 h 1759758"/>
                <a:gd name="connsiteX4026" fmla="*/ 1601504 w 3467616"/>
                <a:gd name="connsiteY4026" fmla="*/ 1578956 h 1759758"/>
                <a:gd name="connsiteX4027" fmla="*/ 1600119 w 3467616"/>
                <a:gd name="connsiteY4027" fmla="*/ 1574338 h 1759758"/>
                <a:gd name="connsiteX4028" fmla="*/ 1598733 w 3467616"/>
                <a:gd name="connsiteY4028" fmla="*/ 1569258 h 1759758"/>
                <a:gd name="connsiteX4029" fmla="*/ 1597579 w 3467616"/>
                <a:gd name="connsiteY4029" fmla="*/ 1563947 h 1759758"/>
                <a:gd name="connsiteX4030" fmla="*/ 1596655 w 3467616"/>
                <a:gd name="connsiteY4030" fmla="*/ 1558175 h 1759758"/>
                <a:gd name="connsiteX4031" fmla="*/ 1595732 w 3467616"/>
                <a:gd name="connsiteY4031" fmla="*/ 1552402 h 1759758"/>
                <a:gd name="connsiteX4032" fmla="*/ 1594808 w 3467616"/>
                <a:gd name="connsiteY4032" fmla="*/ 1545475 h 1759758"/>
                <a:gd name="connsiteX4033" fmla="*/ 1592730 w 3467616"/>
                <a:gd name="connsiteY4033" fmla="*/ 1535776 h 1759758"/>
                <a:gd name="connsiteX4034" fmla="*/ 1591344 w 3467616"/>
                <a:gd name="connsiteY4034" fmla="*/ 1526771 h 1759758"/>
                <a:gd name="connsiteX4035" fmla="*/ 1590190 w 3467616"/>
                <a:gd name="connsiteY4035" fmla="*/ 1517766 h 1759758"/>
                <a:gd name="connsiteX4036" fmla="*/ 1589266 w 3467616"/>
                <a:gd name="connsiteY4036" fmla="*/ 1508991 h 1759758"/>
                <a:gd name="connsiteX4037" fmla="*/ 1589036 w 3467616"/>
                <a:gd name="connsiteY4037" fmla="*/ 1500216 h 1759758"/>
                <a:gd name="connsiteX4038" fmla="*/ 1588805 w 3467616"/>
                <a:gd name="connsiteY4038" fmla="*/ 1491442 h 1759758"/>
                <a:gd name="connsiteX4039" fmla="*/ 1589036 w 3467616"/>
                <a:gd name="connsiteY4039" fmla="*/ 1482898 h 1759758"/>
                <a:gd name="connsiteX4040" fmla="*/ 1589497 w 3467616"/>
                <a:gd name="connsiteY4040" fmla="*/ 1474355 h 1759758"/>
                <a:gd name="connsiteX4041" fmla="*/ 1590421 w 3467616"/>
                <a:gd name="connsiteY4041" fmla="*/ 1465811 h 1759758"/>
                <a:gd name="connsiteX4042" fmla="*/ 1591344 w 3467616"/>
                <a:gd name="connsiteY4042" fmla="*/ 1457498 h 1759758"/>
                <a:gd name="connsiteX4043" fmla="*/ 1592730 w 3467616"/>
                <a:gd name="connsiteY4043" fmla="*/ 1448955 h 1759758"/>
                <a:gd name="connsiteX4044" fmla="*/ 1594346 w 3467616"/>
                <a:gd name="connsiteY4044" fmla="*/ 1440642 h 1759758"/>
                <a:gd name="connsiteX4045" fmla="*/ 1596193 w 3467616"/>
                <a:gd name="connsiteY4045" fmla="*/ 1432329 h 1759758"/>
                <a:gd name="connsiteX4046" fmla="*/ 1598041 w 3467616"/>
                <a:gd name="connsiteY4046" fmla="*/ 1424016 h 1759758"/>
                <a:gd name="connsiteX4047" fmla="*/ 1599657 w 3467616"/>
                <a:gd name="connsiteY4047" fmla="*/ 1418475 h 1759758"/>
                <a:gd name="connsiteX4048" fmla="*/ 1601735 w 3467616"/>
                <a:gd name="connsiteY4048" fmla="*/ 1418936 h 1759758"/>
                <a:gd name="connsiteX4049" fmla="*/ 1607969 w 3467616"/>
                <a:gd name="connsiteY4049" fmla="*/ 1421015 h 1759758"/>
                <a:gd name="connsiteX4050" fmla="*/ 1613972 w 3467616"/>
                <a:gd name="connsiteY4050" fmla="*/ 1423555 h 1759758"/>
                <a:gd name="connsiteX4051" fmla="*/ 1620207 w 3467616"/>
                <a:gd name="connsiteY4051" fmla="*/ 1426556 h 1759758"/>
                <a:gd name="connsiteX4052" fmla="*/ 1626441 w 3467616"/>
                <a:gd name="connsiteY4052" fmla="*/ 1430251 h 1759758"/>
                <a:gd name="connsiteX4053" fmla="*/ 1632675 w 3467616"/>
                <a:gd name="connsiteY4053" fmla="*/ 1434638 h 1759758"/>
                <a:gd name="connsiteX4054" fmla="*/ 1633368 w 3467616"/>
                <a:gd name="connsiteY4054" fmla="*/ 1435100 h 1759758"/>
                <a:gd name="connsiteX4055" fmla="*/ 1632675 w 3467616"/>
                <a:gd name="connsiteY4055" fmla="*/ 1437871 h 1759758"/>
                <a:gd name="connsiteX4056" fmla="*/ 1630366 w 3467616"/>
                <a:gd name="connsiteY4056" fmla="*/ 1448493 h 1759758"/>
                <a:gd name="connsiteX4057" fmla="*/ 1628288 w 3467616"/>
                <a:gd name="connsiteY4057" fmla="*/ 1459115 h 1759758"/>
                <a:gd name="connsiteX4058" fmla="*/ 1626672 w 3467616"/>
                <a:gd name="connsiteY4058" fmla="*/ 1469967 h 1759758"/>
                <a:gd name="connsiteX4059" fmla="*/ 1625286 w 3467616"/>
                <a:gd name="connsiteY4059" fmla="*/ 1481051 h 1759758"/>
                <a:gd name="connsiteX4060" fmla="*/ 1624132 w 3467616"/>
                <a:gd name="connsiteY4060" fmla="*/ 1492135 h 1759758"/>
                <a:gd name="connsiteX4061" fmla="*/ 1623439 w 3467616"/>
                <a:gd name="connsiteY4061" fmla="*/ 1503218 h 1759758"/>
                <a:gd name="connsiteX4062" fmla="*/ 1622977 w 3467616"/>
                <a:gd name="connsiteY4062" fmla="*/ 1514764 h 1759758"/>
                <a:gd name="connsiteX4063" fmla="*/ 1622977 w 3467616"/>
                <a:gd name="connsiteY4063" fmla="*/ 1526309 h 1759758"/>
                <a:gd name="connsiteX4064" fmla="*/ 1623208 w 3467616"/>
                <a:gd name="connsiteY4064" fmla="*/ 1538086 h 1759758"/>
                <a:gd name="connsiteX4065" fmla="*/ 1623901 w 3467616"/>
                <a:gd name="connsiteY4065" fmla="*/ 1549862 h 1759758"/>
                <a:gd name="connsiteX4066" fmla="*/ 1624825 w 3467616"/>
                <a:gd name="connsiteY4066" fmla="*/ 1561869 h 1759758"/>
                <a:gd name="connsiteX4067" fmla="*/ 1626210 w 3467616"/>
                <a:gd name="connsiteY4067" fmla="*/ 1574107 h 1759758"/>
                <a:gd name="connsiteX4068" fmla="*/ 1662230 w 3467616"/>
                <a:gd name="connsiteY4068" fmla="*/ 1469044 h 1759758"/>
                <a:gd name="connsiteX4069" fmla="*/ 1661999 w 3467616"/>
                <a:gd name="connsiteY4069" fmla="*/ 1469506 h 1759758"/>
                <a:gd name="connsiteX4070" fmla="*/ 1663154 w 3467616"/>
                <a:gd name="connsiteY4070" fmla="*/ 1461655 h 1759758"/>
                <a:gd name="connsiteX4071" fmla="*/ 1663615 w 3467616"/>
                <a:gd name="connsiteY4071" fmla="*/ 1459576 h 1759758"/>
                <a:gd name="connsiteX4072" fmla="*/ 1665001 w 3467616"/>
                <a:gd name="connsiteY4072" fmla="*/ 1460962 h 1759758"/>
                <a:gd name="connsiteX4073" fmla="*/ 1665001 w 3467616"/>
                <a:gd name="connsiteY4073" fmla="*/ 1461424 h 1759758"/>
                <a:gd name="connsiteX4074" fmla="*/ 1662230 w 3467616"/>
                <a:gd name="connsiteY4074" fmla="*/ 1469044 h 1759758"/>
                <a:gd name="connsiteX4075" fmla="*/ 2291194 w 3467616"/>
                <a:gd name="connsiteY4075" fmla="*/ 25400 h 1759758"/>
                <a:gd name="connsiteX4076" fmla="*/ 2268566 w 3467616"/>
                <a:gd name="connsiteY4076" fmla="*/ 18704 h 1759758"/>
                <a:gd name="connsiteX4077" fmla="*/ 2257483 w 3467616"/>
                <a:gd name="connsiteY4077" fmla="*/ 18242 h 1759758"/>
                <a:gd name="connsiteX4078" fmla="*/ 2247786 w 3467616"/>
                <a:gd name="connsiteY4078" fmla="*/ 19627 h 1759758"/>
                <a:gd name="connsiteX4079" fmla="*/ 2239473 w 3467616"/>
                <a:gd name="connsiteY4079" fmla="*/ 22167 h 1759758"/>
                <a:gd name="connsiteX4080" fmla="*/ 2232546 w 3467616"/>
                <a:gd name="connsiteY4080" fmla="*/ 24707 h 1759758"/>
                <a:gd name="connsiteX4081" fmla="*/ 2226312 w 3467616"/>
                <a:gd name="connsiteY4081" fmla="*/ 26324 h 1759758"/>
                <a:gd name="connsiteX4082" fmla="*/ 2220771 w 3467616"/>
                <a:gd name="connsiteY4082" fmla="*/ 27247 h 1759758"/>
                <a:gd name="connsiteX4083" fmla="*/ 2210149 w 3467616"/>
                <a:gd name="connsiteY4083" fmla="*/ 26324 h 1759758"/>
                <a:gd name="connsiteX4084" fmla="*/ 2200914 w 3467616"/>
                <a:gd name="connsiteY4084" fmla="*/ 31404 h 1759758"/>
                <a:gd name="connsiteX4085" fmla="*/ 2194910 w 3467616"/>
                <a:gd name="connsiteY4085" fmla="*/ 34405 h 1759758"/>
                <a:gd name="connsiteX4086" fmla="*/ 2188907 w 3467616"/>
                <a:gd name="connsiteY4086" fmla="*/ 37407 h 1759758"/>
                <a:gd name="connsiteX4087" fmla="*/ 2182904 w 3467616"/>
                <a:gd name="connsiteY4087" fmla="*/ 39947 h 1759758"/>
                <a:gd name="connsiteX4088" fmla="*/ 2181749 w 3467616"/>
                <a:gd name="connsiteY4088" fmla="*/ 40409 h 1759758"/>
                <a:gd name="connsiteX4089" fmla="*/ 2178516 w 3467616"/>
                <a:gd name="connsiteY4089" fmla="*/ 23784 h 1759758"/>
                <a:gd name="connsiteX4090" fmla="*/ 2164663 w 3467616"/>
                <a:gd name="connsiteY4090" fmla="*/ 26555 h 1759758"/>
                <a:gd name="connsiteX4091" fmla="*/ 2167895 w 3467616"/>
                <a:gd name="connsiteY4091" fmla="*/ 25631 h 1759758"/>
                <a:gd name="connsiteX4092" fmla="*/ 2174360 w 3467616"/>
                <a:gd name="connsiteY4092" fmla="*/ 23553 h 1759758"/>
                <a:gd name="connsiteX4093" fmla="*/ 2180825 w 3467616"/>
                <a:gd name="connsiteY4093" fmla="*/ 21475 h 1759758"/>
                <a:gd name="connsiteX4094" fmla="*/ 2187291 w 3467616"/>
                <a:gd name="connsiteY4094" fmla="*/ 19627 h 1759758"/>
                <a:gd name="connsiteX4095" fmla="*/ 2193756 w 3467616"/>
                <a:gd name="connsiteY4095" fmla="*/ 17549 h 1759758"/>
                <a:gd name="connsiteX4096" fmla="*/ 2200221 w 3467616"/>
                <a:gd name="connsiteY4096" fmla="*/ 15471 h 1759758"/>
                <a:gd name="connsiteX4097" fmla="*/ 2206686 w 3467616"/>
                <a:gd name="connsiteY4097" fmla="*/ 13393 h 1759758"/>
                <a:gd name="connsiteX4098" fmla="*/ 2213382 w 3467616"/>
                <a:gd name="connsiteY4098" fmla="*/ 11315 h 1759758"/>
                <a:gd name="connsiteX4099" fmla="*/ 2220078 w 3467616"/>
                <a:gd name="connsiteY4099" fmla="*/ 9236 h 1759758"/>
                <a:gd name="connsiteX4100" fmla="*/ 2227005 w 3467616"/>
                <a:gd name="connsiteY4100" fmla="*/ 7158 h 1759758"/>
                <a:gd name="connsiteX4101" fmla="*/ 2234163 w 3467616"/>
                <a:gd name="connsiteY4101" fmla="*/ 5080 h 1759758"/>
                <a:gd name="connsiteX4102" fmla="*/ 2240859 w 3467616"/>
                <a:gd name="connsiteY4102" fmla="*/ 2771 h 1759758"/>
                <a:gd name="connsiteX4103" fmla="*/ 2246400 w 3467616"/>
                <a:gd name="connsiteY4103" fmla="*/ 1616 h 1759758"/>
                <a:gd name="connsiteX4104" fmla="*/ 2252173 w 3467616"/>
                <a:gd name="connsiteY4104" fmla="*/ 693 h 1759758"/>
                <a:gd name="connsiteX4105" fmla="*/ 2257714 w 3467616"/>
                <a:gd name="connsiteY4105" fmla="*/ 231 h 1759758"/>
                <a:gd name="connsiteX4106" fmla="*/ 2263256 w 3467616"/>
                <a:gd name="connsiteY4106" fmla="*/ 0 h 1759758"/>
                <a:gd name="connsiteX4107" fmla="*/ 2268336 w 3467616"/>
                <a:gd name="connsiteY4107" fmla="*/ 0 h 1759758"/>
                <a:gd name="connsiteX4108" fmla="*/ 2273184 w 3467616"/>
                <a:gd name="connsiteY4108" fmla="*/ 231 h 1759758"/>
                <a:gd name="connsiteX4109" fmla="*/ 2277802 w 3467616"/>
                <a:gd name="connsiteY4109" fmla="*/ 924 h 1759758"/>
                <a:gd name="connsiteX4110" fmla="*/ 2281728 w 3467616"/>
                <a:gd name="connsiteY4110" fmla="*/ 1616 h 1759758"/>
                <a:gd name="connsiteX4111" fmla="*/ 2285191 w 3467616"/>
                <a:gd name="connsiteY4111" fmla="*/ 2771 h 1759758"/>
                <a:gd name="connsiteX4112" fmla="*/ 2287962 w 3467616"/>
                <a:gd name="connsiteY4112" fmla="*/ 4156 h 1759758"/>
                <a:gd name="connsiteX4113" fmla="*/ 2290040 w 3467616"/>
                <a:gd name="connsiteY4113" fmla="*/ 5311 h 1759758"/>
                <a:gd name="connsiteX4114" fmla="*/ 2291425 w 3467616"/>
                <a:gd name="connsiteY4114" fmla="*/ 6696 h 1759758"/>
                <a:gd name="connsiteX4115" fmla="*/ 2292349 w 3467616"/>
                <a:gd name="connsiteY4115" fmla="*/ 7620 h 1759758"/>
                <a:gd name="connsiteX4116" fmla="*/ 2292811 w 3467616"/>
                <a:gd name="connsiteY4116" fmla="*/ 8775 h 1759758"/>
                <a:gd name="connsiteX4117" fmla="*/ 2293272 w 3467616"/>
                <a:gd name="connsiteY4117" fmla="*/ 10160 h 1759758"/>
                <a:gd name="connsiteX4118" fmla="*/ 2293272 w 3467616"/>
                <a:gd name="connsiteY4118" fmla="*/ 12931 h 1759758"/>
                <a:gd name="connsiteX4119" fmla="*/ 2293272 w 3467616"/>
                <a:gd name="connsiteY4119" fmla="*/ 16164 h 1759758"/>
                <a:gd name="connsiteX4120" fmla="*/ 2293042 w 3467616"/>
                <a:gd name="connsiteY4120" fmla="*/ 19165 h 1759758"/>
                <a:gd name="connsiteX4121" fmla="*/ 2292580 w 3467616"/>
                <a:gd name="connsiteY4121" fmla="*/ 21705 h 1759758"/>
                <a:gd name="connsiteX4122" fmla="*/ 2291656 w 3467616"/>
                <a:gd name="connsiteY4122" fmla="*/ 24245 h 1759758"/>
                <a:gd name="connsiteX4123" fmla="*/ 2291194 w 3467616"/>
                <a:gd name="connsiteY4123" fmla="*/ 25400 h 1759758"/>
                <a:gd name="connsiteX4124" fmla="*/ 2091699 w 3467616"/>
                <a:gd name="connsiteY4124" fmla="*/ 46182 h 1759758"/>
                <a:gd name="connsiteX4125" fmla="*/ 2085927 w 3467616"/>
                <a:gd name="connsiteY4125" fmla="*/ 48491 h 1759758"/>
                <a:gd name="connsiteX4126" fmla="*/ 2079923 w 3467616"/>
                <a:gd name="connsiteY4126" fmla="*/ 51031 h 1759758"/>
                <a:gd name="connsiteX4127" fmla="*/ 2075536 w 3467616"/>
                <a:gd name="connsiteY4127" fmla="*/ 53109 h 1759758"/>
                <a:gd name="connsiteX4128" fmla="*/ 2069533 w 3467616"/>
                <a:gd name="connsiteY4128" fmla="*/ 54495 h 1759758"/>
                <a:gd name="connsiteX4129" fmla="*/ 2063068 w 3467616"/>
                <a:gd name="connsiteY4129" fmla="*/ 55649 h 1759758"/>
                <a:gd name="connsiteX4130" fmla="*/ 2057064 w 3467616"/>
                <a:gd name="connsiteY4130" fmla="*/ 56573 h 1759758"/>
                <a:gd name="connsiteX4131" fmla="*/ 2051523 w 3467616"/>
                <a:gd name="connsiteY4131" fmla="*/ 57265 h 1759758"/>
                <a:gd name="connsiteX4132" fmla="*/ 2046443 w 3467616"/>
                <a:gd name="connsiteY4132" fmla="*/ 57496 h 1759758"/>
                <a:gd name="connsiteX4133" fmla="*/ 2043211 w 3467616"/>
                <a:gd name="connsiteY4133" fmla="*/ 57496 h 1759758"/>
                <a:gd name="connsiteX4134" fmla="*/ 2043441 w 3467616"/>
                <a:gd name="connsiteY4134" fmla="*/ 57496 h 1759758"/>
                <a:gd name="connsiteX4135" fmla="*/ 2050830 w 3467616"/>
                <a:gd name="connsiteY4135" fmla="*/ 55649 h 1759758"/>
                <a:gd name="connsiteX4136" fmla="*/ 2058219 w 3467616"/>
                <a:gd name="connsiteY4136" fmla="*/ 54033 h 1759758"/>
                <a:gd name="connsiteX4137" fmla="*/ 2065608 w 3467616"/>
                <a:gd name="connsiteY4137" fmla="*/ 52185 h 1759758"/>
                <a:gd name="connsiteX4138" fmla="*/ 2072996 w 3467616"/>
                <a:gd name="connsiteY4138" fmla="*/ 50569 h 1759758"/>
                <a:gd name="connsiteX4139" fmla="*/ 2080385 w 3467616"/>
                <a:gd name="connsiteY4139" fmla="*/ 48722 h 1759758"/>
                <a:gd name="connsiteX4140" fmla="*/ 2088005 w 3467616"/>
                <a:gd name="connsiteY4140" fmla="*/ 47105 h 1759758"/>
                <a:gd name="connsiteX4141" fmla="*/ 2091699 w 3467616"/>
                <a:gd name="connsiteY4141" fmla="*/ 46182 h 1759758"/>
                <a:gd name="connsiteX4142" fmla="*/ 2262794 w 3467616"/>
                <a:gd name="connsiteY4142" fmla="*/ 82665 h 1759758"/>
                <a:gd name="connsiteX4143" fmla="*/ 2261409 w 3467616"/>
                <a:gd name="connsiteY4143" fmla="*/ 84975 h 1759758"/>
                <a:gd name="connsiteX4144" fmla="*/ 2257945 w 3467616"/>
                <a:gd name="connsiteY4144" fmla="*/ 87745 h 1759758"/>
                <a:gd name="connsiteX4145" fmla="*/ 2253327 w 3467616"/>
                <a:gd name="connsiteY4145" fmla="*/ 91440 h 1759758"/>
                <a:gd name="connsiteX4146" fmla="*/ 2248478 w 3467616"/>
                <a:gd name="connsiteY4146" fmla="*/ 95365 h 1759758"/>
                <a:gd name="connsiteX4147" fmla="*/ 2243630 w 3467616"/>
                <a:gd name="connsiteY4147" fmla="*/ 99060 h 1759758"/>
                <a:gd name="connsiteX4148" fmla="*/ 2238781 w 3467616"/>
                <a:gd name="connsiteY4148" fmla="*/ 102985 h 1759758"/>
                <a:gd name="connsiteX4149" fmla="*/ 2233932 w 3467616"/>
                <a:gd name="connsiteY4149" fmla="*/ 106680 h 1759758"/>
                <a:gd name="connsiteX4150" fmla="*/ 2228852 w 3467616"/>
                <a:gd name="connsiteY4150" fmla="*/ 110605 h 1759758"/>
                <a:gd name="connsiteX4151" fmla="*/ 2224003 w 3467616"/>
                <a:gd name="connsiteY4151" fmla="*/ 114300 h 1759758"/>
                <a:gd name="connsiteX4152" fmla="*/ 2218923 w 3467616"/>
                <a:gd name="connsiteY4152" fmla="*/ 118225 h 1759758"/>
                <a:gd name="connsiteX4153" fmla="*/ 2213844 w 3467616"/>
                <a:gd name="connsiteY4153" fmla="*/ 122151 h 1759758"/>
                <a:gd name="connsiteX4154" fmla="*/ 2208764 w 3467616"/>
                <a:gd name="connsiteY4154" fmla="*/ 125845 h 1759758"/>
                <a:gd name="connsiteX4155" fmla="*/ 2203684 w 3467616"/>
                <a:gd name="connsiteY4155" fmla="*/ 129771 h 1759758"/>
                <a:gd name="connsiteX4156" fmla="*/ 2198605 w 3467616"/>
                <a:gd name="connsiteY4156" fmla="*/ 133696 h 1759758"/>
                <a:gd name="connsiteX4157" fmla="*/ 2193756 w 3467616"/>
                <a:gd name="connsiteY4157" fmla="*/ 137391 h 1759758"/>
                <a:gd name="connsiteX4158" fmla="*/ 2188676 w 3467616"/>
                <a:gd name="connsiteY4158" fmla="*/ 141316 h 1759758"/>
                <a:gd name="connsiteX4159" fmla="*/ 2182673 w 3467616"/>
                <a:gd name="connsiteY4159" fmla="*/ 145935 h 1759758"/>
                <a:gd name="connsiteX4160" fmla="*/ 2177824 w 3467616"/>
                <a:gd name="connsiteY4160" fmla="*/ 151015 h 1759758"/>
                <a:gd name="connsiteX4161" fmla="*/ 2173899 w 3467616"/>
                <a:gd name="connsiteY4161" fmla="*/ 156325 h 1759758"/>
                <a:gd name="connsiteX4162" fmla="*/ 2170666 w 3467616"/>
                <a:gd name="connsiteY4162" fmla="*/ 161867 h 1759758"/>
                <a:gd name="connsiteX4163" fmla="*/ 2168126 w 3467616"/>
                <a:gd name="connsiteY4163" fmla="*/ 168102 h 1759758"/>
                <a:gd name="connsiteX4164" fmla="*/ 2166279 w 3467616"/>
                <a:gd name="connsiteY4164" fmla="*/ 174798 h 1759758"/>
                <a:gd name="connsiteX4165" fmla="*/ 2165817 w 3467616"/>
                <a:gd name="connsiteY4165" fmla="*/ 181725 h 1759758"/>
                <a:gd name="connsiteX4166" fmla="*/ 2166048 w 3467616"/>
                <a:gd name="connsiteY4166" fmla="*/ 184958 h 1759758"/>
                <a:gd name="connsiteX4167" fmla="*/ 2159121 w 3467616"/>
                <a:gd name="connsiteY4167" fmla="*/ 187960 h 1759758"/>
                <a:gd name="connsiteX4168" fmla="*/ 2150809 w 3467616"/>
                <a:gd name="connsiteY4168" fmla="*/ 192809 h 1759758"/>
                <a:gd name="connsiteX4169" fmla="*/ 2142496 w 3467616"/>
                <a:gd name="connsiteY4169" fmla="*/ 198120 h 1759758"/>
                <a:gd name="connsiteX4170" fmla="*/ 2134646 w 3467616"/>
                <a:gd name="connsiteY4170" fmla="*/ 204124 h 1759758"/>
                <a:gd name="connsiteX4171" fmla="*/ 2132799 w 3467616"/>
                <a:gd name="connsiteY4171" fmla="*/ 205509 h 1759758"/>
                <a:gd name="connsiteX4172" fmla="*/ 2133261 w 3467616"/>
                <a:gd name="connsiteY4172" fmla="*/ 197427 h 1759758"/>
                <a:gd name="connsiteX4173" fmla="*/ 2133261 w 3467616"/>
                <a:gd name="connsiteY4173" fmla="*/ 195349 h 1759758"/>
                <a:gd name="connsiteX4174" fmla="*/ 2134877 w 3467616"/>
                <a:gd name="connsiteY4174" fmla="*/ 192809 h 1759758"/>
                <a:gd name="connsiteX4175" fmla="*/ 2137417 w 3467616"/>
                <a:gd name="connsiteY4175" fmla="*/ 187036 h 1759758"/>
                <a:gd name="connsiteX4176" fmla="*/ 2139264 w 3467616"/>
                <a:gd name="connsiteY4176" fmla="*/ 181033 h 1759758"/>
                <a:gd name="connsiteX4177" fmla="*/ 2139495 w 3467616"/>
                <a:gd name="connsiteY4177" fmla="*/ 174798 h 1759758"/>
                <a:gd name="connsiteX4178" fmla="*/ 2138109 w 3467616"/>
                <a:gd name="connsiteY4178" fmla="*/ 168333 h 1759758"/>
                <a:gd name="connsiteX4179" fmla="*/ 2134646 w 3467616"/>
                <a:gd name="connsiteY4179" fmla="*/ 162560 h 1759758"/>
                <a:gd name="connsiteX4180" fmla="*/ 2130028 w 3467616"/>
                <a:gd name="connsiteY4180" fmla="*/ 158404 h 1759758"/>
                <a:gd name="connsiteX4181" fmla="*/ 2135108 w 3467616"/>
                <a:gd name="connsiteY4181" fmla="*/ 153785 h 1759758"/>
                <a:gd name="connsiteX4182" fmla="*/ 2148731 w 3467616"/>
                <a:gd name="connsiteY4182" fmla="*/ 141085 h 1759758"/>
                <a:gd name="connsiteX4183" fmla="*/ 2155658 w 3467616"/>
                <a:gd name="connsiteY4183" fmla="*/ 134851 h 1759758"/>
                <a:gd name="connsiteX4184" fmla="*/ 2162354 w 3467616"/>
                <a:gd name="connsiteY4184" fmla="*/ 128616 h 1759758"/>
                <a:gd name="connsiteX4185" fmla="*/ 2169281 w 3467616"/>
                <a:gd name="connsiteY4185" fmla="*/ 122382 h 1759758"/>
                <a:gd name="connsiteX4186" fmla="*/ 2175977 w 3467616"/>
                <a:gd name="connsiteY4186" fmla="*/ 116147 h 1759758"/>
                <a:gd name="connsiteX4187" fmla="*/ 2216615 w 3467616"/>
                <a:gd name="connsiteY4187" fmla="*/ 78509 h 1759758"/>
                <a:gd name="connsiteX4188" fmla="*/ 2166048 w 3467616"/>
                <a:gd name="connsiteY4188" fmla="*/ 90285 h 1759758"/>
                <a:gd name="connsiteX4189" fmla="*/ 2160506 w 3467616"/>
                <a:gd name="connsiteY4189" fmla="*/ 91671 h 1759758"/>
                <a:gd name="connsiteX4190" fmla="*/ 2154734 w 3467616"/>
                <a:gd name="connsiteY4190" fmla="*/ 93056 h 1759758"/>
                <a:gd name="connsiteX4191" fmla="*/ 2148962 w 3467616"/>
                <a:gd name="connsiteY4191" fmla="*/ 94442 h 1759758"/>
                <a:gd name="connsiteX4192" fmla="*/ 2143189 w 3467616"/>
                <a:gd name="connsiteY4192" fmla="*/ 95827 h 1759758"/>
                <a:gd name="connsiteX4193" fmla="*/ 2137648 w 3467616"/>
                <a:gd name="connsiteY4193" fmla="*/ 97213 h 1759758"/>
                <a:gd name="connsiteX4194" fmla="*/ 2131875 w 3467616"/>
                <a:gd name="connsiteY4194" fmla="*/ 98829 h 1759758"/>
                <a:gd name="connsiteX4195" fmla="*/ 2126103 w 3467616"/>
                <a:gd name="connsiteY4195" fmla="*/ 100215 h 1759758"/>
                <a:gd name="connsiteX4196" fmla="*/ 2120330 w 3467616"/>
                <a:gd name="connsiteY4196" fmla="*/ 101831 h 1759758"/>
                <a:gd name="connsiteX4197" fmla="*/ 2114789 w 3467616"/>
                <a:gd name="connsiteY4197" fmla="*/ 103216 h 1759758"/>
                <a:gd name="connsiteX4198" fmla="*/ 2109016 w 3467616"/>
                <a:gd name="connsiteY4198" fmla="*/ 104833 h 1759758"/>
                <a:gd name="connsiteX4199" fmla="*/ 2103244 w 3467616"/>
                <a:gd name="connsiteY4199" fmla="*/ 106218 h 1759758"/>
                <a:gd name="connsiteX4200" fmla="*/ 2097472 w 3467616"/>
                <a:gd name="connsiteY4200" fmla="*/ 107835 h 1759758"/>
                <a:gd name="connsiteX4201" fmla="*/ 2091930 w 3467616"/>
                <a:gd name="connsiteY4201" fmla="*/ 109451 h 1759758"/>
                <a:gd name="connsiteX4202" fmla="*/ 2086157 w 3467616"/>
                <a:gd name="connsiteY4202" fmla="*/ 111067 h 1759758"/>
                <a:gd name="connsiteX4203" fmla="*/ 2080154 w 3467616"/>
                <a:gd name="connsiteY4203" fmla="*/ 112684 h 1759758"/>
                <a:gd name="connsiteX4204" fmla="*/ 2074843 w 3467616"/>
                <a:gd name="connsiteY4204" fmla="*/ 114531 h 1759758"/>
                <a:gd name="connsiteX4205" fmla="*/ 2070918 w 3467616"/>
                <a:gd name="connsiteY4205" fmla="*/ 115455 h 1759758"/>
                <a:gd name="connsiteX4206" fmla="*/ 2068609 w 3467616"/>
                <a:gd name="connsiteY4206" fmla="*/ 115685 h 1759758"/>
                <a:gd name="connsiteX4207" fmla="*/ 2068147 w 3467616"/>
                <a:gd name="connsiteY4207" fmla="*/ 115455 h 1759758"/>
                <a:gd name="connsiteX4208" fmla="*/ 2068147 w 3467616"/>
                <a:gd name="connsiteY4208" fmla="*/ 115455 h 1759758"/>
                <a:gd name="connsiteX4209" fmla="*/ 2066069 w 3467616"/>
                <a:gd name="connsiteY4209" fmla="*/ 102524 h 1759758"/>
                <a:gd name="connsiteX4210" fmla="*/ 2052216 w 3467616"/>
                <a:gd name="connsiteY4210" fmla="*/ 100907 h 1759758"/>
                <a:gd name="connsiteX4211" fmla="*/ 2046905 w 3467616"/>
                <a:gd name="connsiteY4211" fmla="*/ 100676 h 1759758"/>
                <a:gd name="connsiteX4212" fmla="*/ 2041594 w 3467616"/>
                <a:gd name="connsiteY4212" fmla="*/ 100676 h 1759758"/>
                <a:gd name="connsiteX4213" fmla="*/ 2036284 w 3467616"/>
                <a:gd name="connsiteY4213" fmla="*/ 101138 h 1759758"/>
                <a:gd name="connsiteX4214" fmla="*/ 2030973 w 3467616"/>
                <a:gd name="connsiteY4214" fmla="*/ 102293 h 1759758"/>
                <a:gd name="connsiteX4215" fmla="*/ 2025662 w 3467616"/>
                <a:gd name="connsiteY4215" fmla="*/ 103909 h 1759758"/>
                <a:gd name="connsiteX4216" fmla="*/ 2020352 w 3467616"/>
                <a:gd name="connsiteY4216" fmla="*/ 106218 h 1759758"/>
                <a:gd name="connsiteX4217" fmla="*/ 2018274 w 3467616"/>
                <a:gd name="connsiteY4217" fmla="*/ 107373 h 1759758"/>
                <a:gd name="connsiteX4218" fmla="*/ 2015965 w 3467616"/>
                <a:gd name="connsiteY4218" fmla="*/ 107373 h 1759758"/>
                <a:gd name="connsiteX4219" fmla="*/ 2010885 w 3467616"/>
                <a:gd name="connsiteY4219" fmla="*/ 107604 h 1759758"/>
                <a:gd name="connsiteX4220" fmla="*/ 2006036 w 3467616"/>
                <a:gd name="connsiteY4220" fmla="*/ 107604 h 1759758"/>
                <a:gd name="connsiteX4221" fmla="*/ 2001187 w 3467616"/>
                <a:gd name="connsiteY4221" fmla="*/ 107835 h 1759758"/>
                <a:gd name="connsiteX4222" fmla="*/ 1996569 w 3467616"/>
                <a:gd name="connsiteY4222" fmla="*/ 107604 h 1759758"/>
                <a:gd name="connsiteX4223" fmla="*/ 1992182 w 3467616"/>
                <a:gd name="connsiteY4223" fmla="*/ 107604 h 1759758"/>
                <a:gd name="connsiteX4224" fmla="*/ 1990797 w 3467616"/>
                <a:gd name="connsiteY4224" fmla="*/ 107604 h 1759758"/>
                <a:gd name="connsiteX4225" fmla="*/ 1994491 w 3467616"/>
                <a:gd name="connsiteY4225" fmla="*/ 105525 h 1759758"/>
                <a:gd name="connsiteX4226" fmla="*/ 1999109 w 3467616"/>
                <a:gd name="connsiteY4226" fmla="*/ 103216 h 1759758"/>
                <a:gd name="connsiteX4227" fmla="*/ 2003727 w 3467616"/>
                <a:gd name="connsiteY4227" fmla="*/ 100676 h 1759758"/>
                <a:gd name="connsiteX4228" fmla="*/ 2008345 w 3467616"/>
                <a:gd name="connsiteY4228" fmla="*/ 98367 h 1759758"/>
                <a:gd name="connsiteX4229" fmla="*/ 2012963 w 3467616"/>
                <a:gd name="connsiteY4229" fmla="*/ 95827 h 1759758"/>
                <a:gd name="connsiteX4230" fmla="*/ 2017581 w 3467616"/>
                <a:gd name="connsiteY4230" fmla="*/ 93518 h 1759758"/>
                <a:gd name="connsiteX4231" fmla="*/ 2021968 w 3467616"/>
                <a:gd name="connsiteY4231" fmla="*/ 90978 h 1759758"/>
                <a:gd name="connsiteX4232" fmla="*/ 2026586 w 3467616"/>
                <a:gd name="connsiteY4232" fmla="*/ 88669 h 1759758"/>
                <a:gd name="connsiteX4233" fmla="*/ 2028895 w 3467616"/>
                <a:gd name="connsiteY4233" fmla="*/ 87515 h 1759758"/>
                <a:gd name="connsiteX4234" fmla="*/ 2030973 w 3467616"/>
                <a:gd name="connsiteY4234" fmla="*/ 87284 h 1759758"/>
                <a:gd name="connsiteX4235" fmla="*/ 2035591 w 3467616"/>
                <a:gd name="connsiteY4235" fmla="*/ 87053 h 1759758"/>
                <a:gd name="connsiteX4236" fmla="*/ 2040440 w 3467616"/>
                <a:gd name="connsiteY4236" fmla="*/ 86822 h 1759758"/>
                <a:gd name="connsiteX4237" fmla="*/ 2045289 w 3467616"/>
                <a:gd name="connsiteY4237" fmla="*/ 86591 h 1759758"/>
                <a:gd name="connsiteX4238" fmla="*/ 2050137 w 3467616"/>
                <a:gd name="connsiteY4238" fmla="*/ 86360 h 1759758"/>
                <a:gd name="connsiteX4239" fmla="*/ 2059604 w 3467616"/>
                <a:gd name="connsiteY4239" fmla="*/ 85898 h 1759758"/>
                <a:gd name="connsiteX4240" fmla="*/ 2065377 w 3467616"/>
                <a:gd name="connsiteY4240" fmla="*/ 85667 h 1759758"/>
                <a:gd name="connsiteX4241" fmla="*/ 2072073 w 3467616"/>
                <a:gd name="connsiteY4241" fmla="*/ 84051 h 1759758"/>
                <a:gd name="connsiteX4242" fmla="*/ 2075767 w 3467616"/>
                <a:gd name="connsiteY4242" fmla="*/ 83589 h 1759758"/>
                <a:gd name="connsiteX4243" fmla="*/ 2078538 w 3467616"/>
                <a:gd name="connsiteY4243" fmla="*/ 83589 h 1759758"/>
                <a:gd name="connsiteX4244" fmla="*/ 2080385 w 3467616"/>
                <a:gd name="connsiteY4244" fmla="*/ 83820 h 1759758"/>
                <a:gd name="connsiteX4245" fmla="*/ 2081770 w 3467616"/>
                <a:gd name="connsiteY4245" fmla="*/ 84282 h 1759758"/>
                <a:gd name="connsiteX4246" fmla="*/ 2082925 w 3467616"/>
                <a:gd name="connsiteY4246" fmla="*/ 84975 h 1759758"/>
                <a:gd name="connsiteX4247" fmla="*/ 2084079 w 3467616"/>
                <a:gd name="connsiteY4247" fmla="*/ 85667 h 1759758"/>
                <a:gd name="connsiteX4248" fmla="*/ 2089390 w 3467616"/>
                <a:gd name="connsiteY4248" fmla="*/ 90285 h 1759758"/>
                <a:gd name="connsiteX4249" fmla="*/ 2103706 w 3467616"/>
                <a:gd name="connsiteY4249" fmla="*/ 90055 h 1759758"/>
                <a:gd name="connsiteX4250" fmla="*/ 2113173 w 3467616"/>
                <a:gd name="connsiteY4250" fmla="*/ 89593 h 1759758"/>
                <a:gd name="connsiteX4251" fmla="*/ 2122408 w 3467616"/>
                <a:gd name="connsiteY4251" fmla="*/ 88900 h 1759758"/>
                <a:gd name="connsiteX4252" fmla="*/ 2131183 w 3467616"/>
                <a:gd name="connsiteY4252" fmla="*/ 87976 h 1759758"/>
                <a:gd name="connsiteX4253" fmla="*/ 2139495 w 3467616"/>
                <a:gd name="connsiteY4253" fmla="*/ 86591 h 1759758"/>
                <a:gd name="connsiteX4254" fmla="*/ 2147576 w 3467616"/>
                <a:gd name="connsiteY4254" fmla="*/ 84975 h 1759758"/>
                <a:gd name="connsiteX4255" fmla="*/ 2155427 w 3467616"/>
                <a:gd name="connsiteY4255" fmla="*/ 83127 h 1759758"/>
                <a:gd name="connsiteX4256" fmla="*/ 2163046 w 3467616"/>
                <a:gd name="connsiteY4256" fmla="*/ 81280 h 1759758"/>
                <a:gd name="connsiteX4257" fmla="*/ 2170204 w 3467616"/>
                <a:gd name="connsiteY4257" fmla="*/ 78971 h 1759758"/>
                <a:gd name="connsiteX4258" fmla="*/ 2177131 w 3467616"/>
                <a:gd name="connsiteY4258" fmla="*/ 76662 h 1759758"/>
                <a:gd name="connsiteX4259" fmla="*/ 2184058 w 3467616"/>
                <a:gd name="connsiteY4259" fmla="*/ 74122 h 1759758"/>
                <a:gd name="connsiteX4260" fmla="*/ 2190523 w 3467616"/>
                <a:gd name="connsiteY4260" fmla="*/ 71582 h 1759758"/>
                <a:gd name="connsiteX4261" fmla="*/ 2196988 w 3467616"/>
                <a:gd name="connsiteY4261" fmla="*/ 68811 h 1759758"/>
                <a:gd name="connsiteX4262" fmla="*/ 2203222 w 3467616"/>
                <a:gd name="connsiteY4262" fmla="*/ 66040 h 1759758"/>
                <a:gd name="connsiteX4263" fmla="*/ 2205762 w 3467616"/>
                <a:gd name="connsiteY4263" fmla="*/ 64885 h 1759758"/>
                <a:gd name="connsiteX4264" fmla="*/ 2206455 w 3467616"/>
                <a:gd name="connsiteY4264" fmla="*/ 65809 h 1759758"/>
                <a:gd name="connsiteX4265" fmla="*/ 2214536 w 3467616"/>
                <a:gd name="connsiteY4265" fmla="*/ 74122 h 1759758"/>
                <a:gd name="connsiteX4266" fmla="*/ 2223541 w 3467616"/>
                <a:gd name="connsiteY4266" fmla="*/ 80125 h 1759758"/>
                <a:gd name="connsiteX4267" fmla="*/ 2233239 w 3467616"/>
                <a:gd name="connsiteY4267" fmla="*/ 83589 h 1759758"/>
                <a:gd name="connsiteX4268" fmla="*/ 2243399 w 3467616"/>
                <a:gd name="connsiteY4268" fmla="*/ 84975 h 1759758"/>
                <a:gd name="connsiteX4269" fmla="*/ 2253096 w 3467616"/>
                <a:gd name="connsiteY4269" fmla="*/ 84513 h 1759758"/>
                <a:gd name="connsiteX4270" fmla="*/ 2262794 w 3467616"/>
                <a:gd name="connsiteY4270" fmla="*/ 82665 h 1759758"/>
                <a:gd name="connsiteX4271" fmla="*/ 2262794 w 3467616"/>
                <a:gd name="connsiteY4271" fmla="*/ 82665 h 1759758"/>
                <a:gd name="connsiteX4272" fmla="*/ 1925684 w 3467616"/>
                <a:gd name="connsiteY4272" fmla="*/ 153324 h 1759758"/>
                <a:gd name="connsiteX4273" fmla="*/ 1932611 w 3467616"/>
                <a:gd name="connsiteY4273" fmla="*/ 149167 h 1759758"/>
                <a:gd name="connsiteX4274" fmla="*/ 1939769 w 3467616"/>
                <a:gd name="connsiteY4274" fmla="*/ 145011 h 1759758"/>
                <a:gd name="connsiteX4275" fmla="*/ 1947388 w 3467616"/>
                <a:gd name="connsiteY4275" fmla="*/ 141085 h 1759758"/>
                <a:gd name="connsiteX4276" fmla="*/ 1952930 w 3467616"/>
                <a:gd name="connsiteY4276" fmla="*/ 138315 h 1759758"/>
                <a:gd name="connsiteX4277" fmla="*/ 1958009 w 3467616"/>
                <a:gd name="connsiteY4277" fmla="*/ 138545 h 1759758"/>
                <a:gd name="connsiteX4278" fmla="*/ 1966322 w 3467616"/>
                <a:gd name="connsiteY4278" fmla="*/ 138776 h 1759758"/>
                <a:gd name="connsiteX4279" fmla="*/ 1974403 w 3467616"/>
                <a:gd name="connsiteY4279" fmla="*/ 138776 h 1759758"/>
                <a:gd name="connsiteX4280" fmla="*/ 1978098 w 3467616"/>
                <a:gd name="connsiteY4280" fmla="*/ 138776 h 1759758"/>
                <a:gd name="connsiteX4281" fmla="*/ 1972325 w 3467616"/>
                <a:gd name="connsiteY4281" fmla="*/ 144087 h 1759758"/>
                <a:gd name="connsiteX4282" fmla="*/ 1966091 w 3467616"/>
                <a:gd name="connsiteY4282" fmla="*/ 150091 h 1759758"/>
                <a:gd name="connsiteX4283" fmla="*/ 1960088 w 3467616"/>
                <a:gd name="connsiteY4283" fmla="*/ 156556 h 1759758"/>
                <a:gd name="connsiteX4284" fmla="*/ 1955931 w 3467616"/>
                <a:gd name="connsiteY4284" fmla="*/ 161405 h 1759758"/>
                <a:gd name="connsiteX4285" fmla="*/ 1951083 w 3467616"/>
                <a:gd name="connsiteY4285" fmla="*/ 164638 h 1759758"/>
                <a:gd name="connsiteX4286" fmla="*/ 1944848 w 3467616"/>
                <a:gd name="connsiteY4286" fmla="*/ 168333 h 1759758"/>
                <a:gd name="connsiteX4287" fmla="*/ 1938614 w 3467616"/>
                <a:gd name="connsiteY4287" fmla="*/ 171796 h 1759758"/>
                <a:gd name="connsiteX4288" fmla="*/ 1932611 w 3467616"/>
                <a:gd name="connsiteY4288" fmla="*/ 175029 h 1759758"/>
                <a:gd name="connsiteX4289" fmla="*/ 1926377 w 3467616"/>
                <a:gd name="connsiteY4289" fmla="*/ 178031 h 1759758"/>
                <a:gd name="connsiteX4290" fmla="*/ 1920142 w 3467616"/>
                <a:gd name="connsiteY4290" fmla="*/ 180571 h 1759758"/>
                <a:gd name="connsiteX4291" fmla="*/ 1914139 w 3467616"/>
                <a:gd name="connsiteY4291" fmla="*/ 182880 h 1759758"/>
                <a:gd name="connsiteX4292" fmla="*/ 1907905 w 3467616"/>
                <a:gd name="connsiteY4292" fmla="*/ 184958 h 1759758"/>
                <a:gd name="connsiteX4293" fmla="*/ 1901901 w 3467616"/>
                <a:gd name="connsiteY4293" fmla="*/ 186805 h 1759758"/>
                <a:gd name="connsiteX4294" fmla="*/ 1895667 w 3467616"/>
                <a:gd name="connsiteY4294" fmla="*/ 188422 h 1759758"/>
                <a:gd name="connsiteX4295" fmla="*/ 1889664 w 3467616"/>
                <a:gd name="connsiteY4295" fmla="*/ 189807 h 1759758"/>
                <a:gd name="connsiteX4296" fmla="*/ 1883661 w 3467616"/>
                <a:gd name="connsiteY4296" fmla="*/ 190731 h 1759758"/>
                <a:gd name="connsiteX4297" fmla="*/ 1883430 w 3467616"/>
                <a:gd name="connsiteY4297" fmla="*/ 190731 h 1759758"/>
                <a:gd name="connsiteX4298" fmla="*/ 1883891 w 3467616"/>
                <a:gd name="connsiteY4298" fmla="*/ 190038 h 1759758"/>
                <a:gd name="connsiteX4299" fmla="*/ 1888048 w 3467616"/>
                <a:gd name="connsiteY4299" fmla="*/ 185189 h 1759758"/>
                <a:gd name="connsiteX4300" fmla="*/ 1892435 w 3467616"/>
                <a:gd name="connsiteY4300" fmla="*/ 180340 h 1759758"/>
                <a:gd name="connsiteX4301" fmla="*/ 1897283 w 3467616"/>
                <a:gd name="connsiteY4301" fmla="*/ 175722 h 1759758"/>
                <a:gd name="connsiteX4302" fmla="*/ 1902132 w 3467616"/>
                <a:gd name="connsiteY4302" fmla="*/ 171104 h 1759758"/>
                <a:gd name="connsiteX4303" fmla="*/ 1907674 w 3467616"/>
                <a:gd name="connsiteY4303" fmla="*/ 166485 h 1759758"/>
                <a:gd name="connsiteX4304" fmla="*/ 1913215 w 3467616"/>
                <a:gd name="connsiteY4304" fmla="*/ 162098 h 1759758"/>
                <a:gd name="connsiteX4305" fmla="*/ 1919450 w 3467616"/>
                <a:gd name="connsiteY4305" fmla="*/ 157711 h 1759758"/>
                <a:gd name="connsiteX4306" fmla="*/ 1925684 w 3467616"/>
                <a:gd name="connsiteY4306" fmla="*/ 153324 h 1759758"/>
                <a:gd name="connsiteX4307" fmla="*/ 2101166 w 3467616"/>
                <a:gd name="connsiteY4307" fmla="*/ 181264 h 1759758"/>
                <a:gd name="connsiteX4308" fmla="*/ 2078307 w 3467616"/>
                <a:gd name="connsiteY4308" fmla="*/ 208280 h 1759758"/>
                <a:gd name="connsiteX4309" fmla="*/ 2073920 w 3467616"/>
                <a:gd name="connsiteY4309" fmla="*/ 212898 h 1759758"/>
                <a:gd name="connsiteX4310" fmla="*/ 2069533 w 3467616"/>
                <a:gd name="connsiteY4310" fmla="*/ 217285 h 1759758"/>
                <a:gd name="connsiteX4311" fmla="*/ 2065146 w 3467616"/>
                <a:gd name="connsiteY4311" fmla="*/ 221211 h 1759758"/>
                <a:gd name="connsiteX4312" fmla="*/ 2060759 w 3467616"/>
                <a:gd name="connsiteY4312" fmla="*/ 225136 h 1759758"/>
                <a:gd name="connsiteX4313" fmla="*/ 2056141 w 3467616"/>
                <a:gd name="connsiteY4313" fmla="*/ 228831 h 1759758"/>
                <a:gd name="connsiteX4314" fmla="*/ 2051523 w 3467616"/>
                <a:gd name="connsiteY4314" fmla="*/ 232295 h 1759758"/>
                <a:gd name="connsiteX4315" fmla="*/ 2046674 w 3467616"/>
                <a:gd name="connsiteY4315" fmla="*/ 235296 h 1759758"/>
                <a:gd name="connsiteX4316" fmla="*/ 2041825 w 3467616"/>
                <a:gd name="connsiteY4316" fmla="*/ 238298 h 1759758"/>
                <a:gd name="connsiteX4317" fmla="*/ 2036976 w 3467616"/>
                <a:gd name="connsiteY4317" fmla="*/ 240838 h 1759758"/>
                <a:gd name="connsiteX4318" fmla="*/ 2031897 w 3467616"/>
                <a:gd name="connsiteY4318" fmla="*/ 243378 h 1759758"/>
                <a:gd name="connsiteX4319" fmla="*/ 2026817 w 3467616"/>
                <a:gd name="connsiteY4319" fmla="*/ 245456 h 1759758"/>
                <a:gd name="connsiteX4320" fmla="*/ 2021737 w 3467616"/>
                <a:gd name="connsiteY4320" fmla="*/ 247535 h 1759758"/>
                <a:gd name="connsiteX4321" fmla="*/ 2021275 w 3467616"/>
                <a:gd name="connsiteY4321" fmla="*/ 247535 h 1759758"/>
                <a:gd name="connsiteX4322" fmla="*/ 2022199 w 3467616"/>
                <a:gd name="connsiteY4322" fmla="*/ 244533 h 1759758"/>
                <a:gd name="connsiteX4323" fmla="*/ 2023584 w 3467616"/>
                <a:gd name="connsiteY4323" fmla="*/ 240145 h 1759758"/>
                <a:gd name="connsiteX4324" fmla="*/ 2025662 w 3467616"/>
                <a:gd name="connsiteY4324" fmla="*/ 235758 h 1759758"/>
                <a:gd name="connsiteX4325" fmla="*/ 2027971 w 3467616"/>
                <a:gd name="connsiteY4325" fmla="*/ 231602 h 1759758"/>
                <a:gd name="connsiteX4326" fmla="*/ 2031204 w 3467616"/>
                <a:gd name="connsiteY4326" fmla="*/ 226522 h 1759758"/>
                <a:gd name="connsiteX4327" fmla="*/ 2038362 w 3467616"/>
                <a:gd name="connsiteY4327" fmla="*/ 215207 h 1759758"/>
                <a:gd name="connsiteX4328" fmla="*/ 2044827 w 3467616"/>
                <a:gd name="connsiteY4328" fmla="*/ 205971 h 1759758"/>
                <a:gd name="connsiteX4329" fmla="*/ 2051292 w 3467616"/>
                <a:gd name="connsiteY4329" fmla="*/ 198582 h 1759758"/>
                <a:gd name="connsiteX4330" fmla="*/ 2057757 w 3467616"/>
                <a:gd name="connsiteY4330" fmla="*/ 191885 h 1759758"/>
                <a:gd name="connsiteX4331" fmla="*/ 2064684 w 3467616"/>
                <a:gd name="connsiteY4331" fmla="*/ 185882 h 1759758"/>
                <a:gd name="connsiteX4332" fmla="*/ 2071611 w 3467616"/>
                <a:gd name="connsiteY4332" fmla="*/ 179878 h 1759758"/>
                <a:gd name="connsiteX4333" fmla="*/ 2078769 w 3467616"/>
                <a:gd name="connsiteY4333" fmla="*/ 173875 h 1759758"/>
                <a:gd name="connsiteX4334" fmla="*/ 2092853 w 3467616"/>
                <a:gd name="connsiteY4334" fmla="*/ 161175 h 1759758"/>
                <a:gd name="connsiteX4335" fmla="*/ 2093084 w 3467616"/>
                <a:gd name="connsiteY4335" fmla="*/ 165562 h 1759758"/>
                <a:gd name="connsiteX4336" fmla="*/ 2094239 w 3467616"/>
                <a:gd name="connsiteY4336" fmla="*/ 169949 h 1759758"/>
                <a:gd name="connsiteX4337" fmla="*/ 2096086 w 3467616"/>
                <a:gd name="connsiteY4337" fmla="*/ 173644 h 1759758"/>
                <a:gd name="connsiteX4338" fmla="*/ 2097933 w 3467616"/>
                <a:gd name="connsiteY4338" fmla="*/ 176876 h 1759758"/>
                <a:gd name="connsiteX4339" fmla="*/ 2101166 w 3467616"/>
                <a:gd name="connsiteY4339" fmla="*/ 181264 h 1759758"/>
                <a:gd name="connsiteX4340" fmla="*/ 2081770 w 3467616"/>
                <a:gd name="connsiteY4340" fmla="*/ 140855 h 1759758"/>
                <a:gd name="connsiteX4341" fmla="*/ 2064453 w 3467616"/>
                <a:gd name="connsiteY4341" fmla="*/ 152862 h 1759758"/>
                <a:gd name="connsiteX4342" fmla="*/ 2057757 w 3467616"/>
                <a:gd name="connsiteY4342" fmla="*/ 157249 h 1759758"/>
                <a:gd name="connsiteX4343" fmla="*/ 2051061 w 3467616"/>
                <a:gd name="connsiteY4343" fmla="*/ 161636 h 1759758"/>
                <a:gd name="connsiteX4344" fmla="*/ 2044365 w 3467616"/>
                <a:gd name="connsiteY4344" fmla="*/ 165793 h 1759758"/>
                <a:gd name="connsiteX4345" fmla="*/ 2037669 w 3467616"/>
                <a:gd name="connsiteY4345" fmla="*/ 169718 h 1759758"/>
                <a:gd name="connsiteX4346" fmla="*/ 2031204 w 3467616"/>
                <a:gd name="connsiteY4346" fmla="*/ 173413 h 1759758"/>
                <a:gd name="connsiteX4347" fmla="*/ 2024739 w 3467616"/>
                <a:gd name="connsiteY4347" fmla="*/ 177107 h 1759758"/>
                <a:gd name="connsiteX4348" fmla="*/ 2018043 w 3467616"/>
                <a:gd name="connsiteY4348" fmla="*/ 180340 h 1759758"/>
                <a:gd name="connsiteX4349" fmla="*/ 2011578 w 3467616"/>
                <a:gd name="connsiteY4349" fmla="*/ 183342 h 1759758"/>
                <a:gd name="connsiteX4350" fmla="*/ 2005343 w 3467616"/>
                <a:gd name="connsiteY4350" fmla="*/ 186113 h 1759758"/>
                <a:gd name="connsiteX4351" fmla="*/ 1998878 w 3467616"/>
                <a:gd name="connsiteY4351" fmla="*/ 188653 h 1759758"/>
                <a:gd name="connsiteX4352" fmla="*/ 1992644 w 3467616"/>
                <a:gd name="connsiteY4352" fmla="*/ 190731 h 1759758"/>
                <a:gd name="connsiteX4353" fmla="*/ 1986410 w 3467616"/>
                <a:gd name="connsiteY4353" fmla="*/ 192578 h 1759758"/>
                <a:gd name="connsiteX4354" fmla="*/ 1980176 w 3467616"/>
                <a:gd name="connsiteY4354" fmla="*/ 193964 h 1759758"/>
                <a:gd name="connsiteX4355" fmla="*/ 1975789 w 3467616"/>
                <a:gd name="connsiteY4355" fmla="*/ 194656 h 1759758"/>
                <a:gd name="connsiteX4356" fmla="*/ 1976481 w 3467616"/>
                <a:gd name="connsiteY4356" fmla="*/ 193502 h 1759758"/>
                <a:gd name="connsiteX4357" fmla="*/ 1980637 w 3467616"/>
                <a:gd name="connsiteY4357" fmla="*/ 187267 h 1759758"/>
                <a:gd name="connsiteX4358" fmla="*/ 1984794 w 3467616"/>
                <a:gd name="connsiteY4358" fmla="*/ 181264 h 1759758"/>
                <a:gd name="connsiteX4359" fmla="*/ 1989181 w 3467616"/>
                <a:gd name="connsiteY4359" fmla="*/ 175953 h 1759758"/>
                <a:gd name="connsiteX4360" fmla="*/ 1993337 w 3467616"/>
                <a:gd name="connsiteY4360" fmla="*/ 170873 h 1759758"/>
                <a:gd name="connsiteX4361" fmla="*/ 1997724 w 3467616"/>
                <a:gd name="connsiteY4361" fmla="*/ 166255 h 1759758"/>
                <a:gd name="connsiteX4362" fmla="*/ 2002111 w 3467616"/>
                <a:gd name="connsiteY4362" fmla="*/ 161867 h 1759758"/>
                <a:gd name="connsiteX4363" fmla="*/ 2006729 w 3467616"/>
                <a:gd name="connsiteY4363" fmla="*/ 157711 h 1759758"/>
                <a:gd name="connsiteX4364" fmla="*/ 2011116 w 3467616"/>
                <a:gd name="connsiteY4364" fmla="*/ 153785 h 1759758"/>
                <a:gd name="connsiteX4365" fmla="*/ 2015734 w 3467616"/>
                <a:gd name="connsiteY4365" fmla="*/ 150091 h 1759758"/>
                <a:gd name="connsiteX4366" fmla="*/ 2020352 w 3467616"/>
                <a:gd name="connsiteY4366" fmla="*/ 146396 h 1759758"/>
                <a:gd name="connsiteX4367" fmla="*/ 2025201 w 3467616"/>
                <a:gd name="connsiteY4367" fmla="*/ 142933 h 1759758"/>
                <a:gd name="connsiteX4368" fmla="*/ 2030049 w 3467616"/>
                <a:gd name="connsiteY4368" fmla="*/ 139469 h 1759758"/>
                <a:gd name="connsiteX4369" fmla="*/ 2034898 w 3467616"/>
                <a:gd name="connsiteY4369" fmla="*/ 135775 h 1759758"/>
                <a:gd name="connsiteX4370" fmla="*/ 2039747 w 3467616"/>
                <a:gd name="connsiteY4370" fmla="*/ 132080 h 1759758"/>
                <a:gd name="connsiteX4371" fmla="*/ 2041825 w 3467616"/>
                <a:gd name="connsiteY4371" fmla="*/ 130464 h 1759758"/>
                <a:gd name="connsiteX4372" fmla="*/ 2044134 w 3467616"/>
                <a:gd name="connsiteY4372" fmla="*/ 130233 h 1759758"/>
                <a:gd name="connsiteX4373" fmla="*/ 2045058 w 3467616"/>
                <a:gd name="connsiteY4373" fmla="*/ 130464 h 1759758"/>
                <a:gd name="connsiteX4374" fmla="*/ 2045981 w 3467616"/>
                <a:gd name="connsiteY4374" fmla="*/ 131387 h 1759758"/>
                <a:gd name="connsiteX4375" fmla="*/ 2048059 w 3467616"/>
                <a:gd name="connsiteY4375" fmla="*/ 133927 h 1759758"/>
                <a:gd name="connsiteX4376" fmla="*/ 2051061 w 3467616"/>
                <a:gd name="connsiteY4376" fmla="*/ 138545 h 1759758"/>
                <a:gd name="connsiteX4377" fmla="*/ 2057526 w 3467616"/>
                <a:gd name="connsiteY4377" fmla="*/ 144549 h 1759758"/>
                <a:gd name="connsiteX4378" fmla="*/ 2068378 w 3467616"/>
                <a:gd name="connsiteY4378" fmla="*/ 146627 h 1759758"/>
                <a:gd name="connsiteX4379" fmla="*/ 2076922 w 3467616"/>
                <a:gd name="connsiteY4379" fmla="*/ 143164 h 1759758"/>
                <a:gd name="connsiteX4380" fmla="*/ 2081770 w 3467616"/>
                <a:gd name="connsiteY4380" fmla="*/ 140855 h 1759758"/>
                <a:gd name="connsiteX4381" fmla="*/ 2097933 w 3467616"/>
                <a:gd name="connsiteY4381" fmla="*/ 224675 h 1759758"/>
                <a:gd name="connsiteX4382" fmla="*/ 2097933 w 3467616"/>
                <a:gd name="connsiteY4382" fmla="*/ 225367 h 1759758"/>
                <a:gd name="connsiteX4383" fmla="*/ 2097241 w 3467616"/>
                <a:gd name="connsiteY4383" fmla="*/ 229062 h 1759758"/>
                <a:gd name="connsiteX4384" fmla="*/ 2096779 w 3467616"/>
                <a:gd name="connsiteY4384" fmla="*/ 232295 h 1759758"/>
                <a:gd name="connsiteX4385" fmla="*/ 2094470 w 3467616"/>
                <a:gd name="connsiteY4385" fmla="*/ 234604 h 1759758"/>
                <a:gd name="connsiteX4386" fmla="*/ 2089852 w 3467616"/>
                <a:gd name="connsiteY4386" fmla="*/ 239684 h 1759758"/>
                <a:gd name="connsiteX4387" fmla="*/ 2085234 w 3467616"/>
                <a:gd name="connsiteY4387" fmla="*/ 244764 h 1759758"/>
                <a:gd name="connsiteX4388" fmla="*/ 2081309 w 3467616"/>
                <a:gd name="connsiteY4388" fmla="*/ 249844 h 1759758"/>
                <a:gd name="connsiteX4389" fmla="*/ 2077383 w 3467616"/>
                <a:gd name="connsiteY4389" fmla="*/ 254924 h 1759758"/>
                <a:gd name="connsiteX4390" fmla="*/ 2073920 w 3467616"/>
                <a:gd name="connsiteY4390" fmla="*/ 260235 h 1759758"/>
                <a:gd name="connsiteX4391" fmla="*/ 2070456 w 3467616"/>
                <a:gd name="connsiteY4391" fmla="*/ 265084 h 1759758"/>
                <a:gd name="connsiteX4392" fmla="*/ 2067455 w 3467616"/>
                <a:gd name="connsiteY4392" fmla="*/ 270164 h 1759758"/>
                <a:gd name="connsiteX4393" fmla="*/ 2064453 w 3467616"/>
                <a:gd name="connsiteY4393" fmla="*/ 275244 h 1759758"/>
                <a:gd name="connsiteX4394" fmla="*/ 2061682 w 3467616"/>
                <a:gd name="connsiteY4394" fmla="*/ 280324 h 1759758"/>
                <a:gd name="connsiteX4395" fmla="*/ 2061221 w 3467616"/>
                <a:gd name="connsiteY4395" fmla="*/ 281016 h 1759758"/>
                <a:gd name="connsiteX4396" fmla="*/ 2061221 w 3467616"/>
                <a:gd name="connsiteY4396" fmla="*/ 275705 h 1759758"/>
                <a:gd name="connsiteX4397" fmla="*/ 2062144 w 3467616"/>
                <a:gd name="connsiteY4397" fmla="*/ 269009 h 1759758"/>
                <a:gd name="connsiteX4398" fmla="*/ 2062837 w 3467616"/>
                <a:gd name="connsiteY4398" fmla="*/ 265545 h 1759758"/>
                <a:gd name="connsiteX4399" fmla="*/ 2067455 w 3467616"/>
                <a:gd name="connsiteY4399" fmla="*/ 262082 h 1759758"/>
                <a:gd name="connsiteX4400" fmla="*/ 2074613 w 3467616"/>
                <a:gd name="connsiteY4400" fmla="*/ 255616 h 1759758"/>
                <a:gd name="connsiteX4401" fmla="*/ 2080847 w 3467616"/>
                <a:gd name="connsiteY4401" fmla="*/ 248920 h 1759758"/>
                <a:gd name="connsiteX4402" fmla="*/ 2086388 w 3467616"/>
                <a:gd name="connsiteY4402" fmla="*/ 242224 h 1759758"/>
                <a:gd name="connsiteX4403" fmla="*/ 2091006 w 3467616"/>
                <a:gd name="connsiteY4403" fmla="*/ 235758 h 1759758"/>
                <a:gd name="connsiteX4404" fmla="*/ 2095162 w 3467616"/>
                <a:gd name="connsiteY4404" fmla="*/ 229293 h 1759758"/>
                <a:gd name="connsiteX4405" fmla="*/ 2097933 w 3467616"/>
                <a:gd name="connsiteY4405" fmla="*/ 224675 h 1759758"/>
                <a:gd name="connsiteX4406" fmla="*/ 1897514 w 3467616"/>
                <a:gd name="connsiteY4406" fmla="*/ 220749 h 1759758"/>
                <a:gd name="connsiteX4407" fmla="*/ 1903056 w 3467616"/>
                <a:gd name="connsiteY4407" fmla="*/ 217978 h 1759758"/>
                <a:gd name="connsiteX4408" fmla="*/ 1908597 w 3467616"/>
                <a:gd name="connsiteY4408" fmla="*/ 215438 h 1759758"/>
                <a:gd name="connsiteX4409" fmla="*/ 1914139 w 3467616"/>
                <a:gd name="connsiteY4409" fmla="*/ 212898 h 1759758"/>
                <a:gd name="connsiteX4410" fmla="*/ 1919680 w 3467616"/>
                <a:gd name="connsiteY4410" fmla="*/ 210589 h 1759758"/>
                <a:gd name="connsiteX4411" fmla="*/ 1925453 w 3467616"/>
                <a:gd name="connsiteY4411" fmla="*/ 208280 h 1759758"/>
                <a:gd name="connsiteX4412" fmla="*/ 1930994 w 3467616"/>
                <a:gd name="connsiteY4412" fmla="*/ 205971 h 1759758"/>
                <a:gd name="connsiteX4413" fmla="*/ 1932380 w 3467616"/>
                <a:gd name="connsiteY4413" fmla="*/ 205509 h 1759758"/>
                <a:gd name="connsiteX4414" fmla="*/ 1932149 w 3467616"/>
                <a:gd name="connsiteY4414" fmla="*/ 206664 h 1759758"/>
                <a:gd name="connsiteX4415" fmla="*/ 1933073 w 3467616"/>
                <a:gd name="connsiteY4415" fmla="*/ 212667 h 1759758"/>
                <a:gd name="connsiteX4416" fmla="*/ 1933303 w 3467616"/>
                <a:gd name="connsiteY4416" fmla="*/ 213129 h 1759758"/>
                <a:gd name="connsiteX4417" fmla="*/ 1931918 w 3467616"/>
                <a:gd name="connsiteY4417" fmla="*/ 216131 h 1759758"/>
                <a:gd name="connsiteX4418" fmla="*/ 1928685 w 3467616"/>
                <a:gd name="connsiteY4418" fmla="*/ 223058 h 1759758"/>
                <a:gd name="connsiteX4419" fmla="*/ 1925453 w 3467616"/>
                <a:gd name="connsiteY4419" fmla="*/ 230216 h 1759758"/>
                <a:gd name="connsiteX4420" fmla="*/ 1921759 w 3467616"/>
                <a:gd name="connsiteY4420" fmla="*/ 237375 h 1759758"/>
                <a:gd name="connsiteX4421" fmla="*/ 1917833 w 3467616"/>
                <a:gd name="connsiteY4421" fmla="*/ 244764 h 1759758"/>
                <a:gd name="connsiteX4422" fmla="*/ 1913677 w 3467616"/>
                <a:gd name="connsiteY4422" fmla="*/ 251922 h 1759758"/>
                <a:gd name="connsiteX4423" fmla="*/ 1909521 w 3467616"/>
                <a:gd name="connsiteY4423" fmla="*/ 259080 h 1759758"/>
                <a:gd name="connsiteX4424" fmla="*/ 1906519 w 3467616"/>
                <a:gd name="connsiteY4424" fmla="*/ 263929 h 1759758"/>
                <a:gd name="connsiteX4425" fmla="*/ 1892435 w 3467616"/>
                <a:gd name="connsiteY4425" fmla="*/ 272242 h 1759758"/>
                <a:gd name="connsiteX4426" fmla="*/ 1891280 w 3467616"/>
                <a:gd name="connsiteY4426" fmla="*/ 270164 h 1759758"/>
                <a:gd name="connsiteX4427" fmla="*/ 1883430 w 3467616"/>
                <a:gd name="connsiteY4427" fmla="*/ 254231 h 1759758"/>
                <a:gd name="connsiteX4428" fmla="*/ 1878350 w 3467616"/>
                <a:gd name="connsiteY4428" fmla="*/ 242916 h 1759758"/>
                <a:gd name="connsiteX4429" fmla="*/ 1878119 w 3467616"/>
                <a:gd name="connsiteY4429" fmla="*/ 241762 h 1759758"/>
                <a:gd name="connsiteX4430" fmla="*/ 1877657 w 3467616"/>
                <a:gd name="connsiteY4430" fmla="*/ 239453 h 1759758"/>
                <a:gd name="connsiteX4431" fmla="*/ 1877195 w 3467616"/>
                <a:gd name="connsiteY4431" fmla="*/ 237144 h 1759758"/>
                <a:gd name="connsiteX4432" fmla="*/ 1876964 w 3467616"/>
                <a:gd name="connsiteY4432" fmla="*/ 235065 h 1759758"/>
                <a:gd name="connsiteX4433" fmla="*/ 1876734 w 3467616"/>
                <a:gd name="connsiteY4433" fmla="*/ 232756 h 1759758"/>
                <a:gd name="connsiteX4434" fmla="*/ 1881582 w 3467616"/>
                <a:gd name="connsiteY4434" fmla="*/ 229755 h 1759758"/>
                <a:gd name="connsiteX4435" fmla="*/ 1886893 w 3467616"/>
                <a:gd name="connsiteY4435" fmla="*/ 226753 h 1759758"/>
                <a:gd name="connsiteX4436" fmla="*/ 1892204 w 3467616"/>
                <a:gd name="connsiteY4436" fmla="*/ 223751 h 1759758"/>
                <a:gd name="connsiteX4437" fmla="*/ 1897514 w 3467616"/>
                <a:gd name="connsiteY4437" fmla="*/ 220749 h 1759758"/>
                <a:gd name="connsiteX4438" fmla="*/ 1947619 w 3467616"/>
                <a:gd name="connsiteY4438" fmla="*/ 282633 h 1759758"/>
                <a:gd name="connsiteX4439" fmla="*/ 1942770 w 3467616"/>
                <a:gd name="connsiteY4439" fmla="*/ 285635 h 1759758"/>
                <a:gd name="connsiteX4440" fmla="*/ 1937690 w 3467616"/>
                <a:gd name="connsiteY4440" fmla="*/ 288636 h 1759758"/>
                <a:gd name="connsiteX4441" fmla="*/ 1932611 w 3467616"/>
                <a:gd name="connsiteY4441" fmla="*/ 291407 h 1759758"/>
                <a:gd name="connsiteX4442" fmla="*/ 1931918 w 3467616"/>
                <a:gd name="connsiteY4442" fmla="*/ 291869 h 1759758"/>
                <a:gd name="connsiteX4443" fmla="*/ 1931918 w 3467616"/>
                <a:gd name="connsiteY4443" fmla="*/ 291407 h 1759758"/>
                <a:gd name="connsiteX4444" fmla="*/ 1933534 w 3467616"/>
                <a:gd name="connsiteY4444" fmla="*/ 285865 h 1759758"/>
                <a:gd name="connsiteX4445" fmla="*/ 1935151 w 3467616"/>
                <a:gd name="connsiteY4445" fmla="*/ 280324 h 1759758"/>
                <a:gd name="connsiteX4446" fmla="*/ 1937460 w 3467616"/>
                <a:gd name="connsiteY4446" fmla="*/ 274782 h 1759758"/>
                <a:gd name="connsiteX4447" fmla="*/ 1939769 w 3467616"/>
                <a:gd name="connsiteY4447" fmla="*/ 269240 h 1759758"/>
                <a:gd name="connsiteX4448" fmla="*/ 1942539 w 3467616"/>
                <a:gd name="connsiteY4448" fmla="*/ 263467 h 1759758"/>
                <a:gd name="connsiteX4449" fmla="*/ 1945541 w 3467616"/>
                <a:gd name="connsiteY4449" fmla="*/ 257695 h 1759758"/>
                <a:gd name="connsiteX4450" fmla="*/ 1948774 w 3467616"/>
                <a:gd name="connsiteY4450" fmla="*/ 251691 h 1759758"/>
                <a:gd name="connsiteX4451" fmla="*/ 1952237 w 3467616"/>
                <a:gd name="connsiteY4451" fmla="*/ 245918 h 1759758"/>
                <a:gd name="connsiteX4452" fmla="*/ 1955700 w 3467616"/>
                <a:gd name="connsiteY4452" fmla="*/ 239915 h 1759758"/>
                <a:gd name="connsiteX4453" fmla="*/ 1959626 w 3467616"/>
                <a:gd name="connsiteY4453" fmla="*/ 233911 h 1759758"/>
                <a:gd name="connsiteX4454" fmla="*/ 1963551 w 3467616"/>
                <a:gd name="connsiteY4454" fmla="*/ 227907 h 1759758"/>
                <a:gd name="connsiteX4455" fmla="*/ 1963551 w 3467616"/>
                <a:gd name="connsiteY4455" fmla="*/ 227907 h 1759758"/>
                <a:gd name="connsiteX4456" fmla="*/ 1964705 w 3467616"/>
                <a:gd name="connsiteY4456" fmla="*/ 227907 h 1759758"/>
                <a:gd name="connsiteX4457" fmla="*/ 1973480 w 3467616"/>
                <a:gd name="connsiteY4457" fmla="*/ 227907 h 1759758"/>
                <a:gd name="connsiteX4458" fmla="*/ 1982254 w 3467616"/>
                <a:gd name="connsiteY4458" fmla="*/ 226984 h 1759758"/>
                <a:gd name="connsiteX4459" fmla="*/ 1991259 w 3467616"/>
                <a:gd name="connsiteY4459" fmla="*/ 225367 h 1759758"/>
                <a:gd name="connsiteX4460" fmla="*/ 1995184 w 3467616"/>
                <a:gd name="connsiteY4460" fmla="*/ 224213 h 1759758"/>
                <a:gd name="connsiteX4461" fmla="*/ 1994722 w 3467616"/>
                <a:gd name="connsiteY4461" fmla="*/ 225598 h 1759758"/>
                <a:gd name="connsiteX4462" fmla="*/ 1991720 w 3467616"/>
                <a:gd name="connsiteY4462" fmla="*/ 233680 h 1759758"/>
                <a:gd name="connsiteX4463" fmla="*/ 1989411 w 3467616"/>
                <a:gd name="connsiteY4463" fmla="*/ 241993 h 1759758"/>
                <a:gd name="connsiteX4464" fmla="*/ 1987795 w 3467616"/>
                <a:gd name="connsiteY4464" fmla="*/ 250305 h 1759758"/>
                <a:gd name="connsiteX4465" fmla="*/ 1987564 w 3467616"/>
                <a:gd name="connsiteY4465" fmla="*/ 253538 h 1759758"/>
                <a:gd name="connsiteX4466" fmla="*/ 1986410 w 3467616"/>
                <a:gd name="connsiteY4466" fmla="*/ 254693 h 1759758"/>
                <a:gd name="connsiteX4467" fmla="*/ 1981561 w 3467616"/>
                <a:gd name="connsiteY4467" fmla="*/ 258618 h 1759758"/>
                <a:gd name="connsiteX4468" fmla="*/ 1976943 w 3467616"/>
                <a:gd name="connsiteY4468" fmla="*/ 262313 h 1759758"/>
                <a:gd name="connsiteX4469" fmla="*/ 1972094 w 3467616"/>
                <a:gd name="connsiteY4469" fmla="*/ 266007 h 1759758"/>
                <a:gd name="connsiteX4470" fmla="*/ 1967245 w 3467616"/>
                <a:gd name="connsiteY4470" fmla="*/ 269471 h 1759758"/>
                <a:gd name="connsiteX4471" fmla="*/ 1962396 w 3467616"/>
                <a:gd name="connsiteY4471" fmla="*/ 272935 h 1759758"/>
                <a:gd name="connsiteX4472" fmla="*/ 1957548 w 3467616"/>
                <a:gd name="connsiteY4472" fmla="*/ 276167 h 1759758"/>
                <a:gd name="connsiteX4473" fmla="*/ 1952699 w 3467616"/>
                <a:gd name="connsiteY4473" fmla="*/ 279400 h 1759758"/>
                <a:gd name="connsiteX4474" fmla="*/ 1947619 w 3467616"/>
                <a:gd name="connsiteY4474" fmla="*/ 282633 h 1759758"/>
                <a:gd name="connsiteX4475" fmla="*/ 1967707 w 3467616"/>
                <a:gd name="connsiteY4475" fmla="*/ 317269 h 1759758"/>
                <a:gd name="connsiteX4476" fmla="*/ 1968169 w 3467616"/>
                <a:gd name="connsiteY4476" fmla="*/ 324658 h 1759758"/>
                <a:gd name="connsiteX4477" fmla="*/ 1966784 w 3467616"/>
                <a:gd name="connsiteY4477" fmla="*/ 328584 h 1759758"/>
                <a:gd name="connsiteX4478" fmla="*/ 1964936 w 3467616"/>
                <a:gd name="connsiteY4478" fmla="*/ 334818 h 1759758"/>
                <a:gd name="connsiteX4479" fmla="*/ 1964013 w 3467616"/>
                <a:gd name="connsiteY4479" fmla="*/ 340822 h 1759758"/>
                <a:gd name="connsiteX4480" fmla="*/ 1964244 w 3467616"/>
                <a:gd name="connsiteY4480" fmla="*/ 347056 h 1759758"/>
                <a:gd name="connsiteX4481" fmla="*/ 1965860 w 3467616"/>
                <a:gd name="connsiteY4481" fmla="*/ 353291 h 1759758"/>
                <a:gd name="connsiteX4482" fmla="*/ 1969785 w 3467616"/>
                <a:gd name="connsiteY4482" fmla="*/ 359064 h 1759758"/>
                <a:gd name="connsiteX4483" fmla="*/ 1975558 w 3467616"/>
                <a:gd name="connsiteY4483" fmla="*/ 363220 h 1759758"/>
                <a:gd name="connsiteX4484" fmla="*/ 1976712 w 3467616"/>
                <a:gd name="connsiteY4484" fmla="*/ 363451 h 1759758"/>
                <a:gd name="connsiteX4485" fmla="*/ 1977405 w 3467616"/>
                <a:gd name="connsiteY4485" fmla="*/ 364144 h 1759758"/>
                <a:gd name="connsiteX4486" fmla="*/ 1979483 w 3467616"/>
                <a:gd name="connsiteY4486" fmla="*/ 367838 h 1759758"/>
                <a:gd name="connsiteX4487" fmla="*/ 1980868 w 3467616"/>
                <a:gd name="connsiteY4487" fmla="*/ 371995 h 1759758"/>
                <a:gd name="connsiteX4488" fmla="*/ 1982254 w 3467616"/>
                <a:gd name="connsiteY4488" fmla="*/ 377075 h 1759758"/>
                <a:gd name="connsiteX4489" fmla="*/ 1982715 w 3467616"/>
                <a:gd name="connsiteY4489" fmla="*/ 380769 h 1759758"/>
                <a:gd name="connsiteX4490" fmla="*/ 1973941 w 3467616"/>
                <a:gd name="connsiteY4490" fmla="*/ 373842 h 1759758"/>
                <a:gd name="connsiteX4491" fmla="*/ 1961704 w 3467616"/>
                <a:gd name="connsiteY4491" fmla="*/ 363220 h 1759758"/>
                <a:gd name="connsiteX4492" fmla="*/ 1949928 w 3467616"/>
                <a:gd name="connsiteY4492" fmla="*/ 351905 h 1759758"/>
                <a:gd name="connsiteX4493" fmla="*/ 1949697 w 3467616"/>
                <a:gd name="connsiteY4493" fmla="*/ 351444 h 1759758"/>
                <a:gd name="connsiteX4494" fmla="*/ 1952006 w 3467616"/>
                <a:gd name="connsiteY4494" fmla="*/ 345440 h 1759758"/>
                <a:gd name="connsiteX4495" fmla="*/ 1954315 w 3467616"/>
                <a:gd name="connsiteY4495" fmla="*/ 338282 h 1759758"/>
                <a:gd name="connsiteX4496" fmla="*/ 1956393 w 3467616"/>
                <a:gd name="connsiteY4496" fmla="*/ 331355 h 1759758"/>
                <a:gd name="connsiteX4497" fmla="*/ 1958009 w 3467616"/>
                <a:gd name="connsiteY4497" fmla="*/ 324658 h 1759758"/>
                <a:gd name="connsiteX4498" fmla="*/ 1959164 w 3467616"/>
                <a:gd name="connsiteY4498" fmla="*/ 317731 h 1759758"/>
                <a:gd name="connsiteX4499" fmla="*/ 1960088 w 3467616"/>
                <a:gd name="connsiteY4499" fmla="*/ 311035 h 1759758"/>
                <a:gd name="connsiteX4500" fmla="*/ 1960088 w 3467616"/>
                <a:gd name="connsiteY4500" fmla="*/ 310342 h 1759758"/>
                <a:gd name="connsiteX4501" fmla="*/ 1971632 w 3467616"/>
                <a:gd name="connsiteY4501" fmla="*/ 302722 h 1759758"/>
                <a:gd name="connsiteX4502" fmla="*/ 1970016 w 3467616"/>
                <a:gd name="connsiteY4502" fmla="*/ 306647 h 1759758"/>
                <a:gd name="connsiteX4503" fmla="*/ 1967707 w 3467616"/>
                <a:gd name="connsiteY4503" fmla="*/ 317269 h 1759758"/>
                <a:gd name="connsiteX4504" fmla="*/ 2018274 w 3467616"/>
                <a:gd name="connsiteY4504" fmla="*/ 398549 h 1759758"/>
                <a:gd name="connsiteX4505" fmla="*/ 2018043 w 3467616"/>
                <a:gd name="connsiteY4505" fmla="*/ 404322 h 1759758"/>
                <a:gd name="connsiteX4506" fmla="*/ 2015734 w 3467616"/>
                <a:gd name="connsiteY4506" fmla="*/ 403167 h 1759758"/>
                <a:gd name="connsiteX4507" fmla="*/ 2014348 w 3467616"/>
                <a:gd name="connsiteY4507" fmla="*/ 397625 h 1759758"/>
                <a:gd name="connsiteX4508" fmla="*/ 2012501 w 3467616"/>
                <a:gd name="connsiteY4508" fmla="*/ 388158 h 1759758"/>
                <a:gd name="connsiteX4509" fmla="*/ 2010423 w 3467616"/>
                <a:gd name="connsiteY4509" fmla="*/ 378229 h 1759758"/>
                <a:gd name="connsiteX4510" fmla="*/ 2008576 w 3467616"/>
                <a:gd name="connsiteY4510" fmla="*/ 368069 h 1759758"/>
                <a:gd name="connsiteX4511" fmla="*/ 2006267 w 3467616"/>
                <a:gd name="connsiteY4511" fmla="*/ 358602 h 1759758"/>
                <a:gd name="connsiteX4512" fmla="*/ 2003496 w 3467616"/>
                <a:gd name="connsiteY4512" fmla="*/ 349827 h 1759758"/>
                <a:gd name="connsiteX4513" fmla="*/ 1999109 w 3467616"/>
                <a:gd name="connsiteY4513" fmla="*/ 341053 h 1759758"/>
                <a:gd name="connsiteX4514" fmla="*/ 1997031 w 3467616"/>
                <a:gd name="connsiteY4514" fmla="*/ 339898 h 1759758"/>
                <a:gd name="connsiteX4515" fmla="*/ 1997262 w 3467616"/>
                <a:gd name="connsiteY4515" fmla="*/ 337589 h 1759758"/>
                <a:gd name="connsiteX4516" fmla="*/ 1997724 w 3467616"/>
                <a:gd name="connsiteY4516" fmla="*/ 332740 h 1759758"/>
                <a:gd name="connsiteX4517" fmla="*/ 1998647 w 3467616"/>
                <a:gd name="connsiteY4517" fmla="*/ 327198 h 1759758"/>
                <a:gd name="connsiteX4518" fmla="*/ 2000033 w 3467616"/>
                <a:gd name="connsiteY4518" fmla="*/ 320964 h 1759758"/>
                <a:gd name="connsiteX4519" fmla="*/ 2001418 w 3467616"/>
                <a:gd name="connsiteY4519" fmla="*/ 314267 h 1759758"/>
                <a:gd name="connsiteX4520" fmla="*/ 2003265 w 3467616"/>
                <a:gd name="connsiteY4520" fmla="*/ 307802 h 1759758"/>
                <a:gd name="connsiteX4521" fmla="*/ 2005113 w 3467616"/>
                <a:gd name="connsiteY4521" fmla="*/ 301336 h 1759758"/>
                <a:gd name="connsiteX4522" fmla="*/ 2006960 w 3467616"/>
                <a:gd name="connsiteY4522" fmla="*/ 295333 h 1759758"/>
                <a:gd name="connsiteX4523" fmla="*/ 2009038 w 3467616"/>
                <a:gd name="connsiteY4523" fmla="*/ 290022 h 1759758"/>
                <a:gd name="connsiteX4524" fmla="*/ 2010885 w 3467616"/>
                <a:gd name="connsiteY4524" fmla="*/ 285635 h 1759758"/>
                <a:gd name="connsiteX4525" fmla="*/ 2012270 w 3467616"/>
                <a:gd name="connsiteY4525" fmla="*/ 282864 h 1759758"/>
                <a:gd name="connsiteX4526" fmla="*/ 2021968 w 3467616"/>
                <a:gd name="connsiteY4526" fmla="*/ 280324 h 1759758"/>
                <a:gd name="connsiteX4527" fmla="*/ 2026355 w 3467616"/>
                <a:gd name="connsiteY4527" fmla="*/ 279169 h 1759758"/>
                <a:gd name="connsiteX4528" fmla="*/ 2030511 w 3467616"/>
                <a:gd name="connsiteY4528" fmla="*/ 278245 h 1759758"/>
                <a:gd name="connsiteX4529" fmla="*/ 2030511 w 3467616"/>
                <a:gd name="connsiteY4529" fmla="*/ 278938 h 1759758"/>
                <a:gd name="connsiteX4530" fmla="*/ 2031204 w 3467616"/>
                <a:gd name="connsiteY4530" fmla="*/ 286558 h 1759758"/>
                <a:gd name="connsiteX4531" fmla="*/ 2031666 w 3467616"/>
                <a:gd name="connsiteY4531" fmla="*/ 293947 h 1759758"/>
                <a:gd name="connsiteX4532" fmla="*/ 2032358 w 3467616"/>
                <a:gd name="connsiteY4532" fmla="*/ 301567 h 1759758"/>
                <a:gd name="connsiteX4533" fmla="*/ 2032820 w 3467616"/>
                <a:gd name="connsiteY4533" fmla="*/ 308956 h 1759758"/>
                <a:gd name="connsiteX4534" fmla="*/ 2033513 w 3467616"/>
                <a:gd name="connsiteY4534" fmla="*/ 316576 h 1759758"/>
                <a:gd name="connsiteX4535" fmla="*/ 2033975 w 3467616"/>
                <a:gd name="connsiteY4535" fmla="*/ 321195 h 1759758"/>
                <a:gd name="connsiteX4536" fmla="*/ 2032358 w 3467616"/>
                <a:gd name="connsiteY4536" fmla="*/ 325351 h 1759758"/>
                <a:gd name="connsiteX4537" fmla="*/ 2030049 w 3467616"/>
                <a:gd name="connsiteY4537" fmla="*/ 332047 h 1759758"/>
                <a:gd name="connsiteX4538" fmla="*/ 2027971 w 3467616"/>
                <a:gd name="connsiteY4538" fmla="*/ 338744 h 1759758"/>
                <a:gd name="connsiteX4539" fmla="*/ 2026124 w 3467616"/>
                <a:gd name="connsiteY4539" fmla="*/ 345440 h 1759758"/>
                <a:gd name="connsiteX4540" fmla="*/ 2024508 w 3467616"/>
                <a:gd name="connsiteY4540" fmla="*/ 352136 h 1759758"/>
                <a:gd name="connsiteX4541" fmla="*/ 2023122 w 3467616"/>
                <a:gd name="connsiteY4541" fmla="*/ 358833 h 1759758"/>
                <a:gd name="connsiteX4542" fmla="*/ 2021968 w 3467616"/>
                <a:gd name="connsiteY4542" fmla="*/ 365529 h 1759758"/>
                <a:gd name="connsiteX4543" fmla="*/ 2020814 w 3467616"/>
                <a:gd name="connsiteY4543" fmla="*/ 371995 h 1759758"/>
                <a:gd name="connsiteX4544" fmla="*/ 2020121 w 3467616"/>
                <a:gd name="connsiteY4544" fmla="*/ 378691 h 1759758"/>
                <a:gd name="connsiteX4545" fmla="*/ 2019428 w 3467616"/>
                <a:gd name="connsiteY4545" fmla="*/ 385387 h 1759758"/>
                <a:gd name="connsiteX4546" fmla="*/ 2018735 w 3467616"/>
                <a:gd name="connsiteY4546" fmla="*/ 391853 h 1759758"/>
                <a:gd name="connsiteX4547" fmla="*/ 2018274 w 3467616"/>
                <a:gd name="connsiteY4547" fmla="*/ 398549 h 1759758"/>
                <a:gd name="connsiteX4548" fmla="*/ 2628997 w 3467616"/>
                <a:gd name="connsiteY4548" fmla="*/ 417253 h 1759758"/>
                <a:gd name="connsiteX4549" fmla="*/ 2624841 w 3467616"/>
                <a:gd name="connsiteY4549" fmla="*/ 418176 h 1759758"/>
                <a:gd name="connsiteX4550" fmla="*/ 2613989 w 3467616"/>
                <a:gd name="connsiteY4550" fmla="*/ 420485 h 1759758"/>
                <a:gd name="connsiteX4551" fmla="*/ 2603137 w 3467616"/>
                <a:gd name="connsiteY4551" fmla="*/ 422102 h 1759758"/>
                <a:gd name="connsiteX4552" fmla="*/ 2592515 w 3467616"/>
                <a:gd name="connsiteY4552" fmla="*/ 423718 h 1759758"/>
                <a:gd name="connsiteX4553" fmla="*/ 2581894 w 3467616"/>
                <a:gd name="connsiteY4553" fmla="*/ 424873 h 1759758"/>
                <a:gd name="connsiteX4554" fmla="*/ 2571273 w 3467616"/>
                <a:gd name="connsiteY4554" fmla="*/ 425796 h 1759758"/>
                <a:gd name="connsiteX4555" fmla="*/ 2560652 w 3467616"/>
                <a:gd name="connsiteY4555" fmla="*/ 426258 h 1759758"/>
                <a:gd name="connsiteX4556" fmla="*/ 2550030 w 3467616"/>
                <a:gd name="connsiteY4556" fmla="*/ 426258 h 1759758"/>
                <a:gd name="connsiteX4557" fmla="*/ 2539409 w 3467616"/>
                <a:gd name="connsiteY4557" fmla="*/ 426258 h 1759758"/>
                <a:gd name="connsiteX4558" fmla="*/ 2528788 w 3467616"/>
                <a:gd name="connsiteY4558" fmla="*/ 425565 h 1759758"/>
                <a:gd name="connsiteX4559" fmla="*/ 2518397 w 3467616"/>
                <a:gd name="connsiteY4559" fmla="*/ 424642 h 1759758"/>
                <a:gd name="connsiteX4560" fmla="*/ 2508007 w 3467616"/>
                <a:gd name="connsiteY4560" fmla="*/ 423487 h 1759758"/>
                <a:gd name="connsiteX4561" fmla="*/ 2497617 w 3467616"/>
                <a:gd name="connsiteY4561" fmla="*/ 421871 h 1759758"/>
                <a:gd name="connsiteX4562" fmla="*/ 2487226 w 3467616"/>
                <a:gd name="connsiteY4562" fmla="*/ 420024 h 1759758"/>
                <a:gd name="connsiteX4563" fmla="*/ 2476836 w 3467616"/>
                <a:gd name="connsiteY4563" fmla="*/ 417715 h 1759758"/>
                <a:gd name="connsiteX4564" fmla="*/ 2466445 w 3467616"/>
                <a:gd name="connsiteY4564" fmla="*/ 414944 h 1759758"/>
                <a:gd name="connsiteX4565" fmla="*/ 2456286 w 3467616"/>
                <a:gd name="connsiteY4565" fmla="*/ 411942 h 1759758"/>
                <a:gd name="connsiteX4566" fmla="*/ 2445896 w 3467616"/>
                <a:gd name="connsiteY4566" fmla="*/ 408478 h 1759758"/>
                <a:gd name="connsiteX4567" fmla="*/ 2435736 w 3467616"/>
                <a:gd name="connsiteY4567" fmla="*/ 404784 h 1759758"/>
                <a:gd name="connsiteX4568" fmla="*/ 2425577 w 3467616"/>
                <a:gd name="connsiteY4568" fmla="*/ 400627 h 1759758"/>
                <a:gd name="connsiteX4569" fmla="*/ 2415186 w 3467616"/>
                <a:gd name="connsiteY4569" fmla="*/ 396009 h 1759758"/>
                <a:gd name="connsiteX4570" fmla="*/ 2405027 w 3467616"/>
                <a:gd name="connsiteY4570" fmla="*/ 391160 h 1759758"/>
                <a:gd name="connsiteX4571" fmla="*/ 2394867 w 3467616"/>
                <a:gd name="connsiteY4571" fmla="*/ 385849 h 1759758"/>
                <a:gd name="connsiteX4572" fmla="*/ 2384708 w 3467616"/>
                <a:gd name="connsiteY4572" fmla="*/ 380307 h 1759758"/>
                <a:gd name="connsiteX4573" fmla="*/ 2374779 w 3467616"/>
                <a:gd name="connsiteY4573" fmla="*/ 374304 h 1759758"/>
                <a:gd name="connsiteX4574" fmla="*/ 2367621 w 3467616"/>
                <a:gd name="connsiteY4574" fmla="*/ 369685 h 1759758"/>
                <a:gd name="connsiteX4575" fmla="*/ 2368083 w 3467616"/>
                <a:gd name="connsiteY4575" fmla="*/ 369455 h 1759758"/>
                <a:gd name="connsiteX4576" fmla="*/ 2371547 w 3467616"/>
                <a:gd name="connsiteY4576" fmla="*/ 367376 h 1759758"/>
                <a:gd name="connsiteX4577" fmla="*/ 2375241 w 3467616"/>
                <a:gd name="connsiteY4577" fmla="*/ 365529 h 1759758"/>
                <a:gd name="connsiteX4578" fmla="*/ 2378935 w 3467616"/>
                <a:gd name="connsiteY4578" fmla="*/ 363913 h 1759758"/>
                <a:gd name="connsiteX4579" fmla="*/ 2383092 w 3467616"/>
                <a:gd name="connsiteY4579" fmla="*/ 362296 h 1759758"/>
                <a:gd name="connsiteX4580" fmla="*/ 2387709 w 3467616"/>
                <a:gd name="connsiteY4580" fmla="*/ 360911 h 1759758"/>
                <a:gd name="connsiteX4581" fmla="*/ 2392327 w 3467616"/>
                <a:gd name="connsiteY4581" fmla="*/ 359756 h 1759758"/>
                <a:gd name="connsiteX4582" fmla="*/ 2397407 w 3467616"/>
                <a:gd name="connsiteY4582" fmla="*/ 358833 h 1759758"/>
                <a:gd name="connsiteX4583" fmla="*/ 2402718 w 3467616"/>
                <a:gd name="connsiteY4583" fmla="*/ 358140 h 1759758"/>
                <a:gd name="connsiteX4584" fmla="*/ 2408259 w 3467616"/>
                <a:gd name="connsiteY4584" fmla="*/ 357678 h 1759758"/>
                <a:gd name="connsiteX4585" fmla="*/ 2414263 w 3467616"/>
                <a:gd name="connsiteY4585" fmla="*/ 357216 h 1759758"/>
                <a:gd name="connsiteX4586" fmla="*/ 2420497 w 3467616"/>
                <a:gd name="connsiteY4586" fmla="*/ 357216 h 1759758"/>
                <a:gd name="connsiteX4587" fmla="*/ 2426962 w 3467616"/>
                <a:gd name="connsiteY4587" fmla="*/ 357447 h 1759758"/>
                <a:gd name="connsiteX4588" fmla="*/ 2433889 w 3467616"/>
                <a:gd name="connsiteY4588" fmla="*/ 357909 h 1759758"/>
                <a:gd name="connsiteX4589" fmla="*/ 2441047 w 3467616"/>
                <a:gd name="connsiteY4589" fmla="*/ 358371 h 1759758"/>
                <a:gd name="connsiteX4590" fmla="*/ 2448435 w 3467616"/>
                <a:gd name="connsiteY4590" fmla="*/ 359295 h 1759758"/>
                <a:gd name="connsiteX4591" fmla="*/ 2456286 w 3467616"/>
                <a:gd name="connsiteY4591" fmla="*/ 360449 h 1759758"/>
                <a:gd name="connsiteX4592" fmla="*/ 2464598 w 3467616"/>
                <a:gd name="connsiteY4592" fmla="*/ 362065 h 1759758"/>
                <a:gd name="connsiteX4593" fmla="*/ 2472911 w 3467616"/>
                <a:gd name="connsiteY4593" fmla="*/ 363682 h 1759758"/>
                <a:gd name="connsiteX4594" fmla="*/ 2481916 w 3467616"/>
                <a:gd name="connsiteY4594" fmla="*/ 365760 h 1759758"/>
                <a:gd name="connsiteX4595" fmla="*/ 2490921 w 3467616"/>
                <a:gd name="connsiteY4595" fmla="*/ 367838 h 1759758"/>
                <a:gd name="connsiteX4596" fmla="*/ 2500387 w 3467616"/>
                <a:gd name="connsiteY4596" fmla="*/ 370609 h 1759758"/>
                <a:gd name="connsiteX4597" fmla="*/ 2510316 w 3467616"/>
                <a:gd name="connsiteY4597" fmla="*/ 373380 h 1759758"/>
                <a:gd name="connsiteX4598" fmla="*/ 2520475 w 3467616"/>
                <a:gd name="connsiteY4598" fmla="*/ 376382 h 1759758"/>
                <a:gd name="connsiteX4599" fmla="*/ 2530866 w 3467616"/>
                <a:gd name="connsiteY4599" fmla="*/ 379845 h 1759758"/>
                <a:gd name="connsiteX4600" fmla="*/ 2541718 w 3467616"/>
                <a:gd name="connsiteY4600" fmla="*/ 383540 h 1759758"/>
                <a:gd name="connsiteX4601" fmla="*/ 2552801 w 3467616"/>
                <a:gd name="connsiteY4601" fmla="*/ 387696 h 1759758"/>
                <a:gd name="connsiteX4602" fmla="*/ 2564346 w 3467616"/>
                <a:gd name="connsiteY4602" fmla="*/ 392084 h 1759758"/>
                <a:gd name="connsiteX4603" fmla="*/ 2628997 w 3467616"/>
                <a:gd name="connsiteY4603" fmla="*/ 417253 h 1759758"/>
                <a:gd name="connsiteX4604" fmla="*/ 2644236 w 3467616"/>
                <a:gd name="connsiteY4604" fmla="*/ 413327 h 1759758"/>
                <a:gd name="connsiteX4605" fmla="*/ 2581432 w 3467616"/>
                <a:gd name="connsiteY4605" fmla="*/ 371302 h 1759758"/>
                <a:gd name="connsiteX4606" fmla="*/ 2575198 w 3467616"/>
                <a:gd name="connsiteY4606" fmla="*/ 367145 h 1759758"/>
                <a:gd name="connsiteX4607" fmla="*/ 2568733 w 3467616"/>
                <a:gd name="connsiteY4607" fmla="*/ 363451 h 1759758"/>
                <a:gd name="connsiteX4608" fmla="*/ 2562268 w 3467616"/>
                <a:gd name="connsiteY4608" fmla="*/ 359756 h 1759758"/>
                <a:gd name="connsiteX4609" fmla="*/ 2555803 w 3467616"/>
                <a:gd name="connsiteY4609" fmla="*/ 356062 h 1759758"/>
                <a:gd name="connsiteX4610" fmla="*/ 2549338 w 3467616"/>
                <a:gd name="connsiteY4610" fmla="*/ 352829 h 1759758"/>
                <a:gd name="connsiteX4611" fmla="*/ 2542642 w 3467616"/>
                <a:gd name="connsiteY4611" fmla="*/ 349596 h 1759758"/>
                <a:gd name="connsiteX4612" fmla="*/ 2535946 w 3467616"/>
                <a:gd name="connsiteY4612" fmla="*/ 346595 h 1759758"/>
                <a:gd name="connsiteX4613" fmla="*/ 2529250 w 3467616"/>
                <a:gd name="connsiteY4613" fmla="*/ 343824 h 1759758"/>
                <a:gd name="connsiteX4614" fmla="*/ 2522323 w 3467616"/>
                <a:gd name="connsiteY4614" fmla="*/ 341284 h 1759758"/>
                <a:gd name="connsiteX4615" fmla="*/ 2515396 w 3467616"/>
                <a:gd name="connsiteY4615" fmla="*/ 338744 h 1759758"/>
                <a:gd name="connsiteX4616" fmla="*/ 2508238 w 3467616"/>
                <a:gd name="connsiteY4616" fmla="*/ 336665 h 1759758"/>
                <a:gd name="connsiteX4617" fmla="*/ 2501311 w 3467616"/>
                <a:gd name="connsiteY4617" fmla="*/ 334587 h 1759758"/>
                <a:gd name="connsiteX4618" fmla="*/ 2493922 w 3467616"/>
                <a:gd name="connsiteY4618" fmla="*/ 332740 h 1759758"/>
                <a:gd name="connsiteX4619" fmla="*/ 2486764 w 3467616"/>
                <a:gd name="connsiteY4619" fmla="*/ 331124 h 1759758"/>
                <a:gd name="connsiteX4620" fmla="*/ 2479376 w 3467616"/>
                <a:gd name="connsiteY4620" fmla="*/ 329507 h 1759758"/>
                <a:gd name="connsiteX4621" fmla="*/ 2471987 w 3467616"/>
                <a:gd name="connsiteY4621" fmla="*/ 328353 h 1759758"/>
                <a:gd name="connsiteX4622" fmla="*/ 2464598 w 3467616"/>
                <a:gd name="connsiteY4622" fmla="*/ 327198 h 1759758"/>
                <a:gd name="connsiteX4623" fmla="*/ 2456979 w 3467616"/>
                <a:gd name="connsiteY4623" fmla="*/ 326505 h 1759758"/>
                <a:gd name="connsiteX4624" fmla="*/ 2449359 w 3467616"/>
                <a:gd name="connsiteY4624" fmla="*/ 325813 h 1759758"/>
                <a:gd name="connsiteX4625" fmla="*/ 2441739 w 3467616"/>
                <a:gd name="connsiteY4625" fmla="*/ 325351 h 1759758"/>
                <a:gd name="connsiteX4626" fmla="*/ 2433889 w 3467616"/>
                <a:gd name="connsiteY4626" fmla="*/ 325120 h 1759758"/>
                <a:gd name="connsiteX4627" fmla="*/ 2426038 w 3467616"/>
                <a:gd name="connsiteY4627" fmla="*/ 325120 h 1759758"/>
                <a:gd name="connsiteX4628" fmla="*/ 2418188 w 3467616"/>
                <a:gd name="connsiteY4628" fmla="*/ 325351 h 1759758"/>
                <a:gd name="connsiteX4629" fmla="*/ 2410106 w 3467616"/>
                <a:gd name="connsiteY4629" fmla="*/ 325813 h 1759758"/>
                <a:gd name="connsiteX4630" fmla="*/ 2402025 w 3467616"/>
                <a:gd name="connsiteY4630" fmla="*/ 326505 h 1759758"/>
                <a:gd name="connsiteX4631" fmla="*/ 2393713 w 3467616"/>
                <a:gd name="connsiteY4631" fmla="*/ 327429 h 1759758"/>
                <a:gd name="connsiteX4632" fmla="*/ 2385631 w 3467616"/>
                <a:gd name="connsiteY4632" fmla="*/ 328353 h 1759758"/>
                <a:gd name="connsiteX4633" fmla="*/ 2377319 w 3467616"/>
                <a:gd name="connsiteY4633" fmla="*/ 329738 h 1759758"/>
                <a:gd name="connsiteX4634" fmla="*/ 2368776 w 3467616"/>
                <a:gd name="connsiteY4634" fmla="*/ 331355 h 1759758"/>
                <a:gd name="connsiteX4635" fmla="*/ 2360464 w 3467616"/>
                <a:gd name="connsiteY4635" fmla="*/ 333202 h 1759758"/>
                <a:gd name="connsiteX4636" fmla="*/ 2349842 w 3467616"/>
                <a:gd name="connsiteY4636" fmla="*/ 335511 h 1759758"/>
                <a:gd name="connsiteX4637" fmla="*/ 2343839 w 3467616"/>
                <a:gd name="connsiteY4637" fmla="*/ 339436 h 1759758"/>
                <a:gd name="connsiteX4638" fmla="*/ 2339914 w 3467616"/>
                <a:gd name="connsiteY4638" fmla="*/ 342669 h 1759758"/>
                <a:gd name="connsiteX4639" fmla="*/ 2335988 w 3467616"/>
                <a:gd name="connsiteY4639" fmla="*/ 346133 h 1759758"/>
                <a:gd name="connsiteX4640" fmla="*/ 2332294 w 3467616"/>
                <a:gd name="connsiteY4640" fmla="*/ 349827 h 1759758"/>
                <a:gd name="connsiteX4641" fmla="*/ 2328831 w 3467616"/>
                <a:gd name="connsiteY4641" fmla="*/ 353753 h 1759758"/>
                <a:gd name="connsiteX4642" fmla="*/ 2325829 w 3467616"/>
                <a:gd name="connsiteY4642" fmla="*/ 358140 h 1759758"/>
                <a:gd name="connsiteX4643" fmla="*/ 2323058 w 3467616"/>
                <a:gd name="connsiteY4643" fmla="*/ 362758 h 1759758"/>
                <a:gd name="connsiteX4644" fmla="*/ 2320749 w 3467616"/>
                <a:gd name="connsiteY4644" fmla="*/ 367838 h 1759758"/>
                <a:gd name="connsiteX4645" fmla="*/ 2318902 w 3467616"/>
                <a:gd name="connsiteY4645" fmla="*/ 373149 h 1759758"/>
                <a:gd name="connsiteX4646" fmla="*/ 2317517 w 3467616"/>
                <a:gd name="connsiteY4646" fmla="*/ 378691 h 1759758"/>
                <a:gd name="connsiteX4647" fmla="*/ 2316593 w 3467616"/>
                <a:gd name="connsiteY4647" fmla="*/ 384464 h 1759758"/>
                <a:gd name="connsiteX4648" fmla="*/ 2316131 w 3467616"/>
                <a:gd name="connsiteY4648" fmla="*/ 390467 h 1759758"/>
                <a:gd name="connsiteX4649" fmla="*/ 2316131 w 3467616"/>
                <a:gd name="connsiteY4649" fmla="*/ 396702 h 1759758"/>
                <a:gd name="connsiteX4650" fmla="*/ 2316593 w 3467616"/>
                <a:gd name="connsiteY4650" fmla="*/ 403167 h 1759758"/>
                <a:gd name="connsiteX4651" fmla="*/ 2317748 w 3467616"/>
                <a:gd name="connsiteY4651" fmla="*/ 410095 h 1759758"/>
                <a:gd name="connsiteX4652" fmla="*/ 2318902 w 3467616"/>
                <a:gd name="connsiteY4652" fmla="*/ 416560 h 1759758"/>
                <a:gd name="connsiteX4653" fmla="*/ 2320287 w 3467616"/>
                <a:gd name="connsiteY4653" fmla="*/ 423949 h 1759758"/>
                <a:gd name="connsiteX4654" fmla="*/ 2322827 w 3467616"/>
                <a:gd name="connsiteY4654" fmla="*/ 432031 h 1759758"/>
                <a:gd name="connsiteX4655" fmla="*/ 2326060 w 3467616"/>
                <a:gd name="connsiteY4655" fmla="*/ 439651 h 1759758"/>
                <a:gd name="connsiteX4656" fmla="*/ 2329985 w 3467616"/>
                <a:gd name="connsiteY4656" fmla="*/ 446809 h 1759758"/>
                <a:gd name="connsiteX4657" fmla="*/ 2334372 w 3467616"/>
                <a:gd name="connsiteY4657" fmla="*/ 453505 h 1759758"/>
                <a:gd name="connsiteX4658" fmla="*/ 2338759 w 3467616"/>
                <a:gd name="connsiteY4658" fmla="*/ 459971 h 1759758"/>
                <a:gd name="connsiteX4659" fmla="*/ 2343146 w 3467616"/>
                <a:gd name="connsiteY4659" fmla="*/ 466205 h 1759758"/>
                <a:gd name="connsiteX4660" fmla="*/ 2347533 w 3467616"/>
                <a:gd name="connsiteY4660" fmla="*/ 472209 h 1759758"/>
                <a:gd name="connsiteX4661" fmla="*/ 2351459 w 3467616"/>
                <a:gd name="connsiteY4661" fmla="*/ 478213 h 1759758"/>
                <a:gd name="connsiteX4662" fmla="*/ 2355153 w 3467616"/>
                <a:gd name="connsiteY4662" fmla="*/ 483755 h 1759758"/>
                <a:gd name="connsiteX4663" fmla="*/ 2358155 w 3467616"/>
                <a:gd name="connsiteY4663" fmla="*/ 489296 h 1759758"/>
                <a:gd name="connsiteX4664" fmla="*/ 2360464 w 3467616"/>
                <a:gd name="connsiteY4664" fmla="*/ 494607 h 1759758"/>
                <a:gd name="connsiteX4665" fmla="*/ 2362080 w 3467616"/>
                <a:gd name="connsiteY4665" fmla="*/ 499687 h 1759758"/>
                <a:gd name="connsiteX4666" fmla="*/ 2362773 w 3467616"/>
                <a:gd name="connsiteY4666" fmla="*/ 504536 h 1759758"/>
                <a:gd name="connsiteX4667" fmla="*/ 2362773 w 3467616"/>
                <a:gd name="connsiteY4667" fmla="*/ 509385 h 1759758"/>
                <a:gd name="connsiteX4668" fmla="*/ 2361618 w 3467616"/>
                <a:gd name="connsiteY4668" fmla="*/ 517005 h 1759758"/>
                <a:gd name="connsiteX4669" fmla="*/ 2362311 w 3467616"/>
                <a:gd name="connsiteY4669" fmla="*/ 525318 h 1759758"/>
                <a:gd name="connsiteX4670" fmla="*/ 2362542 w 3467616"/>
                <a:gd name="connsiteY4670" fmla="*/ 530860 h 1759758"/>
                <a:gd name="connsiteX4671" fmla="*/ 2362311 w 3467616"/>
                <a:gd name="connsiteY4671" fmla="*/ 535709 h 1759758"/>
                <a:gd name="connsiteX4672" fmla="*/ 2361387 w 3467616"/>
                <a:gd name="connsiteY4672" fmla="*/ 540096 h 1759758"/>
                <a:gd name="connsiteX4673" fmla="*/ 2360233 w 3467616"/>
                <a:gd name="connsiteY4673" fmla="*/ 544022 h 1759758"/>
                <a:gd name="connsiteX4674" fmla="*/ 2358385 w 3467616"/>
                <a:gd name="connsiteY4674" fmla="*/ 547485 h 1759758"/>
                <a:gd name="connsiteX4675" fmla="*/ 2356307 w 3467616"/>
                <a:gd name="connsiteY4675" fmla="*/ 550718 h 1759758"/>
                <a:gd name="connsiteX4676" fmla="*/ 2353537 w 3467616"/>
                <a:gd name="connsiteY4676" fmla="*/ 553489 h 1759758"/>
                <a:gd name="connsiteX4677" fmla="*/ 2350073 w 3467616"/>
                <a:gd name="connsiteY4677" fmla="*/ 556260 h 1759758"/>
                <a:gd name="connsiteX4678" fmla="*/ 2345686 w 3467616"/>
                <a:gd name="connsiteY4678" fmla="*/ 558569 h 1759758"/>
                <a:gd name="connsiteX4679" fmla="*/ 2340375 w 3467616"/>
                <a:gd name="connsiteY4679" fmla="*/ 560878 h 1759758"/>
                <a:gd name="connsiteX4680" fmla="*/ 2333679 w 3467616"/>
                <a:gd name="connsiteY4680" fmla="*/ 562725 h 1759758"/>
                <a:gd name="connsiteX4681" fmla="*/ 2326060 w 3467616"/>
                <a:gd name="connsiteY4681" fmla="*/ 564111 h 1759758"/>
                <a:gd name="connsiteX4682" fmla="*/ 2317055 w 3467616"/>
                <a:gd name="connsiteY4682" fmla="*/ 565265 h 1759758"/>
                <a:gd name="connsiteX4683" fmla="*/ 2307126 w 3467616"/>
                <a:gd name="connsiteY4683" fmla="*/ 565496 h 1759758"/>
                <a:gd name="connsiteX4684" fmla="*/ 2292580 w 3467616"/>
                <a:gd name="connsiteY4684" fmla="*/ 565265 h 1759758"/>
                <a:gd name="connsiteX4685" fmla="*/ 2285884 w 3467616"/>
                <a:gd name="connsiteY4685" fmla="*/ 568498 h 1759758"/>
                <a:gd name="connsiteX4686" fmla="*/ 2281958 w 3467616"/>
                <a:gd name="connsiteY4686" fmla="*/ 569884 h 1759758"/>
                <a:gd name="connsiteX4687" fmla="*/ 2277802 w 3467616"/>
                <a:gd name="connsiteY4687" fmla="*/ 571038 h 1759758"/>
                <a:gd name="connsiteX4688" fmla="*/ 2273646 w 3467616"/>
                <a:gd name="connsiteY4688" fmla="*/ 571962 h 1759758"/>
                <a:gd name="connsiteX4689" fmla="*/ 2269259 w 3467616"/>
                <a:gd name="connsiteY4689" fmla="*/ 572424 h 1759758"/>
                <a:gd name="connsiteX4690" fmla="*/ 2264641 w 3467616"/>
                <a:gd name="connsiteY4690" fmla="*/ 572655 h 1759758"/>
                <a:gd name="connsiteX4691" fmla="*/ 2259792 w 3467616"/>
                <a:gd name="connsiteY4691" fmla="*/ 572655 h 1759758"/>
                <a:gd name="connsiteX4692" fmla="*/ 2254943 w 3467616"/>
                <a:gd name="connsiteY4692" fmla="*/ 572424 h 1759758"/>
                <a:gd name="connsiteX4693" fmla="*/ 2249633 w 3467616"/>
                <a:gd name="connsiteY4693" fmla="*/ 571962 h 1759758"/>
                <a:gd name="connsiteX4694" fmla="*/ 2244553 w 3467616"/>
                <a:gd name="connsiteY4694" fmla="*/ 571269 h 1759758"/>
                <a:gd name="connsiteX4695" fmla="*/ 2239012 w 3467616"/>
                <a:gd name="connsiteY4695" fmla="*/ 570345 h 1759758"/>
                <a:gd name="connsiteX4696" fmla="*/ 2233470 w 3467616"/>
                <a:gd name="connsiteY4696" fmla="*/ 569191 h 1759758"/>
                <a:gd name="connsiteX4697" fmla="*/ 2227928 w 3467616"/>
                <a:gd name="connsiteY4697" fmla="*/ 568036 h 1759758"/>
                <a:gd name="connsiteX4698" fmla="*/ 2222156 w 3467616"/>
                <a:gd name="connsiteY4698" fmla="*/ 566651 h 1759758"/>
                <a:gd name="connsiteX4699" fmla="*/ 2216384 w 3467616"/>
                <a:gd name="connsiteY4699" fmla="*/ 565035 h 1759758"/>
                <a:gd name="connsiteX4700" fmla="*/ 2207840 w 3467616"/>
                <a:gd name="connsiteY4700" fmla="*/ 562725 h 1759758"/>
                <a:gd name="connsiteX4701" fmla="*/ 2200452 w 3467616"/>
                <a:gd name="connsiteY4701" fmla="*/ 564111 h 1759758"/>
                <a:gd name="connsiteX4702" fmla="*/ 2196526 w 3467616"/>
                <a:gd name="connsiteY4702" fmla="*/ 564573 h 1759758"/>
                <a:gd name="connsiteX4703" fmla="*/ 2192370 w 3467616"/>
                <a:gd name="connsiteY4703" fmla="*/ 564804 h 1759758"/>
                <a:gd name="connsiteX4704" fmla="*/ 2188445 w 3467616"/>
                <a:gd name="connsiteY4704" fmla="*/ 564804 h 1759758"/>
                <a:gd name="connsiteX4705" fmla="*/ 2184520 w 3467616"/>
                <a:gd name="connsiteY4705" fmla="*/ 564804 h 1759758"/>
                <a:gd name="connsiteX4706" fmla="*/ 2180595 w 3467616"/>
                <a:gd name="connsiteY4706" fmla="*/ 564342 h 1759758"/>
                <a:gd name="connsiteX4707" fmla="*/ 2176669 w 3467616"/>
                <a:gd name="connsiteY4707" fmla="*/ 563649 h 1759758"/>
                <a:gd name="connsiteX4708" fmla="*/ 2172744 w 3467616"/>
                <a:gd name="connsiteY4708" fmla="*/ 562956 h 1759758"/>
                <a:gd name="connsiteX4709" fmla="*/ 2169050 w 3467616"/>
                <a:gd name="connsiteY4709" fmla="*/ 562033 h 1759758"/>
                <a:gd name="connsiteX4710" fmla="*/ 2165124 w 3467616"/>
                <a:gd name="connsiteY4710" fmla="*/ 560878 h 1759758"/>
                <a:gd name="connsiteX4711" fmla="*/ 2161199 w 3467616"/>
                <a:gd name="connsiteY4711" fmla="*/ 559493 h 1759758"/>
                <a:gd name="connsiteX4712" fmla="*/ 2157274 w 3467616"/>
                <a:gd name="connsiteY4712" fmla="*/ 557876 h 1759758"/>
                <a:gd name="connsiteX4713" fmla="*/ 2153580 w 3467616"/>
                <a:gd name="connsiteY4713" fmla="*/ 556260 h 1759758"/>
                <a:gd name="connsiteX4714" fmla="*/ 2149654 w 3467616"/>
                <a:gd name="connsiteY4714" fmla="*/ 554413 h 1759758"/>
                <a:gd name="connsiteX4715" fmla="*/ 2145729 w 3467616"/>
                <a:gd name="connsiteY4715" fmla="*/ 552335 h 1759758"/>
                <a:gd name="connsiteX4716" fmla="*/ 2138109 w 3467616"/>
                <a:gd name="connsiteY4716" fmla="*/ 548178 h 1759758"/>
                <a:gd name="connsiteX4717" fmla="*/ 2126795 w 3467616"/>
                <a:gd name="connsiteY4717" fmla="*/ 549795 h 1759758"/>
                <a:gd name="connsiteX4718" fmla="*/ 2120099 w 3467616"/>
                <a:gd name="connsiteY4718" fmla="*/ 550718 h 1759758"/>
                <a:gd name="connsiteX4719" fmla="*/ 2113403 w 3467616"/>
                <a:gd name="connsiteY4719" fmla="*/ 551180 h 1759758"/>
                <a:gd name="connsiteX4720" fmla="*/ 2106476 w 3467616"/>
                <a:gd name="connsiteY4720" fmla="*/ 551180 h 1759758"/>
                <a:gd name="connsiteX4721" fmla="*/ 2099780 w 3467616"/>
                <a:gd name="connsiteY4721" fmla="*/ 551180 h 1759758"/>
                <a:gd name="connsiteX4722" fmla="*/ 2092853 w 3467616"/>
                <a:gd name="connsiteY4722" fmla="*/ 550718 h 1759758"/>
                <a:gd name="connsiteX4723" fmla="*/ 2089852 w 3467616"/>
                <a:gd name="connsiteY4723" fmla="*/ 550487 h 1759758"/>
                <a:gd name="connsiteX4724" fmla="*/ 2090314 w 3467616"/>
                <a:gd name="connsiteY4724" fmla="*/ 539173 h 1759758"/>
                <a:gd name="connsiteX4725" fmla="*/ 2100011 w 3467616"/>
                <a:gd name="connsiteY4725" fmla="*/ 540096 h 1759758"/>
                <a:gd name="connsiteX4726" fmla="*/ 2111787 w 3467616"/>
                <a:gd name="connsiteY4726" fmla="*/ 541020 h 1759758"/>
                <a:gd name="connsiteX4727" fmla="*/ 2123794 w 3467616"/>
                <a:gd name="connsiteY4727" fmla="*/ 541713 h 1759758"/>
                <a:gd name="connsiteX4728" fmla="*/ 2135570 w 3467616"/>
                <a:gd name="connsiteY4728" fmla="*/ 542175 h 1759758"/>
                <a:gd name="connsiteX4729" fmla="*/ 2147576 w 3467616"/>
                <a:gd name="connsiteY4729" fmla="*/ 542636 h 1759758"/>
                <a:gd name="connsiteX4730" fmla="*/ 2159352 w 3467616"/>
                <a:gd name="connsiteY4730" fmla="*/ 542867 h 1759758"/>
                <a:gd name="connsiteX4731" fmla="*/ 2171128 w 3467616"/>
                <a:gd name="connsiteY4731" fmla="*/ 543329 h 1759758"/>
                <a:gd name="connsiteX4732" fmla="*/ 2182673 w 3467616"/>
                <a:gd name="connsiteY4732" fmla="*/ 543791 h 1759758"/>
                <a:gd name="connsiteX4733" fmla="*/ 2194217 w 3467616"/>
                <a:gd name="connsiteY4733" fmla="*/ 544253 h 1759758"/>
                <a:gd name="connsiteX4734" fmla="*/ 2205531 w 3467616"/>
                <a:gd name="connsiteY4734" fmla="*/ 544945 h 1759758"/>
                <a:gd name="connsiteX4735" fmla="*/ 2216615 w 3467616"/>
                <a:gd name="connsiteY4735" fmla="*/ 545869 h 1759758"/>
                <a:gd name="connsiteX4736" fmla="*/ 2227698 w 3467616"/>
                <a:gd name="connsiteY4736" fmla="*/ 547255 h 1759758"/>
                <a:gd name="connsiteX4737" fmla="*/ 2238319 w 3467616"/>
                <a:gd name="connsiteY4737" fmla="*/ 548871 h 1759758"/>
                <a:gd name="connsiteX4738" fmla="*/ 2248709 w 3467616"/>
                <a:gd name="connsiteY4738" fmla="*/ 550718 h 1759758"/>
                <a:gd name="connsiteX4739" fmla="*/ 2259561 w 3467616"/>
                <a:gd name="connsiteY4739" fmla="*/ 553489 h 1759758"/>
                <a:gd name="connsiteX4740" fmla="*/ 2273415 w 3467616"/>
                <a:gd name="connsiteY4740" fmla="*/ 555567 h 1759758"/>
                <a:gd name="connsiteX4741" fmla="*/ 2286115 w 3467616"/>
                <a:gd name="connsiteY4741" fmla="*/ 556722 h 1759758"/>
                <a:gd name="connsiteX4742" fmla="*/ 2297659 w 3467616"/>
                <a:gd name="connsiteY4742" fmla="*/ 556722 h 1759758"/>
                <a:gd name="connsiteX4743" fmla="*/ 2308281 w 3467616"/>
                <a:gd name="connsiteY4743" fmla="*/ 555798 h 1759758"/>
                <a:gd name="connsiteX4744" fmla="*/ 2317748 w 3467616"/>
                <a:gd name="connsiteY4744" fmla="*/ 553720 h 1759758"/>
                <a:gd name="connsiteX4745" fmla="*/ 2326060 w 3467616"/>
                <a:gd name="connsiteY4745" fmla="*/ 550718 h 1759758"/>
                <a:gd name="connsiteX4746" fmla="*/ 2333449 w 3467616"/>
                <a:gd name="connsiteY4746" fmla="*/ 546793 h 1759758"/>
                <a:gd name="connsiteX4747" fmla="*/ 2339914 w 3467616"/>
                <a:gd name="connsiteY4747" fmla="*/ 542175 h 1759758"/>
                <a:gd name="connsiteX4748" fmla="*/ 2345224 w 3467616"/>
                <a:gd name="connsiteY4748" fmla="*/ 536633 h 1759758"/>
                <a:gd name="connsiteX4749" fmla="*/ 2349380 w 3467616"/>
                <a:gd name="connsiteY4749" fmla="*/ 530398 h 1759758"/>
                <a:gd name="connsiteX4750" fmla="*/ 2352382 w 3467616"/>
                <a:gd name="connsiteY4750" fmla="*/ 524164 h 1759758"/>
                <a:gd name="connsiteX4751" fmla="*/ 2354229 w 3467616"/>
                <a:gd name="connsiteY4751" fmla="*/ 517467 h 1759758"/>
                <a:gd name="connsiteX4752" fmla="*/ 2355384 w 3467616"/>
                <a:gd name="connsiteY4752" fmla="*/ 511002 h 1759758"/>
                <a:gd name="connsiteX4753" fmla="*/ 2355615 w 3467616"/>
                <a:gd name="connsiteY4753" fmla="*/ 504536 h 1759758"/>
                <a:gd name="connsiteX4754" fmla="*/ 2355153 w 3467616"/>
                <a:gd name="connsiteY4754" fmla="*/ 498302 h 1759758"/>
                <a:gd name="connsiteX4755" fmla="*/ 2353075 w 3467616"/>
                <a:gd name="connsiteY4755" fmla="*/ 488142 h 1759758"/>
                <a:gd name="connsiteX4756" fmla="*/ 2340145 w 3467616"/>
                <a:gd name="connsiteY4756" fmla="*/ 478675 h 1759758"/>
                <a:gd name="connsiteX4757" fmla="*/ 2331601 w 3467616"/>
                <a:gd name="connsiteY4757" fmla="*/ 471747 h 1759758"/>
                <a:gd name="connsiteX4758" fmla="*/ 2323751 w 3467616"/>
                <a:gd name="connsiteY4758" fmla="*/ 465051 h 1759758"/>
                <a:gd name="connsiteX4759" fmla="*/ 2316362 w 3467616"/>
                <a:gd name="connsiteY4759" fmla="*/ 458124 h 1759758"/>
                <a:gd name="connsiteX4760" fmla="*/ 2309897 w 3467616"/>
                <a:gd name="connsiteY4760" fmla="*/ 450965 h 1759758"/>
                <a:gd name="connsiteX4761" fmla="*/ 2304125 w 3467616"/>
                <a:gd name="connsiteY4761" fmla="*/ 443807 h 1759758"/>
                <a:gd name="connsiteX4762" fmla="*/ 2299276 w 3467616"/>
                <a:gd name="connsiteY4762" fmla="*/ 436649 h 1759758"/>
                <a:gd name="connsiteX4763" fmla="*/ 2295120 w 3467616"/>
                <a:gd name="connsiteY4763" fmla="*/ 429029 h 1759758"/>
                <a:gd name="connsiteX4764" fmla="*/ 2291887 w 3467616"/>
                <a:gd name="connsiteY4764" fmla="*/ 421409 h 1759758"/>
                <a:gd name="connsiteX4765" fmla="*/ 2289347 w 3467616"/>
                <a:gd name="connsiteY4765" fmla="*/ 413558 h 1759758"/>
                <a:gd name="connsiteX4766" fmla="*/ 2287731 w 3467616"/>
                <a:gd name="connsiteY4766" fmla="*/ 405245 h 1759758"/>
                <a:gd name="connsiteX4767" fmla="*/ 2287038 w 3467616"/>
                <a:gd name="connsiteY4767" fmla="*/ 396471 h 1759758"/>
                <a:gd name="connsiteX4768" fmla="*/ 2287269 w 3467616"/>
                <a:gd name="connsiteY4768" fmla="*/ 387465 h 1759758"/>
                <a:gd name="connsiteX4769" fmla="*/ 2288654 w 3467616"/>
                <a:gd name="connsiteY4769" fmla="*/ 377536 h 1759758"/>
                <a:gd name="connsiteX4770" fmla="*/ 2291194 w 3467616"/>
                <a:gd name="connsiteY4770" fmla="*/ 367145 h 1759758"/>
                <a:gd name="connsiteX4771" fmla="*/ 2294196 w 3467616"/>
                <a:gd name="connsiteY4771" fmla="*/ 357678 h 1759758"/>
                <a:gd name="connsiteX4772" fmla="*/ 2298583 w 3467616"/>
                <a:gd name="connsiteY4772" fmla="*/ 352367 h 1759758"/>
                <a:gd name="connsiteX4773" fmla="*/ 2304356 w 3467616"/>
                <a:gd name="connsiteY4773" fmla="*/ 345902 h 1759758"/>
                <a:gd name="connsiteX4774" fmla="*/ 2310128 w 3467616"/>
                <a:gd name="connsiteY4774" fmla="*/ 339898 h 1759758"/>
                <a:gd name="connsiteX4775" fmla="*/ 2315900 w 3467616"/>
                <a:gd name="connsiteY4775" fmla="*/ 334356 h 1759758"/>
                <a:gd name="connsiteX4776" fmla="*/ 2321904 w 3467616"/>
                <a:gd name="connsiteY4776" fmla="*/ 329276 h 1759758"/>
                <a:gd name="connsiteX4777" fmla="*/ 2327676 w 3467616"/>
                <a:gd name="connsiteY4777" fmla="*/ 324427 h 1759758"/>
                <a:gd name="connsiteX4778" fmla="*/ 2333679 w 3467616"/>
                <a:gd name="connsiteY4778" fmla="*/ 320271 h 1759758"/>
                <a:gd name="connsiteX4779" fmla="*/ 2339683 w 3467616"/>
                <a:gd name="connsiteY4779" fmla="*/ 316345 h 1759758"/>
                <a:gd name="connsiteX4780" fmla="*/ 2345686 w 3467616"/>
                <a:gd name="connsiteY4780" fmla="*/ 312882 h 1759758"/>
                <a:gd name="connsiteX4781" fmla="*/ 2351689 w 3467616"/>
                <a:gd name="connsiteY4781" fmla="*/ 309649 h 1759758"/>
                <a:gd name="connsiteX4782" fmla="*/ 2357693 w 3467616"/>
                <a:gd name="connsiteY4782" fmla="*/ 306878 h 1759758"/>
                <a:gd name="connsiteX4783" fmla="*/ 2363927 w 3467616"/>
                <a:gd name="connsiteY4783" fmla="*/ 304569 h 1759758"/>
                <a:gd name="connsiteX4784" fmla="*/ 2370161 w 3467616"/>
                <a:gd name="connsiteY4784" fmla="*/ 302491 h 1759758"/>
                <a:gd name="connsiteX4785" fmla="*/ 2376395 w 3467616"/>
                <a:gd name="connsiteY4785" fmla="*/ 300644 h 1759758"/>
                <a:gd name="connsiteX4786" fmla="*/ 2382630 w 3467616"/>
                <a:gd name="connsiteY4786" fmla="*/ 299258 h 1759758"/>
                <a:gd name="connsiteX4787" fmla="*/ 2388864 w 3467616"/>
                <a:gd name="connsiteY4787" fmla="*/ 298335 h 1759758"/>
                <a:gd name="connsiteX4788" fmla="*/ 2395329 w 3467616"/>
                <a:gd name="connsiteY4788" fmla="*/ 297411 h 1759758"/>
                <a:gd name="connsiteX4789" fmla="*/ 2401794 w 3467616"/>
                <a:gd name="connsiteY4789" fmla="*/ 296949 h 1759758"/>
                <a:gd name="connsiteX4790" fmla="*/ 2408259 w 3467616"/>
                <a:gd name="connsiteY4790" fmla="*/ 296949 h 1759758"/>
                <a:gd name="connsiteX4791" fmla="*/ 2414955 w 3467616"/>
                <a:gd name="connsiteY4791" fmla="*/ 296949 h 1759758"/>
                <a:gd name="connsiteX4792" fmla="*/ 2421651 w 3467616"/>
                <a:gd name="connsiteY4792" fmla="*/ 297411 h 1759758"/>
                <a:gd name="connsiteX4793" fmla="*/ 2428347 w 3467616"/>
                <a:gd name="connsiteY4793" fmla="*/ 298104 h 1759758"/>
                <a:gd name="connsiteX4794" fmla="*/ 2435274 w 3467616"/>
                <a:gd name="connsiteY4794" fmla="*/ 299027 h 1759758"/>
                <a:gd name="connsiteX4795" fmla="*/ 2442201 w 3467616"/>
                <a:gd name="connsiteY4795" fmla="*/ 300413 h 1759758"/>
                <a:gd name="connsiteX4796" fmla="*/ 2449128 w 3467616"/>
                <a:gd name="connsiteY4796" fmla="*/ 301798 h 1759758"/>
                <a:gd name="connsiteX4797" fmla="*/ 2456055 w 3467616"/>
                <a:gd name="connsiteY4797" fmla="*/ 303645 h 1759758"/>
                <a:gd name="connsiteX4798" fmla="*/ 2463213 w 3467616"/>
                <a:gd name="connsiteY4798" fmla="*/ 305724 h 1759758"/>
                <a:gd name="connsiteX4799" fmla="*/ 2470371 w 3467616"/>
                <a:gd name="connsiteY4799" fmla="*/ 308033 h 1759758"/>
                <a:gd name="connsiteX4800" fmla="*/ 2477529 w 3467616"/>
                <a:gd name="connsiteY4800" fmla="*/ 310573 h 1759758"/>
                <a:gd name="connsiteX4801" fmla="*/ 2484917 w 3467616"/>
                <a:gd name="connsiteY4801" fmla="*/ 313344 h 1759758"/>
                <a:gd name="connsiteX4802" fmla="*/ 2492306 w 3467616"/>
                <a:gd name="connsiteY4802" fmla="*/ 316345 h 1759758"/>
                <a:gd name="connsiteX4803" fmla="*/ 2500156 w 3467616"/>
                <a:gd name="connsiteY4803" fmla="*/ 319809 h 1759758"/>
                <a:gd name="connsiteX4804" fmla="*/ 2514703 w 3467616"/>
                <a:gd name="connsiteY4804" fmla="*/ 324889 h 1759758"/>
                <a:gd name="connsiteX4805" fmla="*/ 2528095 w 3467616"/>
                <a:gd name="connsiteY4805" fmla="*/ 329969 h 1759758"/>
                <a:gd name="connsiteX4806" fmla="*/ 2541025 w 3467616"/>
                <a:gd name="connsiteY4806" fmla="*/ 335280 h 1759758"/>
                <a:gd name="connsiteX4807" fmla="*/ 2553494 w 3467616"/>
                <a:gd name="connsiteY4807" fmla="*/ 340822 h 1759758"/>
                <a:gd name="connsiteX4808" fmla="*/ 2565731 w 3467616"/>
                <a:gd name="connsiteY4808" fmla="*/ 346595 h 1759758"/>
                <a:gd name="connsiteX4809" fmla="*/ 2577738 w 3467616"/>
                <a:gd name="connsiteY4809" fmla="*/ 352598 h 1759758"/>
                <a:gd name="connsiteX4810" fmla="*/ 2589514 w 3467616"/>
                <a:gd name="connsiteY4810" fmla="*/ 358833 h 1759758"/>
                <a:gd name="connsiteX4811" fmla="*/ 2600828 w 3467616"/>
                <a:gd name="connsiteY4811" fmla="*/ 365298 h 1759758"/>
                <a:gd name="connsiteX4812" fmla="*/ 2612142 w 3467616"/>
                <a:gd name="connsiteY4812" fmla="*/ 371764 h 1759758"/>
                <a:gd name="connsiteX4813" fmla="*/ 2623225 w 3467616"/>
                <a:gd name="connsiteY4813" fmla="*/ 378460 h 1759758"/>
                <a:gd name="connsiteX4814" fmla="*/ 2634077 w 3467616"/>
                <a:gd name="connsiteY4814" fmla="*/ 385156 h 1759758"/>
                <a:gd name="connsiteX4815" fmla="*/ 2644929 w 3467616"/>
                <a:gd name="connsiteY4815" fmla="*/ 391853 h 1759758"/>
                <a:gd name="connsiteX4816" fmla="*/ 2655781 w 3467616"/>
                <a:gd name="connsiteY4816" fmla="*/ 398780 h 1759758"/>
                <a:gd name="connsiteX4817" fmla="*/ 2666633 w 3467616"/>
                <a:gd name="connsiteY4817" fmla="*/ 405707 h 1759758"/>
                <a:gd name="connsiteX4818" fmla="*/ 2667557 w 3467616"/>
                <a:gd name="connsiteY4818" fmla="*/ 406400 h 1759758"/>
                <a:gd name="connsiteX4819" fmla="*/ 2657398 w 3467616"/>
                <a:gd name="connsiteY4819" fmla="*/ 409633 h 1759758"/>
                <a:gd name="connsiteX4820" fmla="*/ 2646545 w 3467616"/>
                <a:gd name="connsiteY4820" fmla="*/ 412865 h 1759758"/>
                <a:gd name="connsiteX4821" fmla="*/ 2644236 w 3467616"/>
                <a:gd name="connsiteY4821" fmla="*/ 413327 h 1759758"/>
                <a:gd name="connsiteX4822" fmla="*/ 2505236 w 3467616"/>
                <a:gd name="connsiteY4822" fmla="*/ 612371 h 1759758"/>
                <a:gd name="connsiteX4823" fmla="*/ 2490459 w 3467616"/>
                <a:gd name="connsiteY4823" fmla="*/ 583738 h 1759758"/>
                <a:gd name="connsiteX4824" fmla="*/ 2481454 w 3467616"/>
                <a:gd name="connsiteY4824" fmla="*/ 566882 h 1759758"/>
                <a:gd name="connsiteX4825" fmla="*/ 2472911 w 3467616"/>
                <a:gd name="connsiteY4825" fmla="*/ 551411 h 1759758"/>
                <a:gd name="connsiteX4826" fmla="*/ 2465060 w 3467616"/>
                <a:gd name="connsiteY4826" fmla="*/ 536864 h 1759758"/>
                <a:gd name="connsiteX4827" fmla="*/ 2457440 w 3467616"/>
                <a:gd name="connsiteY4827" fmla="*/ 523702 h 1759758"/>
                <a:gd name="connsiteX4828" fmla="*/ 2450514 w 3467616"/>
                <a:gd name="connsiteY4828" fmla="*/ 511464 h 1759758"/>
                <a:gd name="connsiteX4829" fmla="*/ 2443818 w 3467616"/>
                <a:gd name="connsiteY4829" fmla="*/ 500149 h 1759758"/>
                <a:gd name="connsiteX4830" fmla="*/ 2437583 w 3467616"/>
                <a:gd name="connsiteY4830" fmla="*/ 489989 h 1759758"/>
                <a:gd name="connsiteX4831" fmla="*/ 2431811 w 3467616"/>
                <a:gd name="connsiteY4831" fmla="*/ 480753 h 1759758"/>
                <a:gd name="connsiteX4832" fmla="*/ 2426269 w 3467616"/>
                <a:gd name="connsiteY4832" fmla="*/ 472209 h 1759758"/>
                <a:gd name="connsiteX4833" fmla="*/ 2420959 w 3467616"/>
                <a:gd name="connsiteY4833" fmla="*/ 464589 h 1759758"/>
                <a:gd name="connsiteX4834" fmla="*/ 2416110 w 3467616"/>
                <a:gd name="connsiteY4834" fmla="*/ 457662 h 1759758"/>
                <a:gd name="connsiteX4835" fmla="*/ 2411492 w 3467616"/>
                <a:gd name="connsiteY4835" fmla="*/ 451658 h 1759758"/>
                <a:gd name="connsiteX4836" fmla="*/ 2407105 w 3467616"/>
                <a:gd name="connsiteY4836" fmla="*/ 446116 h 1759758"/>
                <a:gd name="connsiteX4837" fmla="*/ 2402718 w 3467616"/>
                <a:gd name="connsiteY4837" fmla="*/ 441036 h 1759758"/>
                <a:gd name="connsiteX4838" fmla="*/ 2398793 w 3467616"/>
                <a:gd name="connsiteY4838" fmla="*/ 436880 h 1759758"/>
                <a:gd name="connsiteX4839" fmla="*/ 2395098 w 3467616"/>
                <a:gd name="connsiteY4839" fmla="*/ 432955 h 1759758"/>
                <a:gd name="connsiteX4840" fmla="*/ 2391404 w 3467616"/>
                <a:gd name="connsiteY4840" fmla="*/ 429491 h 1759758"/>
                <a:gd name="connsiteX4841" fmla="*/ 2387709 w 3467616"/>
                <a:gd name="connsiteY4841" fmla="*/ 426489 h 1759758"/>
                <a:gd name="connsiteX4842" fmla="*/ 2384246 w 3467616"/>
                <a:gd name="connsiteY4842" fmla="*/ 423949 h 1759758"/>
                <a:gd name="connsiteX4843" fmla="*/ 2381013 w 3467616"/>
                <a:gd name="connsiteY4843" fmla="*/ 421871 h 1759758"/>
                <a:gd name="connsiteX4844" fmla="*/ 2377781 w 3467616"/>
                <a:gd name="connsiteY4844" fmla="*/ 419793 h 1759758"/>
                <a:gd name="connsiteX4845" fmla="*/ 2374548 w 3467616"/>
                <a:gd name="connsiteY4845" fmla="*/ 418176 h 1759758"/>
                <a:gd name="connsiteX4846" fmla="*/ 2371778 w 3467616"/>
                <a:gd name="connsiteY4846" fmla="*/ 416791 h 1759758"/>
                <a:gd name="connsiteX4847" fmla="*/ 2369007 w 3467616"/>
                <a:gd name="connsiteY4847" fmla="*/ 415636 h 1759758"/>
                <a:gd name="connsiteX4848" fmla="*/ 2366236 w 3467616"/>
                <a:gd name="connsiteY4848" fmla="*/ 414482 h 1759758"/>
                <a:gd name="connsiteX4849" fmla="*/ 2363927 w 3467616"/>
                <a:gd name="connsiteY4849" fmla="*/ 413558 h 1759758"/>
                <a:gd name="connsiteX4850" fmla="*/ 2361618 w 3467616"/>
                <a:gd name="connsiteY4850" fmla="*/ 412635 h 1759758"/>
                <a:gd name="connsiteX4851" fmla="*/ 2359540 w 3467616"/>
                <a:gd name="connsiteY4851" fmla="*/ 411711 h 1759758"/>
                <a:gd name="connsiteX4852" fmla="*/ 2358155 w 3467616"/>
                <a:gd name="connsiteY4852" fmla="*/ 411018 h 1759758"/>
                <a:gd name="connsiteX4853" fmla="*/ 2357924 w 3467616"/>
                <a:gd name="connsiteY4853" fmla="*/ 407555 h 1759758"/>
                <a:gd name="connsiteX4854" fmla="*/ 2357462 w 3467616"/>
                <a:gd name="connsiteY4854" fmla="*/ 402705 h 1759758"/>
                <a:gd name="connsiteX4855" fmla="*/ 2357462 w 3467616"/>
                <a:gd name="connsiteY4855" fmla="*/ 400165 h 1759758"/>
                <a:gd name="connsiteX4856" fmla="*/ 2358385 w 3467616"/>
                <a:gd name="connsiteY4856" fmla="*/ 400627 h 1759758"/>
                <a:gd name="connsiteX4857" fmla="*/ 2368083 w 3467616"/>
                <a:gd name="connsiteY4857" fmla="*/ 407093 h 1759758"/>
                <a:gd name="connsiteX4858" fmla="*/ 2377550 w 3467616"/>
                <a:gd name="connsiteY4858" fmla="*/ 414020 h 1759758"/>
                <a:gd name="connsiteX4859" fmla="*/ 2386786 w 3467616"/>
                <a:gd name="connsiteY4859" fmla="*/ 421409 h 1759758"/>
                <a:gd name="connsiteX4860" fmla="*/ 2395560 w 3467616"/>
                <a:gd name="connsiteY4860" fmla="*/ 429029 h 1759758"/>
                <a:gd name="connsiteX4861" fmla="*/ 2404334 w 3467616"/>
                <a:gd name="connsiteY4861" fmla="*/ 437342 h 1759758"/>
                <a:gd name="connsiteX4862" fmla="*/ 2412646 w 3467616"/>
                <a:gd name="connsiteY4862" fmla="*/ 445885 h 1759758"/>
                <a:gd name="connsiteX4863" fmla="*/ 2420728 w 3467616"/>
                <a:gd name="connsiteY4863" fmla="*/ 454660 h 1759758"/>
                <a:gd name="connsiteX4864" fmla="*/ 2428578 w 3467616"/>
                <a:gd name="connsiteY4864" fmla="*/ 463896 h 1759758"/>
                <a:gd name="connsiteX4865" fmla="*/ 2436198 w 3467616"/>
                <a:gd name="connsiteY4865" fmla="*/ 473133 h 1759758"/>
                <a:gd name="connsiteX4866" fmla="*/ 2443356 w 3467616"/>
                <a:gd name="connsiteY4866" fmla="*/ 482831 h 1759758"/>
                <a:gd name="connsiteX4867" fmla="*/ 2450283 w 3467616"/>
                <a:gd name="connsiteY4867" fmla="*/ 492760 h 1759758"/>
                <a:gd name="connsiteX4868" fmla="*/ 2456748 w 3467616"/>
                <a:gd name="connsiteY4868" fmla="*/ 502689 h 1759758"/>
                <a:gd name="connsiteX4869" fmla="*/ 2462982 w 3467616"/>
                <a:gd name="connsiteY4869" fmla="*/ 512849 h 1759758"/>
                <a:gd name="connsiteX4870" fmla="*/ 2468985 w 3467616"/>
                <a:gd name="connsiteY4870" fmla="*/ 523009 h 1759758"/>
                <a:gd name="connsiteX4871" fmla="*/ 2474527 w 3467616"/>
                <a:gd name="connsiteY4871" fmla="*/ 533169 h 1759758"/>
                <a:gd name="connsiteX4872" fmla="*/ 2479607 w 3467616"/>
                <a:gd name="connsiteY4872" fmla="*/ 543560 h 1759758"/>
                <a:gd name="connsiteX4873" fmla="*/ 2484455 w 3467616"/>
                <a:gd name="connsiteY4873" fmla="*/ 553720 h 1759758"/>
                <a:gd name="connsiteX4874" fmla="*/ 2488842 w 3467616"/>
                <a:gd name="connsiteY4874" fmla="*/ 563880 h 1759758"/>
                <a:gd name="connsiteX4875" fmla="*/ 2492999 w 3467616"/>
                <a:gd name="connsiteY4875" fmla="*/ 574040 h 1759758"/>
                <a:gd name="connsiteX4876" fmla="*/ 2496693 w 3467616"/>
                <a:gd name="connsiteY4876" fmla="*/ 583969 h 1759758"/>
                <a:gd name="connsiteX4877" fmla="*/ 2499926 w 3467616"/>
                <a:gd name="connsiteY4877" fmla="*/ 593898 h 1759758"/>
                <a:gd name="connsiteX4878" fmla="*/ 2502927 w 3467616"/>
                <a:gd name="connsiteY4878" fmla="*/ 603365 h 1759758"/>
                <a:gd name="connsiteX4879" fmla="*/ 2505236 w 3467616"/>
                <a:gd name="connsiteY4879" fmla="*/ 612371 h 1759758"/>
                <a:gd name="connsiteX4880" fmla="*/ 2500849 w 3467616"/>
                <a:gd name="connsiteY4880" fmla="*/ 644698 h 1759758"/>
                <a:gd name="connsiteX4881" fmla="*/ 2500156 w 3467616"/>
                <a:gd name="connsiteY4881" fmla="*/ 644467 h 1759758"/>
                <a:gd name="connsiteX4882" fmla="*/ 2491151 w 3467616"/>
                <a:gd name="connsiteY4882" fmla="*/ 639156 h 1759758"/>
                <a:gd name="connsiteX4883" fmla="*/ 2482377 w 3467616"/>
                <a:gd name="connsiteY4883" fmla="*/ 633615 h 1759758"/>
                <a:gd name="connsiteX4884" fmla="*/ 2473603 w 3467616"/>
                <a:gd name="connsiteY4884" fmla="*/ 627842 h 1759758"/>
                <a:gd name="connsiteX4885" fmla="*/ 2465291 w 3467616"/>
                <a:gd name="connsiteY4885" fmla="*/ 621376 h 1759758"/>
                <a:gd name="connsiteX4886" fmla="*/ 2456748 w 3467616"/>
                <a:gd name="connsiteY4886" fmla="*/ 614680 h 1759758"/>
                <a:gd name="connsiteX4887" fmla="*/ 2448666 w 3467616"/>
                <a:gd name="connsiteY4887" fmla="*/ 607522 h 1759758"/>
                <a:gd name="connsiteX4888" fmla="*/ 2440585 w 3467616"/>
                <a:gd name="connsiteY4888" fmla="*/ 599671 h 1759758"/>
                <a:gd name="connsiteX4889" fmla="*/ 2432734 w 3467616"/>
                <a:gd name="connsiteY4889" fmla="*/ 591358 h 1759758"/>
                <a:gd name="connsiteX4890" fmla="*/ 2425115 w 3467616"/>
                <a:gd name="connsiteY4890" fmla="*/ 582584 h 1759758"/>
                <a:gd name="connsiteX4891" fmla="*/ 2417495 w 3467616"/>
                <a:gd name="connsiteY4891" fmla="*/ 572885 h 1759758"/>
                <a:gd name="connsiteX4892" fmla="*/ 2410337 w 3467616"/>
                <a:gd name="connsiteY4892" fmla="*/ 562725 h 1759758"/>
                <a:gd name="connsiteX4893" fmla="*/ 2403410 w 3467616"/>
                <a:gd name="connsiteY4893" fmla="*/ 551642 h 1759758"/>
                <a:gd name="connsiteX4894" fmla="*/ 2398793 w 3467616"/>
                <a:gd name="connsiteY4894" fmla="*/ 544022 h 1759758"/>
                <a:gd name="connsiteX4895" fmla="*/ 2399254 w 3467616"/>
                <a:gd name="connsiteY4895" fmla="*/ 542636 h 1759758"/>
                <a:gd name="connsiteX4896" fmla="*/ 2400409 w 3467616"/>
                <a:gd name="connsiteY4896" fmla="*/ 536171 h 1759758"/>
                <a:gd name="connsiteX4897" fmla="*/ 2401101 w 3467616"/>
                <a:gd name="connsiteY4897" fmla="*/ 529705 h 1759758"/>
                <a:gd name="connsiteX4898" fmla="*/ 2401794 w 3467616"/>
                <a:gd name="connsiteY4898" fmla="*/ 523240 h 1759758"/>
                <a:gd name="connsiteX4899" fmla="*/ 2401794 w 3467616"/>
                <a:gd name="connsiteY4899" fmla="*/ 516775 h 1759758"/>
                <a:gd name="connsiteX4900" fmla="*/ 2401794 w 3467616"/>
                <a:gd name="connsiteY4900" fmla="*/ 510309 h 1759758"/>
                <a:gd name="connsiteX4901" fmla="*/ 2401563 w 3467616"/>
                <a:gd name="connsiteY4901" fmla="*/ 506384 h 1759758"/>
                <a:gd name="connsiteX4902" fmla="*/ 2402718 w 3467616"/>
                <a:gd name="connsiteY4902" fmla="*/ 508000 h 1759758"/>
                <a:gd name="connsiteX4903" fmla="*/ 2423499 w 3467616"/>
                <a:gd name="connsiteY4903" fmla="*/ 537095 h 1759758"/>
                <a:gd name="connsiteX4904" fmla="*/ 2430425 w 3467616"/>
                <a:gd name="connsiteY4904" fmla="*/ 546793 h 1759758"/>
                <a:gd name="connsiteX4905" fmla="*/ 2437352 w 3467616"/>
                <a:gd name="connsiteY4905" fmla="*/ 556491 h 1759758"/>
                <a:gd name="connsiteX4906" fmla="*/ 2444510 w 3467616"/>
                <a:gd name="connsiteY4906" fmla="*/ 566189 h 1759758"/>
                <a:gd name="connsiteX4907" fmla="*/ 2451437 w 3467616"/>
                <a:gd name="connsiteY4907" fmla="*/ 575887 h 1759758"/>
                <a:gd name="connsiteX4908" fmla="*/ 2458364 w 3467616"/>
                <a:gd name="connsiteY4908" fmla="*/ 585585 h 1759758"/>
                <a:gd name="connsiteX4909" fmla="*/ 2500849 w 3467616"/>
                <a:gd name="connsiteY4909" fmla="*/ 644698 h 1759758"/>
                <a:gd name="connsiteX4910" fmla="*/ 2498540 w 3467616"/>
                <a:gd name="connsiteY4910" fmla="*/ 680951 h 1759758"/>
                <a:gd name="connsiteX4911" fmla="*/ 2497155 w 3467616"/>
                <a:gd name="connsiteY4911" fmla="*/ 681413 h 1759758"/>
                <a:gd name="connsiteX4912" fmla="*/ 2493460 w 3467616"/>
                <a:gd name="connsiteY4912" fmla="*/ 681875 h 1759758"/>
                <a:gd name="connsiteX4913" fmla="*/ 2489766 w 3467616"/>
                <a:gd name="connsiteY4913" fmla="*/ 682567 h 1759758"/>
                <a:gd name="connsiteX4914" fmla="*/ 2486072 w 3467616"/>
                <a:gd name="connsiteY4914" fmla="*/ 682798 h 1759758"/>
                <a:gd name="connsiteX4915" fmla="*/ 2482608 w 3467616"/>
                <a:gd name="connsiteY4915" fmla="*/ 683029 h 1759758"/>
                <a:gd name="connsiteX4916" fmla="*/ 2478914 w 3467616"/>
                <a:gd name="connsiteY4916" fmla="*/ 682798 h 1759758"/>
                <a:gd name="connsiteX4917" fmla="*/ 2475450 w 3467616"/>
                <a:gd name="connsiteY4917" fmla="*/ 682567 h 1759758"/>
                <a:gd name="connsiteX4918" fmla="*/ 2471756 w 3467616"/>
                <a:gd name="connsiteY4918" fmla="*/ 682105 h 1759758"/>
                <a:gd name="connsiteX4919" fmla="*/ 2467831 w 3467616"/>
                <a:gd name="connsiteY4919" fmla="*/ 681413 h 1759758"/>
                <a:gd name="connsiteX4920" fmla="*/ 2463906 w 3467616"/>
                <a:gd name="connsiteY4920" fmla="*/ 680489 h 1759758"/>
                <a:gd name="connsiteX4921" fmla="*/ 2459519 w 3467616"/>
                <a:gd name="connsiteY4921" fmla="*/ 679104 h 1759758"/>
                <a:gd name="connsiteX4922" fmla="*/ 2455131 w 3467616"/>
                <a:gd name="connsiteY4922" fmla="*/ 677487 h 1759758"/>
                <a:gd name="connsiteX4923" fmla="*/ 2450514 w 3467616"/>
                <a:gd name="connsiteY4923" fmla="*/ 675640 h 1759758"/>
                <a:gd name="connsiteX4924" fmla="*/ 2445665 w 3467616"/>
                <a:gd name="connsiteY4924" fmla="*/ 673331 h 1759758"/>
                <a:gd name="connsiteX4925" fmla="*/ 2440123 w 3467616"/>
                <a:gd name="connsiteY4925" fmla="*/ 670791 h 1759758"/>
                <a:gd name="connsiteX4926" fmla="*/ 2431580 w 3467616"/>
                <a:gd name="connsiteY4926" fmla="*/ 666404 h 1759758"/>
                <a:gd name="connsiteX4927" fmla="*/ 2423499 w 3467616"/>
                <a:gd name="connsiteY4927" fmla="*/ 662016 h 1759758"/>
                <a:gd name="connsiteX4928" fmla="*/ 2415648 w 3467616"/>
                <a:gd name="connsiteY4928" fmla="*/ 657629 h 1759758"/>
                <a:gd name="connsiteX4929" fmla="*/ 2408028 w 3467616"/>
                <a:gd name="connsiteY4929" fmla="*/ 652780 h 1759758"/>
                <a:gd name="connsiteX4930" fmla="*/ 2400871 w 3467616"/>
                <a:gd name="connsiteY4930" fmla="*/ 647931 h 1759758"/>
                <a:gd name="connsiteX4931" fmla="*/ 2393713 w 3467616"/>
                <a:gd name="connsiteY4931" fmla="*/ 642620 h 1759758"/>
                <a:gd name="connsiteX4932" fmla="*/ 2386786 w 3467616"/>
                <a:gd name="connsiteY4932" fmla="*/ 637309 h 1759758"/>
                <a:gd name="connsiteX4933" fmla="*/ 2380090 w 3467616"/>
                <a:gd name="connsiteY4933" fmla="*/ 631767 h 1759758"/>
                <a:gd name="connsiteX4934" fmla="*/ 2373625 w 3467616"/>
                <a:gd name="connsiteY4934" fmla="*/ 626225 h 1759758"/>
                <a:gd name="connsiteX4935" fmla="*/ 2367390 w 3467616"/>
                <a:gd name="connsiteY4935" fmla="*/ 620453 h 1759758"/>
                <a:gd name="connsiteX4936" fmla="*/ 2361156 w 3467616"/>
                <a:gd name="connsiteY4936" fmla="*/ 614449 h 1759758"/>
                <a:gd name="connsiteX4937" fmla="*/ 2355384 w 3467616"/>
                <a:gd name="connsiteY4937" fmla="*/ 608215 h 1759758"/>
                <a:gd name="connsiteX4938" fmla="*/ 2349611 w 3467616"/>
                <a:gd name="connsiteY4938" fmla="*/ 601980 h 1759758"/>
                <a:gd name="connsiteX4939" fmla="*/ 2343839 w 3467616"/>
                <a:gd name="connsiteY4939" fmla="*/ 595515 h 1759758"/>
                <a:gd name="connsiteX4940" fmla="*/ 2341299 w 3467616"/>
                <a:gd name="connsiteY4940" fmla="*/ 592513 h 1759758"/>
                <a:gd name="connsiteX4941" fmla="*/ 2347302 w 3467616"/>
                <a:gd name="connsiteY4941" fmla="*/ 592282 h 1759758"/>
                <a:gd name="connsiteX4942" fmla="*/ 2356077 w 3467616"/>
                <a:gd name="connsiteY4942" fmla="*/ 591127 h 1759758"/>
                <a:gd name="connsiteX4943" fmla="*/ 2363465 w 3467616"/>
                <a:gd name="connsiteY4943" fmla="*/ 589049 h 1759758"/>
                <a:gd name="connsiteX4944" fmla="*/ 2370623 w 3467616"/>
                <a:gd name="connsiteY4944" fmla="*/ 596900 h 1759758"/>
                <a:gd name="connsiteX4945" fmla="*/ 2385170 w 3467616"/>
                <a:gd name="connsiteY4945" fmla="*/ 610524 h 1759758"/>
                <a:gd name="connsiteX4946" fmla="*/ 2399947 w 3467616"/>
                <a:gd name="connsiteY4946" fmla="*/ 622300 h 1759758"/>
                <a:gd name="connsiteX4947" fmla="*/ 2414494 w 3467616"/>
                <a:gd name="connsiteY4947" fmla="*/ 632229 h 1759758"/>
                <a:gd name="connsiteX4948" fmla="*/ 2428578 w 3467616"/>
                <a:gd name="connsiteY4948" fmla="*/ 640773 h 1759758"/>
                <a:gd name="connsiteX4949" fmla="*/ 2442201 w 3467616"/>
                <a:gd name="connsiteY4949" fmla="*/ 647931 h 1759758"/>
                <a:gd name="connsiteX4950" fmla="*/ 2454901 w 3467616"/>
                <a:gd name="connsiteY4950" fmla="*/ 654165 h 1759758"/>
                <a:gd name="connsiteX4951" fmla="*/ 2466445 w 3467616"/>
                <a:gd name="connsiteY4951" fmla="*/ 659476 h 1759758"/>
                <a:gd name="connsiteX4952" fmla="*/ 2476605 w 3467616"/>
                <a:gd name="connsiteY4952" fmla="*/ 664095 h 1759758"/>
                <a:gd name="connsiteX4953" fmla="*/ 2485379 w 3467616"/>
                <a:gd name="connsiteY4953" fmla="*/ 668251 h 1759758"/>
                <a:gd name="connsiteX4954" fmla="*/ 2491844 w 3467616"/>
                <a:gd name="connsiteY4954" fmla="*/ 672176 h 1759758"/>
                <a:gd name="connsiteX4955" fmla="*/ 2496231 w 3467616"/>
                <a:gd name="connsiteY4955" fmla="*/ 675409 h 1759758"/>
                <a:gd name="connsiteX4956" fmla="*/ 2498078 w 3467616"/>
                <a:gd name="connsiteY4956" fmla="*/ 677718 h 1759758"/>
                <a:gd name="connsiteX4957" fmla="*/ 2498540 w 3467616"/>
                <a:gd name="connsiteY4957" fmla="*/ 679335 h 1759758"/>
                <a:gd name="connsiteX4958" fmla="*/ 2498540 w 3467616"/>
                <a:gd name="connsiteY4958" fmla="*/ 680951 h 1759758"/>
                <a:gd name="connsiteX4959" fmla="*/ 2324213 w 3467616"/>
                <a:gd name="connsiteY4959" fmla="*/ 643775 h 1759758"/>
                <a:gd name="connsiteX4960" fmla="*/ 2331832 w 3467616"/>
                <a:gd name="connsiteY4960" fmla="*/ 649547 h 1759758"/>
                <a:gd name="connsiteX4961" fmla="*/ 2339914 w 3467616"/>
                <a:gd name="connsiteY4961" fmla="*/ 655089 h 1759758"/>
                <a:gd name="connsiteX4962" fmla="*/ 2347995 w 3467616"/>
                <a:gd name="connsiteY4962" fmla="*/ 660631 h 1759758"/>
                <a:gd name="connsiteX4963" fmla="*/ 2356538 w 3467616"/>
                <a:gd name="connsiteY4963" fmla="*/ 665942 h 1759758"/>
                <a:gd name="connsiteX4964" fmla="*/ 2365082 w 3467616"/>
                <a:gd name="connsiteY4964" fmla="*/ 670791 h 1759758"/>
                <a:gd name="connsiteX4965" fmla="*/ 2373856 w 3467616"/>
                <a:gd name="connsiteY4965" fmla="*/ 675640 h 1759758"/>
                <a:gd name="connsiteX4966" fmla="*/ 2382861 w 3467616"/>
                <a:gd name="connsiteY4966" fmla="*/ 680258 h 1759758"/>
                <a:gd name="connsiteX4967" fmla="*/ 2386093 w 3467616"/>
                <a:gd name="connsiteY4967" fmla="*/ 681644 h 1759758"/>
                <a:gd name="connsiteX4968" fmla="*/ 2382168 w 3467616"/>
                <a:gd name="connsiteY4968" fmla="*/ 681413 h 1759758"/>
                <a:gd name="connsiteX4969" fmla="*/ 2378243 w 3467616"/>
                <a:gd name="connsiteY4969" fmla="*/ 681182 h 1759758"/>
                <a:gd name="connsiteX4970" fmla="*/ 2374317 w 3467616"/>
                <a:gd name="connsiteY4970" fmla="*/ 680489 h 1759758"/>
                <a:gd name="connsiteX4971" fmla="*/ 2370392 w 3467616"/>
                <a:gd name="connsiteY4971" fmla="*/ 679796 h 1759758"/>
                <a:gd name="connsiteX4972" fmla="*/ 2366467 w 3467616"/>
                <a:gd name="connsiteY4972" fmla="*/ 678873 h 1759758"/>
                <a:gd name="connsiteX4973" fmla="*/ 2362773 w 3467616"/>
                <a:gd name="connsiteY4973" fmla="*/ 677487 h 1759758"/>
                <a:gd name="connsiteX4974" fmla="*/ 2358847 w 3467616"/>
                <a:gd name="connsiteY4974" fmla="*/ 676102 h 1759758"/>
                <a:gd name="connsiteX4975" fmla="*/ 2354922 w 3467616"/>
                <a:gd name="connsiteY4975" fmla="*/ 674255 h 1759758"/>
                <a:gd name="connsiteX4976" fmla="*/ 2350997 w 3467616"/>
                <a:gd name="connsiteY4976" fmla="*/ 671945 h 1759758"/>
                <a:gd name="connsiteX4977" fmla="*/ 2347072 w 3467616"/>
                <a:gd name="connsiteY4977" fmla="*/ 669405 h 1759758"/>
                <a:gd name="connsiteX4978" fmla="*/ 2342684 w 3467616"/>
                <a:gd name="connsiteY4978" fmla="*/ 666173 h 1759758"/>
                <a:gd name="connsiteX4979" fmla="*/ 2336219 w 3467616"/>
                <a:gd name="connsiteY4979" fmla="*/ 661785 h 1759758"/>
                <a:gd name="connsiteX4980" fmla="*/ 2330216 w 3467616"/>
                <a:gd name="connsiteY4980" fmla="*/ 657398 h 1759758"/>
                <a:gd name="connsiteX4981" fmla="*/ 2324213 w 3467616"/>
                <a:gd name="connsiteY4981" fmla="*/ 653011 h 1759758"/>
                <a:gd name="connsiteX4982" fmla="*/ 2318209 w 3467616"/>
                <a:gd name="connsiteY4982" fmla="*/ 648624 h 1759758"/>
                <a:gd name="connsiteX4983" fmla="*/ 2312206 w 3467616"/>
                <a:gd name="connsiteY4983" fmla="*/ 644005 h 1759758"/>
                <a:gd name="connsiteX4984" fmla="*/ 2306434 w 3467616"/>
                <a:gd name="connsiteY4984" fmla="*/ 639618 h 1759758"/>
                <a:gd name="connsiteX4985" fmla="*/ 2300892 w 3467616"/>
                <a:gd name="connsiteY4985" fmla="*/ 635000 h 1759758"/>
                <a:gd name="connsiteX4986" fmla="*/ 2295120 w 3467616"/>
                <a:gd name="connsiteY4986" fmla="*/ 630382 h 1759758"/>
                <a:gd name="connsiteX4987" fmla="*/ 2289578 w 3467616"/>
                <a:gd name="connsiteY4987" fmla="*/ 625764 h 1759758"/>
                <a:gd name="connsiteX4988" fmla="*/ 2284267 w 3467616"/>
                <a:gd name="connsiteY4988" fmla="*/ 621145 h 1759758"/>
                <a:gd name="connsiteX4989" fmla="*/ 2278726 w 3467616"/>
                <a:gd name="connsiteY4989" fmla="*/ 616296 h 1759758"/>
                <a:gd name="connsiteX4990" fmla="*/ 2273646 w 3467616"/>
                <a:gd name="connsiteY4990" fmla="*/ 611678 h 1759758"/>
                <a:gd name="connsiteX4991" fmla="*/ 2268336 w 3467616"/>
                <a:gd name="connsiteY4991" fmla="*/ 606829 h 1759758"/>
                <a:gd name="connsiteX4992" fmla="*/ 2267181 w 3467616"/>
                <a:gd name="connsiteY4992" fmla="*/ 605905 h 1759758"/>
                <a:gd name="connsiteX4993" fmla="*/ 2270645 w 3467616"/>
                <a:gd name="connsiteY4993" fmla="*/ 605675 h 1759758"/>
                <a:gd name="connsiteX4994" fmla="*/ 2275493 w 3467616"/>
                <a:gd name="connsiteY4994" fmla="*/ 604982 h 1759758"/>
                <a:gd name="connsiteX4995" fmla="*/ 2280342 w 3467616"/>
                <a:gd name="connsiteY4995" fmla="*/ 604058 h 1759758"/>
                <a:gd name="connsiteX4996" fmla="*/ 2280573 w 3467616"/>
                <a:gd name="connsiteY4996" fmla="*/ 603827 h 1759758"/>
                <a:gd name="connsiteX4997" fmla="*/ 2281497 w 3467616"/>
                <a:gd name="connsiteY4997" fmla="*/ 604982 h 1759758"/>
                <a:gd name="connsiteX4998" fmla="*/ 2288193 w 3467616"/>
                <a:gd name="connsiteY4998" fmla="*/ 611678 h 1759758"/>
                <a:gd name="connsiteX4999" fmla="*/ 2294889 w 3467616"/>
                <a:gd name="connsiteY4999" fmla="*/ 618605 h 1759758"/>
                <a:gd name="connsiteX5000" fmla="*/ 2302047 w 3467616"/>
                <a:gd name="connsiteY5000" fmla="*/ 625071 h 1759758"/>
                <a:gd name="connsiteX5001" fmla="*/ 2309204 w 3467616"/>
                <a:gd name="connsiteY5001" fmla="*/ 631536 h 1759758"/>
                <a:gd name="connsiteX5002" fmla="*/ 2316593 w 3467616"/>
                <a:gd name="connsiteY5002" fmla="*/ 637771 h 1759758"/>
                <a:gd name="connsiteX5003" fmla="*/ 2324213 w 3467616"/>
                <a:gd name="connsiteY5003" fmla="*/ 643775 h 1759758"/>
                <a:gd name="connsiteX5004" fmla="*/ 2211997 w 3467616"/>
                <a:gd name="connsiteY5004" fmla="*/ 627842 h 1759758"/>
                <a:gd name="connsiteX5005" fmla="*/ 2219154 w 3467616"/>
                <a:gd name="connsiteY5005" fmla="*/ 635000 h 1759758"/>
                <a:gd name="connsiteX5006" fmla="*/ 2226774 w 3467616"/>
                <a:gd name="connsiteY5006" fmla="*/ 642158 h 1759758"/>
                <a:gd name="connsiteX5007" fmla="*/ 2234625 w 3467616"/>
                <a:gd name="connsiteY5007" fmla="*/ 648855 h 1759758"/>
                <a:gd name="connsiteX5008" fmla="*/ 2242937 w 3467616"/>
                <a:gd name="connsiteY5008" fmla="*/ 655320 h 1759758"/>
                <a:gd name="connsiteX5009" fmla="*/ 2251711 w 3467616"/>
                <a:gd name="connsiteY5009" fmla="*/ 661324 h 1759758"/>
                <a:gd name="connsiteX5010" fmla="*/ 2261178 w 3467616"/>
                <a:gd name="connsiteY5010" fmla="*/ 666865 h 1759758"/>
                <a:gd name="connsiteX5011" fmla="*/ 2270875 w 3467616"/>
                <a:gd name="connsiteY5011" fmla="*/ 672176 h 1759758"/>
                <a:gd name="connsiteX5012" fmla="*/ 2281266 w 3467616"/>
                <a:gd name="connsiteY5012" fmla="*/ 676564 h 1759758"/>
                <a:gd name="connsiteX5013" fmla="*/ 2292118 w 3467616"/>
                <a:gd name="connsiteY5013" fmla="*/ 680489 h 1759758"/>
                <a:gd name="connsiteX5014" fmla="*/ 2288885 w 3467616"/>
                <a:gd name="connsiteY5014" fmla="*/ 680027 h 1759758"/>
                <a:gd name="connsiteX5015" fmla="*/ 2278726 w 3467616"/>
                <a:gd name="connsiteY5015" fmla="*/ 677487 h 1759758"/>
                <a:gd name="connsiteX5016" fmla="*/ 2268566 w 3467616"/>
                <a:gd name="connsiteY5016" fmla="*/ 674024 h 1759758"/>
                <a:gd name="connsiteX5017" fmla="*/ 2258176 w 3467616"/>
                <a:gd name="connsiteY5017" fmla="*/ 669405 h 1759758"/>
                <a:gd name="connsiteX5018" fmla="*/ 2247786 w 3467616"/>
                <a:gd name="connsiteY5018" fmla="*/ 663633 h 1759758"/>
                <a:gd name="connsiteX5019" fmla="*/ 2237164 w 3467616"/>
                <a:gd name="connsiteY5019" fmla="*/ 656936 h 1759758"/>
                <a:gd name="connsiteX5020" fmla="*/ 2226543 w 3467616"/>
                <a:gd name="connsiteY5020" fmla="*/ 649316 h 1759758"/>
                <a:gd name="connsiteX5021" fmla="*/ 2215922 w 3467616"/>
                <a:gd name="connsiteY5021" fmla="*/ 640542 h 1759758"/>
                <a:gd name="connsiteX5022" fmla="*/ 2205070 w 3467616"/>
                <a:gd name="connsiteY5022" fmla="*/ 630844 h 1759758"/>
                <a:gd name="connsiteX5023" fmla="*/ 2194217 w 3467616"/>
                <a:gd name="connsiteY5023" fmla="*/ 620222 h 1759758"/>
                <a:gd name="connsiteX5024" fmla="*/ 2183365 w 3467616"/>
                <a:gd name="connsiteY5024" fmla="*/ 608907 h 1759758"/>
                <a:gd name="connsiteX5025" fmla="*/ 2172513 w 3467616"/>
                <a:gd name="connsiteY5025" fmla="*/ 596669 h 1759758"/>
                <a:gd name="connsiteX5026" fmla="*/ 2169281 w 3467616"/>
                <a:gd name="connsiteY5026" fmla="*/ 592744 h 1759758"/>
                <a:gd name="connsiteX5027" fmla="*/ 2172282 w 3467616"/>
                <a:gd name="connsiteY5027" fmla="*/ 592975 h 1759758"/>
                <a:gd name="connsiteX5028" fmla="*/ 2175284 w 3467616"/>
                <a:gd name="connsiteY5028" fmla="*/ 593205 h 1759758"/>
                <a:gd name="connsiteX5029" fmla="*/ 2178516 w 3467616"/>
                <a:gd name="connsiteY5029" fmla="*/ 593436 h 1759758"/>
                <a:gd name="connsiteX5030" fmla="*/ 2181518 w 3467616"/>
                <a:gd name="connsiteY5030" fmla="*/ 593667 h 1759758"/>
                <a:gd name="connsiteX5031" fmla="*/ 2182673 w 3467616"/>
                <a:gd name="connsiteY5031" fmla="*/ 593898 h 1759758"/>
                <a:gd name="connsiteX5032" fmla="*/ 2185443 w 3467616"/>
                <a:gd name="connsiteY5032" fmla="*/ 597362 h 1759758"/>
                <a:gd name="connsiteX5033" fmla="*/ 2191909 w 3467616"/>
                <a:gd name="connsiteY5033" fmla="*/ 605213 h 1759758"/>
                <a:gd name="connsiteX5034" fmla="*/ 2198374 w 3467616"/>
                <a:gd name="connsiteY5034" fmla="*/ 612833 h 1759758"/>
                <a:gd name="connsiteX5035" fmla="*/ 2205070 w 3467616"/>
                <a:gd name="connsiteY5035" fmla="*/ 620453 h 1759758"/>
                <a:gd name="connsiteX5036" fmla="*/ 2211997 w 3467616"/>
                <a:gd name="connsiteY5036" fmla="*/ 627842 h 1759758"/>
                <a:gd name="connsiteX5037" fmla="*/ 2127719 w 3467616"/>
                <a:gd name="connsiteY5037" fmla="*/ 676333 h 1759758"/>
                <a:gd name="connsiteX5038" fmla="*/ 2122870 w 3467616"/>
                <a:gd name="connsiteY5038" fmla="*/ 675871 h 1759758"/>
                <a:gd name="connsiteX5039" fmla="*/ 2117790 w 3467616"/>
                <a:gd name="connsiteY5039" fmla="*/ 674947 h 1759758"/>
                <a:gd name="connsiteX5040" fmla="*/ 2112942 w 3467616"/>
                <a:gd name="connsiteY5040" fmla="*/ 674024 h 1759758"/>
                <a:gd name="connsiteX5041" fmla="*/ 2108324 w 3467616"/>
                <a:gd name="connsiteY5041" fmla="*/ 673100 h 1759758"/>
                <a:gd name="connsiteX5042" fmla="*/ 2103937 w 3467616"/>
                <a:gd name="connsiteY5042" fmla="*/ 671715 h 1759758"/>
                <a:gd name="connsiteX5043" fmla="*/ 2099550 w 3467616"/>
                <a:gd name="connsiteY5043" fmla="*/ 670098 h 1759758"/>
                <a:gd name="connsiteX5044" fmla="*/ 2095162 w 3467616"/>
                <a:gd name="connsiteY5044" fmla="*/ 668251 h 1759758"/>
                <a:gd name="connsiteX5045" fmla="*/ 2091006 w 3467616"/>
                <a:gd name="connsiteY5045" fmla="*/ 666173 h 1759758"/>
                <a:gd name="connsiteX5046" fmla="*/ 2087081 w 3467616"/>
                <a:gd name="connsiteY5046" fmla="*/ 663864 h 1759758"/>
                <a:gd name="connsiteX5047" fmla="*/ 2083156 w 3467616"/>
                <a:gd name="connsiteY5047" fmla="*/ 661093 h 1759758"/>
                <a:gd name="connsiteX5048" fmla="*/ 2080385 w 3467616"/>
                <a:gd name="connsiteY5048" fmla="*/ 659015 h 1759758"/>
                <a:gd name="connsiteX5049" fmla="*/ 2080616 w 3467616"/>
                <a:gd name="connsiteY5049" fmla="*/ 657629 h 1759758"/>
                <a:gd name="connsiteX5050" fmla="*/ 2082925 w 3467616"/>
                <a:gd name="connsiteY5050" fmla="*/ 639387 h 1759758"/>
                <a:gd name="connsiteX5051" fmla="*/ 2084310 w 3467616"/>
                <a:gd name="connsiteY5051" fmla="*/ 640773 h 1759758"/>
                <a:gd name="connsiteX5052" fmla="*/ 2092392 w 3467616"/>
                <a:gd name="connsiteY5052" fmla="*/ 649085 h 1759758"/>
                <a:gd name="connsiteX5053" fmla="*/ 2101397 w 3467616"/>
                <a:gd name="connsiteY5053" fmla="*/ 657167 h 1759758"/>
                <a:gd name="connsiteX5054" fmla="*/ 2111094 w 3467616"/>
                <a:gd name="connsiteY5054" fmla="*/ 664787 h 1759758"/>
                <a:gd name="connsiteX5055" fmla="*/ 2121716 w 3467616"/>
                <a:gd name="connsiteY5055" fmla="*/ 672407 h 1759758"/>
                <a:gd name="connsiteX5056" fmla="*/ 2128412 w 3467616"/>
                <a:gd name="connsiteY5056" fmla="*/ 676333 h 1759758"/>
                <a:gd name="connsiteX5057" fmla="*/ 2127719 w 3467616"/>
                <a:gd name="connsiteY5057" fmla="*/ 676333 h 1759758"/>
                <a:gd name="connsiteX5058" fmla="*/ 2061913 w 3467616"/>
                <a:gd name="connsiteY5058" fmla="*/ 751378 h 1759758"/>
                <a:gd name="connsiteX5059" fmla="*/ 2065377 w 3467616"/>
                <a:gd name="connsiteY5059" fmla="*/ 737062 h 1759758"/>
                <a:gd name="connsiteX5060" fmla="*/ 2068840 w 3467616"/>
                <a:gd name="connsiteY5060" fmla="*/ 741449 h 1759758"/>
                <a:gd name="connsiteX5061" fmla="*/ 2072765 w 3467616"/>
                <a:gd name="connsiteY5061" fmla="*/ 746067 h 1759758"/>
                <a:gd name="connsiteX5062" fmla="*/ 2076691 w 3467616"/>
                <a:gd name="connsiteY5062" fmla="*/ 750685 h 1759758"/>
                <a:gd name="connsiteX5063" fmla="*/ 2080616 w 3467616"/>
                <a:gd name="connsiteY5063" fmla="*/ 755535 h 1759758"/>
                <a:gd name="connsiteX5064" fmla="*/ 2084772 w 3467616"/>
                <a:gd name="connsiteY5064" fmla="*/ 760153 h 1759758"/>
                <a:gd name="connsiteX5065" fmla="*/ 2089159 w 3467616"/>
                <a:gd name="connsiteY5065" fmla="*/ 764771 h 1759758"/>
                <a:gd name="connsiteX5066" fmla="*/ 2091930 w 3467616"/>
                <a:gd name="connsiteY5066" fmla="*/ 767542 h 1759758"/>
                <a:gd name="connsiteX5067" fmla="*/ 2088697 w 3467616"/>
                <a:gd name="connsiteY5067" fmla="*/ 765925 h 1759758"/>
                <a:gd name="connsiteX5068" fmla="*/ 2081309 w 3467616"/>
                <a:gd name="connsiteY5068" fmla="*/ 761769 h 1759758"/>
                <a:gd name="connsiteX5069" fmla="*/ 2076922 w 3467616"/>
                <a:gd name="connsiteY5069" fmla="*/ 759691 h 1759758"/>
                <a:gd name="connsiteX5070" fmla="*/ 2073227 w 3467616"/>
                <a:gd name="connsiteY5070" fmla="*/ 757844 h 1759758"/>
                <a:gd name="connsiteX5071" fmla="*/ 2069764 w 3467616"/>
                <a:gd name="connsiteY5071" fmla="*/ 755996 h 1759758"/>
                <a:gd name="connsiteX5072" fmla="*/ 2066531 w 3467616"/>
                <a:gd name="connsiteY5072" fmla="*/ 754149 h 1759758"/>
                <a:gd name="connsiteX5073" fmla="*/ 2063299 w 3467616"/>
                <a:gd name="connsiteY5073" fmla="*/ 752302 h 1759758"/>
                <a:gd name="connsiteX5074" fmla="*/ 2061913 w 3467616"/>
                <a:gd name="connsiteY5074" fmla="*/ 751378 h 1759758"/>
                <a:gd name="connsiteX5075" fmla="*/ 2521168 w 3467616"/>
                <a:gd name="connsiteY5075" fmla="*/ 502920 h 1759758"/>
                <a:gd name="connsiteX5076" fmla="*/ 2522323 w 3467616"/>
                <a:gd name="connsiteY5076" fmla="*/ 512387 h 1759758"/>
                <a:gd name="connsiteX5077" fmla="*/ 2523015 w 3467616"/>
                <a:gd name="connsiteY5077" fmla="*/ 521855 h 1759758"/>
                <a:gd name="connsiteX5078" fmla="*/ 2523708 w 3467616"/>
                <a:gd name="connsiteY5078" fmla="*/ 531322 h 1759758"/>
                <a:gd name="connsiteX5079" fmla="*/ 2523939 w 3467616"/>
                <a:gd name="connsiteY5079" fmla="*/ 540789 h 1759758"/>
                <a:gd name="connsiteX5080" fmla="*/ 2523939 w 3467616"/>
                <a:gd name="connsiteY5080" fmla="*/ 550256 h 1759758"/>
                <a:gd name="connsiteX5081" fmla="*/ 2522553 w 3467616"/>
                <a:gd name="connsiteY5081" fmla="*/ 543791 h 1759758"/>
                <a:gd name="connsiteX5082" fmla="*/ 2520245 w 3467616"/>
                <a:gd name="connsiteY5082" fmla="*/ 533169 h 1759758"/>
                <a:gd name="connsiteX5083" fmla="*/ 2517936 w 3467616"/>
                <a:gd name="connsiteY5083" fmla="*/ 522085 h 1759758"/>
                <a:gd name="connsiteX5084" fmla="*/ 2515627 w 3467616"/>
                <a:gd name="connsiteY5084" fmla="*/ 511233 h 1759758"/>
                <a:gd name="connsiteX5085" fmla="*/ 2512856 w 3467616"/>
                <a:gd name="connsiteY5085" fmla="*/ 499918 h 1759758"/>
                <a:gd name="connsiteX5086" fmla="*/ 2509854 w 3467616"/>
                <a:gd name="connsiteY5086" fmla="*/ 488835 h 1759758"/>
                <a:gd name="connsiteX5087" fmla="*/ 2506391 w 3467616"/>
                <a:gd name="connsiteY5087" fmla="*/ 477289 h 1759758"/>
                <a:gd name="connsiteX5088" fmla="*/ 2502235 w 3467616"/>
                <a:gd name="connsiteY5088" fmla="*/ 465975 h 1759758"/>
                <a:gd name="connsiteX5089" fmla="*/ 2498540 w 3467616"/>
                <a:gd name="connsiteY5089" fmla="*/ 457662 h 1759758"/>
                <a:gd name="connsiteX5090" fmla="*/ 2500618 w 3467616"/>
                <a:gd name="connsiteY5090" fmla="*/ 458355 h 1759758"/>
                <a:gd name="connsiteX5091" fmla="*/ 2506391 w 3467616"/>
                <a:gd name="connsiteY5091" fmla="*/ 459971 h 1759758"/>
                <a:gd name="connsiteX5092" fmla="*/ 2512394 w 3467616"/>
                <a:gd name="connsiteY5092" fmla="*/ 461818 h 1759758"/>
                <a:gd name="connsiteX5093" fmla="*/ 2513318 w 3467616"/>
                <a:gd name="connsiteY5093" fmla="*/ 464820 h 1759758"/>
                <a:gd name="connsiteX5094" fmla="*/ 2515627 w 3467616"/>
                <a:gd name="connsiteY5094" fmla="*/ 474287 h 1759758"/>
                <a:gd name="connsiteX5095" fmla="*/ 2517705 w 3467616"/>
                <a:gd name="connsiteY5095" fmla="*/ 483755 h 1759758"/>
                <a:gd name="connsiteX5096" fmla="*/ 2519552 w 3467616"/>
                <a:gd name="connsiteY5096" fmla="*/ 493453 h 1759758"/>
                <a:gd name="connsiteX5097" fmla="*/ 2521168 w 3467616"/>
                <a:gd name="connsiteY5097" fmla="*/ 502920 h 1759758"/>
                <a:gd name="connsiteX5098" fmla="*/ 2743291 w 3467616"/>
                <a:gd name="connsiteY5098" fmla="*/ 655551 h 1759758"/>
                <a:gd name="connsiteX5099" fmla="*/ 2739135 w 3467616"/>
                <a:gd name="connsiteY5099" fmla="*/ 654858 h 1759758"/>
                <a:gd name="connsiteX5100" fmla="*/ 2731746 w 3467616"/>
                <a:gd name="connsiteY5100" fmla="*/ 653704 h 1759758"/>
                <a:gd name="connsiteX5101" fmla="*/ 2724589 w 3467616"/>
                <a:gd name="connsiteY5101" fmla="*/ 652318 h 1759758"/>
                <a:gd name="connsiteX5102" fmla="*/ 2717200 w 3467616"/>
                <a:gd name="connsiteY5102" fmla="*/ 650471 h 1759758"/>
                <a:gd name="connsiteX5103" fmla="*/ 2709811 w 3467616"/>
                <a:gd name="connsiteY5103" fmla="*/ 648624 h 1759758"/>
                <a:gd name="connsiteX5104" fmla="*/ 2702423 w 3467616"/>
                <a:gd name="connsiteY5104" fmla="*/ 646315 h 1759758"/>
                <a:gd name="connsiteX5105" fmla="*/ 2694803 w 3467616"/>
                <a:gd name="connsiteY5105" fmla="*/ 644005 h 1759758"/>
                <a:gd name="connsiteX5106" fmla="*/ 2687183 w 3467616"/>
                <a:gd name="connsiteY5106" fmla="*/ 641235 h 1759758"/>
                <a:gd name="connsiteX5107" fmla="*/ 2679564 w 3467616"/>
                <a:gd name="connsiteY5107" fmla="*/ 638464 h 1759758"/>
                <a:gd name="connsiteX5108" fmla="*/ 2671713 w 3467616"/>
                <a:gd name="connsiteY5108" fmla="*/ 635231 h 1759758"/>
                <a:gd name="connsiteX5109" fmla="*/ 2664094 w 3467616"/>
                <a:gd name="connsiteY5109" fmla="*/ 631767 h 1759758"/>
                <a:gd name="connsiteX5110" fmla="*/ 2656012 w 3467616"/>
                <a:gd name="connsiteY5110" fmla="*/ 627842 h 1759758"/>
                <a:gd name="connsiteX5111" fmla="*/ 2647931 w 3467616"/>
                <a:gd name="connsiteY5111" fmla="*/ 623916 h 1759758"/>
                <a:gd name="connsiteX5112" fmla="*/ 2639849 w 3467616"/>
                <a:gd name="connsiteY5112" fmla="*/ 619529 h 1759758"/>
                <a:gd name="connsiteX5113" fmla="*/ 2631768 w 3467616"/>
                <a:gd name="connsiteY5113" fmla="*/ 614680 h 1759758"/>
                <a:gd name="connsiteX5114" fmla="*/ 2623456 w 3467616"/>
                <a:gd name="connsiteY5114" fmla="*/ 609831 h 1759758"/>
                <a:gd name="connsiteX5115" fmla="*/ 2615143 w 3467616"/>
                <a:gd name="connsiteY5115" fmla="*/ 604289 h 1759758"/>
                <a:gd name="connsiteX5116" fmla="*/ 2606600 w 3467616"/>
                <a:gd name="connsiteY5116" fmla="*/ 598747 h 1759758"/>
                <a:gd name="connsiteX5117" fmla="*/ 2598288 w 3467616"/>
                <a:gd name="connsiteY5117" fmla="*/ 592513 h 1759758"/>
                <a:gd name="connsiteX5118" fmla="*/ 2589514 w 3467616"/>
                <a:gd name="connsiteY5118" fmla="*/ 586278 h 1759758"/>
                <a:gd name="connsiteX5119" fmla="*/ 2580971 w 3467616"/>
                <a:gd name="connsiteY5119" fmla="*/ 579351 h 1759758"/>
                <a:gd name="connsiteX5120" fmla="*/ 2572196 w 3467616"/>
                <a:gd name="connsiteY5120" fmla="*/ 572193 h 1759758"/>
                <a:gd name="connsiteX5121" fmla="*/ 2563191 w 3467616"/>
                <a:gd name="connsiteY5121" fmla="*/ 564573 h 1759758"/>
                <a:gd name="connsiteX5122" fmla="*/ 2558573 w 3467616"/>
                <a:gd name="connsiteY5122" fmla="*/ 560416 h 1759758"/>
                <a:gd name="connsiteX5123" fmla="*/ 2558573 w 3467616"/>
                <a:gd name="connsiteY5123" fmla="*/ 559955 h 1759758"/>
                <a:gd name="connsiteX5124" fmla="*/ 2558573 w 3467616"/>
                <a:gd name="connsiteY5124" fmla="*/ 553489 h 1759758"/>
                <a:gd name="connsiteX5125" fmla="*/ 2558343 w 3467616"/>
                <a:gd name="connsiteY5125" fmla="*/ 547255 h 1759758"/>
                <a:gd name="connsiteX5126" fmla="*/ 2558112 w 3467616"/>
                <a:gd name="connsiteY5126" fmla="*/ 541020 h 1759758"/>
                <a:gd name="connsiteX5127" fmla="*/ 2557881 w 3467616"/>
                <a:gd name="connsiteY5127" fmla="*/ 534785 h 1759758"/>
                <a:gd name="connsiteX5128" fmla="*/ 2557419 w 3467616"/>
                <a:gd name="connsiteY5128" fmla="*/ 528551 h 1759758"/>
                <a:gd name="connsiteX5129" fmla="*/ 2556726 w 3467616"/>
                <a:gd name="connsiteY5129" fmla="*/ 522316 h 1759758"/>
                <a:gd name="connsiteX5130" fmla="*/ 2556034 w 3467616"/>
                <a:gd name="connsiteY5130" fmla="*/ 516313 h 1759758"/>
                <a:gd name="connsiteX5131" fmla="*/ 2555341 w 3467616"/>
                <a:gd name="connsiteY5131" fmla="*/ 510078 h 1759758"/>
                <a:gd name="connsiteX5132" fmla="*/ 2554417 w 3467616"/>
                <a:gd name="connsiteY5132" fmla="*/ 503844 h 1759758"/>
                <a:gd name="connsiteX5133" fmla="*/ 2553494 w 3467616"/>
                <a:gd name="connsiteY5133" fmla="*/ 497609 h 1759758"/>
                <a:gd name="connsiteX5134" fmla="*/ 2552801 w 3467616"/>
                <a:gd name="connsiteY5134" fmla="*/ 492991 h 1759758"/>
                <a:gd name="connsiteX5135" fmla="*/ 2557881 w 3467616"/>
                <a:gd name="connsiteY5135" fmla="*/ 496224 h 1759758"/>
                <a:gd name="connsiteX5136" fmla="*/ 2564808 w 3467616"/>
                <a:gd name="connsiteY5136" fmla="*/ 500380 h 1759758"/>
                <a:gd name="connsiteX5137" fmla="*/ 2571504 w 3467616"/>
                <a:gd name="connsiteY5137" fmla="*/ 504767 h 1759758"/>
                <a:gd name="connsiteX5138" fmla="*/ 2578200 w 3467616"/>
                <a:gd name="connsiteY5138" fmla="*/ 509155 h 1759758"/>
                <a:gd name="connsiteX5139" fmla="*/ 2584896 w 3467616"/>
                <a:gd name="connsiteY5139" fmla="*/ 513773 h 1759758"/>
                <a:gd name="connsiteX5140" fmla="*/ 2591592 w 3467616"/>
                <a:gd name="connsiteY5140" fmla="*/ 518391 h 1759758"/>
                <a:gd name="connsiteX5141" fmla="*/ 2598057 w 3467616"/>
                <a:gd name="connsiteY5141" fmla="*/ 523009 h 1759758"/>
                <a:gd name="connsiteX5142" fmla="*/ 2604522 w 3467616"/>
                <a:gd name="connsiteY5142" fmla="*/ 527858 h 1759758"/>
                <a:gd name="connsiteX5143" fmla="*/ 2610987 w 3467616"/>
                <a:gd name="connsiteY5143" fmla="*/ 532938 h 1759758"/>
                <a:gd name="connsiteX5144" fmla="*/ 2617452 w 3467616"/>
                <a:gd name="connsiteY5144" fmla="*/ 537787 h 1759758"/>
                <a:gd name="connsiteX5145" fmla="*/ 2623917 w 3467616"/>
                <a:gd name="connsiteY5145" fmla="*/ 542867 h 1759758"/>
                <a:gd name="connsiteX5146" fmla="*/ 2630383 w 3467616"/>
                <a:gd name="connsiteY5146" fmla="*/ 548178 h 1759758"/>
                <a:gd name="connsiteX5147" fmla="*/ 2636617 w 3467616"/>
                <a:gd name="connsiteY5147" fmla="*/ 553258 h 1759758"/>
                <a:gd name="connsiteX5148" fmla="*/ 2643082 w 3467616"/>
                <a:gd name="connsiteY5148" fmla="*/ 558569 h 1759758"/>
                <a:gd name="connsiteX5149" fmla="*/ 2649316 w 3467616"/>
                <a:gd name="connsiteY5149" fmla="*/ 564111 h 1759758"/>
                <a:gd name="connsiteX5150" fmla="*/ 2655550 w 3467616"/>
                <a:gd name="connsiteY5150" fmla="*/ 569422 h 1759758"/>
                <a:gd name="connsiteX5151" fmla="*/ 2661554 w 3467616"/>
                <a:gd name="connsiteY5151" fmla="*/ 574964 h 1759758"/>
                <a:gd name="connsiteX5152" fmla="*/ 2667788 w 3467616"/>
                <a:gd name="connsiteY5152" fmla="*/ 580505 h 1759758"/>
                <a:gd name="connsiteX5153" fmla="*/ 2674022 w 3467616"/>
                <a:gd name="connsiteY5153" fmla="*/ 586278 h 1759758"/>
                <a:gd name="connsiteX5154" fmla="*/ 2680025 w 3467616"/>
                <a:gd name="connsiteY5154" fmla="*/ 592051 h 1759758"/>
                <a:gd name="connsiteX5155" fmla="*/ 2686029 w 3467616"/>
                <a:gd name="connsiteY5155" fmla="*/ 597824 h 1759758"/>
                <a:gd name="connsiteX5156" fmla="*/ 2692263 w 3467616"/>
                <a:gd name="connsiteY5156" fmla="*/ 603596 h 1759758"/>
                <a:gd name="connsiteX5157" fmla="*/ 2698266 w 3467616"/>
                <a:gd name="connsiteY5157" fmla="*/ 609600 h 1759758"/>
                <a:gd name="connsiteX5158" fmla="*/ 2704270 w 3467616"/>
                <a:gd name="connsiteY5158" fmla="*/ 615373 h 1759758"/>
                <a:gd name="connsiteX5159" fmla="*/ 2710273 w 3467616"/>
                <a:gd name="connsiteY5159" fmla="*/ 621376 h 1759758"/>
                <a:gd name="connsiteX5160" fmla="*/ 2716276 w 3467616"/>
                <a:gd name="connsiteY5160" fmla="*/ 627380 h 1759758"/>
                <a:gd name="connsiteX5161" fmla="*/ 2722049 w 3467616"/>
                <a:gd name="connsiteY5161" fmla="*/ 633615 h 1759758"/>
                <a:gd name="connsiteX5162" fmla="*/ 2728052 w 3467616"/>
                <a:gd name="connsiteY5162" fmla="*/ 639618 h 1759758"/>
                <a:gd name="connsiteX5163" fmla="*/ 2743291 w 3467616"/>
                <a:gd name="connsiteY5163" fmla="*/ 655551 h 1759758"/>
                <a:gd name="connsiteX5164" fmla="*/ 2761532 w 3467616"/>
                <a:gd name="connsiteY5164" fmla="*/ 640542 h 1759758"/>
                <a:gd name="connsiteX5165" fmla="*/ 2746293 w 3467616"/>
                <a:gd name="connsiteY5165" fmla="*/ 622993 h 1759758"/>
                <a:gd name="connsiteX5166" fmla="*/ 2740521 w 3467616"/>
                <a:gd name="connsiteY5166" fmla="*/ 616296 h 1759758"/>
                <a:gd name="connsiteX5167" fmla="*/ 2734748 w 3467616"/>
                <a:gd name="connsiteY5167" fmla="*/ 609831 h 1759758"/>
                <a:gd name="connsiteX5168" fmla="*/ 2728745 w 3467616"/>
                <a:gd name="connsiteY5168" fmla="*/ 603365 h 1759758"/>
                <a:gd name="connsiteX5169" fmla="*/ 2722741 w 3467616"/>
                <a:gd name="connsiteY5169" fmla="*/ 596900 h 1759758"/>
                <a:gd name="connsiteX5170" fmla="*/ 2716969 w 3467616"/>
                <a:gd name="connsiteY5170" fmla="*/ 590435 h 1759758"/>
                <a:gd name="connsiteX5171" fmla="*/ 2710735 w 3467616"/>
                <a:gd name="connsiteY5171" fmla="*/ 583969 h 1759758"/>
                <a:gd name="connsiteX5172" fmla="*/ 2704731 w 3467616"/>
                <a:gd name="connsiteY5172" fmla="*/ 577504 h 1759758"/>
                <a:gd name="connsiteX5173" fmla="*/ 2698497 w 3467616"/>
                <a:gd name="connsiteY5173" fmla="*/ 571269 h 1759758"/>
                <a:gd name="connsiteX5174" fmla="*/ 2692263 w 3467616"/>
                <a:gd name="connsiteY5174" fmla="*/ 565035 h 1759758"/>
                <a:gd name="connsiteX5175" fmla="*/ 2685798 w 3467616"/>
                <a:gd name="connsiteY5175" fmla="*/ 558569 h 1759758"/>
                <a:gd name="connsiteX5176" fmla="*/ 2679333 w 3467616"/>
                <a:gd name="connsiteY5176" fmla="*/ 552565 h 1759758"/>
                <a:gd name="connsiteX5177" fmla="*/ 2672868 w 3467616"/>
                <a:gd name="connsiteY5177" fmla="*/ 546331 h 1759758"/>
                <a:gd name="connsiteX5178" fmla="*/ 2666403 w 3467616"/>
                <a:gd name="connsiteY5178" fmla="*/ 540096 h 1759758"/>
                <a:gd name="connsiteX5179" fmla="*/ 2659707 w 3467616"/>
                <a:gd name="connsiteY5179" fmla="*/ 534093 h 1759758"/>
                <a:gd name="connsiteX5180" fmla="*/ 2653010 w 3467616"/>
                <a:gd name="connsiteY5180" fmla="*/ 528089 h 1759758"/>
                <a:gd name="connsiteX5181" fmla="*/ 2646084 w 3467616"/>
                <a:gd name="connsiteY5181" fmla="*/ 522085 h 1759758"/>
                <a:gd name="connsiteX5182" fmla="*/ 2639388 w 3467616"/>
                <a:gd name="connsiteY5182" fmla="*/ 516082 h 1759758"/>
                <a:gd name="connsiteX5183" fmla="*/ 2632230 w 3467616"/>
                <a:gd name="connsiteY5183" fmla="*/ 510309 h 1759758"/>
                <a:gd name="connsiteX5184" fmla="*/ 2625303 w 3467616"/>
                <a:gd name="connsiteY5184" fmla="*/ 504536 h 1759758"/>
                <a:gd name="connsiteX5185" fmla="*/ 2618145 w 3467616"/>
                <a:gd name="connsiteY5185" fmla="*/ 498764 h 1759758"/>
                <a:gd name="connsiteX5186" fmla="*/ 2610756 w 3467616"/>
                <a:gd name="connsiteY5186" fmla="*/ 492991 h 1759758"/>
                <a:gd name="connsiteX5187" fmla="*/ 2603368 w 3467616"/>
                <a:gd name="connsiteY5187" fmla="*/ 487218 h 1759758"/>
                <a:gd name="connsiteX5188" fmla="*/ 2595979 w 3467616"/>
                <a:gd name="connsiteY5188" fmla="*/ 481676 h 1759758"/>
                <a:gd name="connsiteX5189" fmla="*/ 2588359 w 3467616"/>
                <a:gd name="connsiteY5189" fmla="*/ 476135 h 1759758"/>
                <a:gd name="connsiteX5190" fmla="*/ 2580740 w 3467616"/>
                <a:gd name="connsiteY5190" fmla="*/ 470593 h 1759758"/>
                <a:gd name="connsiteX5191" fmla="*/ 2572889 w 3467616"/>
                <a:gd name="connsiteY5191" fmla="*/ 465282 h 1759758"/>
                <a:gd name="connsiteX5192" fmla="*/ 2568502 w 3467616"/>
                <a:gd name="connsiteY5192" fmla="*/ 462280 h 1759758"/>
                <a:gd name="connsiteX5193" fmla="*/ 2572427 w 3467616"/>
                <a:gd name="connsiteY5193" fmla="*/ 463204 h 1759758"/>
                <a:gd name="connsiteX5194" fmla="*/ 2583972 w 3467616"/>
                <a:gd name="connsiteY5194" fmla="*/ 468745 h 1759758"/>
                <a:gd name="connsiteX5195" fmla="*/ 2596210 w 3467616"/>
                <a:gd name="connsiteY5195" fmla="*/ 475211 h 1759758"/>
                <a:gd name="connsiteX5196" fmla="*/ 2608447 w 3467616"/>
                <a:gd name="connsiteY5196" fmla="*/ 482138 h 1759758"/>
                <a:gd name="connsiteX5197" fmla="*/ 2620223 w 3467616"/>
                <a:gd name="connsiteY5197" fmla="*/ 489296 h 1759758"/>
                <a:gd name="connsiteX5198" fmla="*/ 2631768 w 3467616"/>
                <a:gd name="connsiteY5198" fmla="*/ 496685 h 1759758"/>
                <a:gd name="connsiteX5199" fmla="*/ 2643082 w 3467616"/>
                <a:gd name="connsiteY5199" fmla="*/ 504536 h 1759758"/>
                <a:gd name="connsiteX5200" fmla="*/ 2654165 w 3467616"/>
                <a:gd name="connsiteY5200" fmla="*/ 512618 h 1759758"/>
                <a:gd name="connsiteX5201" fmla="*/ 2665017 w 3467616"/>
                <a:gd name="connsiteY5201" fmla="*/ 521162 h 1759758"/>
                <a:gd name="connsiteX5202" fmla="*/ 2675638 w 3467616"/>
                <a:gd name="connsiteY5202" fmla="*/ 530167 h 1759758"/>
                <a:gd name="connsiteX5203" fmla="*/ 2685798 w 3467616"/>
                <a:gd name="connsiteY5203" fmla="*/ 539404 h 1759758"/>
                <a:gd name="connsiteX5204" fmla="*/ 2695957 w 3467616"/>
                <a:gd name="connsiteY5204" fmla="*/ 548871 h 1759758"/>
                <a:gd name="connsiteX5205" fmla="*/ 2705886 w 3467616"/>
                <a:gd name="connsiteY5205" fmla="*/ 558800 h 1759758"/>
                <a:gd name="connsiteX5206" fmla="*/ 2715353 w 3467616"/>
                <a:gd name="connsiteY5206" fmla="*/ 569191 h 1759758"/>
                <a:gd name="connsiteX5207" fmla="*/ 2724589 w 3467616"/>
                <a:gd name="connsiteY5207" fmla="*/ 579813 h 1759758"/>
                <a:gd name="connsiteX5208" fmla="*/ 2733594 w 3467616"/>
                <a:gd name="connsiteY5208" fmla="*/ 590896 h 1759758"/>
                <a:gd name="connsiteX5209" fmla="*/ 2741213 w 3467616"/>
                <a:gd name="connsiteY5209" fmla="*/ 600825 h 1759758"/>
                <a:gd name="connsiteX5210" fmla="*/ 2742368 w 3467616"/>
                <a:gd name="connsiteY5210" fmla="*/ 604520 h 1759758"/>
                <a:gd name="connsiteX5211" fmla="*/ 2744446 w 3467616"/>
                <a:gd name="connsiteY5211" fmla="*/ 610062 h 1759758"/>
                <a:gd name="connsiteX5212" fmla="*/ 2746755 w 3467616"/>
                <a:gd name="connsiteY5212" fmla="*/ 615373 h 1759758"/>
                <a:gd name="connsiteX5213" fmla="*/ 2749295 w 3467616"/>
                <a:gd name="connsiteY5213" fmla="*/ 620684 h 1759758"/>
                <a:gd name="connsiteX5214" fmla="*/ 2752065 w 3467616"/>
                <a:gd name="connsiteY5214" fmla="*/ 625764 h 1759758"/>
                <a:gd name="connsiteX5215" fmla="*/ 2755067 w 3467616"/>
                <a:gd name="connsiteY5215" fmla="*/ 630844 h 1759758"/>
                <a:gd name="connsiteX5216" fmla="*/ 2758300 w 3467616"/>
                <a:gd name="connsiteY5216" fmla="*/ 635924 h 1759758"/>
                <a:gd name="connsiteX5217" fmla="*/ 2761532 w 3467616"/>
                <a:gd name="connsiteY5217" fmla="*/ 640542 h 1759758"/>
                <a:gd name="connsiteX5218" fmla="*/ 2903996 w 3467616"/>
                <a:gd name="connsiteY5218" fmla="*/ 611909 h 1759758"/>
                <a:gd name="connsiteX5219" fmla="*/ 2907690 w 3467616"/>
                <a:gd name="connsiteY5219" fmla="*/ 614680 h 1759758"/>
                <a:gd name="connsiteX5220" fmla="*/ 2915772 w 3467616"/>
                <a:gd name="connsiteY5220" fmla="*/ 620222 h 1759758"/>
                <a:gd name="connsiteX5221" fmla="*/ 2923391 w 3467616"/>
                <a:gd name="connsiteY5221" fmla="*/ 625302 h 1759758"/>
                <a:gd name="connsiteX5222" fmla="*/ 2930318 w 3467616"/>
                <a:gd name="connsiteY5222" fmla="*/ 630151 h 1759758"/>
                <a:gd name="connsiteX5223" fmla="*/ 2936552 w 3467616"/>
                <a:gd name="connsiteY5223" fmla="*/ 634307 h 1759758"/>
                <a:gd name="connsiteX5224" fmla="*/ 2940709 w 3467616"/>
                <a:gd name="connsiteY5224" fmla="*/ 637309 h 1759758"/>
                <a:gd name="connsiteX5225" fmla="*/ 2940478 w 3467616"/>
                <a:gd name="connsiteY5225" fmla="*/ 637309 h 1759758"/>
                <a:gd name="connsiteX5226" fmla="*/ 2930780 w 3467616"/>
                <a:gd name="connsiteY5226" fmla="*/ 638464 h 1759758"/>
                <a:gd name="connsiteX5227" fmla="*/ 2928471 w 3467616"/>
                <a:gd name="connsiteY5227" fmla="*/ 638695 h 1759758"/>
                <a:gd name="connsiteX5228" fmla="*/ 2903996 w 3467616"/>
                <a:gd name="connsiteY5228" fmla="*/ 611909 h 1759758"/>
                <a:gd name="connsiteX5229" fmla="*/ 2898685 w 3467616"/>
                <a:gd name="connsiteY5229" fmla="*/ 639618 h 1759758"/>
                <a:gd name="connsiteX5230" fmla="*/ 2891527 w 3467616"/>
                <a:gd name="connsiteY5230" fmla="*/ 639156 h 1759758"/>
                <a:gd name="connsiteX5231" fmla="*/ 2881368 w 3467616"/>
                <a:gd name="connsiteY5231" fmla="*/ 638233 h 1759758"/>
                <a:gd name="connsiteX5232" fmla="*/ 2870747 w 3467616"/>
                <a:gd name="connsiteY5232" fmla="*/ 636616 h 1759758"/>
                <a:gd name="connsiteX5233" fmla="*/ 2859894 w 3467616"/>
                <a:gd name="connsiteY5233" fmla="*/ 634307 h 1759758"/>
                <a:gd name="connsiteX5234" fmla="*/ 2848811 w 3467616"/>
                <a:gd name="connsiteY5234" fmla="*/ 631536 h 1759758"/>
                <a:gd name="connsiteX5235" fmla="*/ 2837267 w 3467616"/>
                <a:gd name="connsiteY5235" fmla="*/ 627842 h 1759758"/>
                <a:gd name="connsiteX5236" fmla="*/ 2825260 w 3467616"/>
                <a:gd name="connsiteY5236" fmla="*/ 623455 h 1759758"/>
                <a:gd name="connsiteX5237" fmla="*/ 2813022 w 3467616"/>
                <a:gd name="connsiteY5237" fmla="*/ 618144 h 1759758"/>
                <a:gd name="connsiteX5238" fmla="*/ 2800323 w 3467616"/>
                <a:gd name="connsiteY5238" fmla="*/ 611909 h 1759758"/>
                <a:gd name="connsiteX5239" fmla="*/ 2786931 w 3467616"/>
                <a:gd name="connsiteY5239" fmla="*/ 604751 h 1759758"/>
                <a:gd name="connsiteX5240" fmla="*/ 2775848 w 3467616"/>
                <a:gd name="connsiteY5240" fmla="*/ 598055 h 1759758"/>
                <a:gd name="connsiteX5241" fmla="*/ 2771461 w 3467616"/>
                <a:gd name="connsiteY5241" fmla="*/ 590435 h 1759758"/>
                <a:gd name="connsiteX5242" fmla="*/ 2764534 w 3467616"/>
                <a:gd name="connsiteY5242" fmla="*/ 579582 h 1759758"/>
                <a:gd name="connsiteX5243" fmla="*/ 2756683 w 3467616"/>
                <a:gd name="connsiteY5243" fmla="*/ 568960 h 1759758"/>
                <a:gd name="connsiteX5244" fmla="*/ 2748140 w 3467616"/>
                <a:gd name="connsiteY5244" fmla="*/ 558338 h 1759758"/>
                <a:gd name="connsiteX5245" fmla="*/ 2738904 w 3467616"/>
                <a:gd name="connsiteY5245" fmla="*/ 547947 h 1759758"/>
                <a:gd name="connsiteX5246" fmla="*/ 2728976 w 3467616"/>
                <a:gd name="connsiteY5246" fmla="*/ 537556 h 1759758"/>
                <a:gd name="connsiteX5247" fmla="*/ 2718354 w 3467616"/>
                <a:gd name="connsiteY5247" fmla="*/ 527396 h 1759758"/>
                <a:gd name="connsiteX5248" fmla="*/ 2707040 w 3467616"/>
                <a:gd name="connsiteY5248" fmla="*/ 517005 h 1759758"/>
                <a:gd name="connsiteX5249" fmla="*/ 2695034 w 3467616"/>
                <a:gd name="connsiteY5249" fmla="*/ 506845 h 1759758"/>
                <a:gd name="connsiteX5250" fmla="*/ 2682565 w 3467616"/>
                <a:gd name="connsiteY5250" fmla="*/ 496685 h 1759758"/>
                <a:gd name="connsiteX5251" fmla="*/ 2669404 w 3467616"/>
                <a:gd name="connsiteY5251" fmla="*/ 486525 h 1759758"/>
                <a:gd name="connsiteX5252" fmla="*/ 2655781 w 3467616"/>
                <a:gd name="connsiteY5252" fmla="*/ 476596 h 1759758"/>
                <a:gd name="connsiteX5253" fmla="*/ 2641697 w 3467616"/>
                <a:gd name="connsiteY5253" fmla="*/ 466436 h 1759758"/>
                <a:gd name="connsiteX5254" fmla="*/ 2627150 w 3467616"/>
                <a:gd name="connsiteY5254" fmla="*/ 456276 h 1759758"/>
                <a:gd name="connsiteX5255" fmla="*/ 2619530 w 3467616"/>
                <a:gd name="connsiteY5255" fmla="*/ 451196 h 1759758"/>
                <a:gd name="connsiteX5256" fmla="*/ 2620454 w 3467616"/>
                <a:gd name="connsiteY5256" fmla="*/ 451196 h 1759758"/>
                <a:gd name="connsiteX5257" fmla="*/ 2626688 w 3467616"/>
                <a:gd name="connsiteY5257" fmla="*/ 451427 h 1759758"/>
                <a:gd name="connsiteX5258" fmla="*/ 2632230 w 3467616"/>
                <a:gd name="connsiteY5258" fmla="*/ 451889 h 1759758"/>
                <a:gd name="connsiteX5259" fmla="*/ 2638695 w 3467616"/>
                <a:gd name="connsiteY5259" fmla="*/ 454660 h 1759758"/>
                <a:gd name="connsiteX5260" fmla="*/ 2646776 w 3467616"/>
                <a:gd name="connsiteY5260" fmla="*/ 457893 h 1759758"/>
                <a:gd name="connsiteX5261" fmla="*/ 2654858 w 3467616"/>
                <a:gd name="connsiteY5261" fmla="*/ 461356 h 1759758"/>
                <a:gd name="connsiteX5262" fmla="*/ 2662708 w 3467616"/>
                <a:gd name="connsiteY5262" fmla="*/ 465051 h 1759758"/>
                <a:gd name="connsiteX5263" fmla="*/ 2670790 w 3467616"/>
                <a:gd name="connsiteY5263" fmla="*/ 468745 h 1759758"/>
                <a:gd name="connsiteX5264" fmla="*/ 2678640 w 3467616"/>
                <a:gd name="connsiteY5264" fmla="*/ 472440 h 1759758"/>
                <a:gd name="connsiteX5265" fmla="*/ 2686491 w 3467616"/>
                <a:gd name="connsiteY5265" fmla="*/ 476596 h 1759758"/>
                <a:gd name="connsiteX5266" fmla="*/ 2694341 w 3467616"/>
                <a:gd name="connsiteY5266" fmla="*/ 480522 h 1759758"/>
                <a:gd name="connsiteX5267" fmla="*/ 2702192 w 3467616"/>
                <a:gd name="connsiteY5267" fmla="*/ 484909 h 1759758"/>
                <a:gd name="connsiteX5268" fmla="*/ 2710042 w 3467616"/>
                <a:gd name="connsiteY5268" fmla="*/ 489065 h 1759758"/>
                <a:gd name="connsiteX5269" fmla="*/ 2717893 w 3467616"/>
                <a:gd name="connsiteY5269" fmla="*/ 493684 h 1759758"/>
                <a:gd name="connsiteX5270" fmla="*/ 2725512 w 3467616"/>
                <a:gd name="connsiteY5270" fmla="*/ 498071 h 1759758"/>
                <a:gd name="connsiteX5271" fmla="*/ 2733363 w 3467616"/>
                <a:gd name="connsiteY5271" fmla="*/ 502920 h 1759758"/>
                <a:gd name="connsiteX5272" fmla="*/ 2740982 w 3467616"/>
                <a:gd name="connsiteY5272" fmla="*/ 507769 h 1759758"/>
                <a:gd name="connsiteX5273" fmla="*/ 2748602 w 3467616"/>
                <a:gd name="connsiteY5273" fmla="*/ 512618 h 1759758"/>
                <a:gd name="connsiteX5274" fmla="*/ 2756222 w 3467616"/>
                <a:gd name="connsiteY5274" fmla="*/ 517698 h 1759758"/>
                <a:gd name="connsiteX5275" fmla="*/ 2763841 w 3467616"/>
                <a:gd name="connsiteY5275" fmla="*/ 522778 h 1759758"/>
                <a:gd name="connsiteX5276" fmla="*/ 2771461 w 3467616"/>
                <a:gd name="connsiteY5276" fmla="*/ 528089 h 1759758"/>
                <a:gd name="connsiteX5277" fmla="*/ 2779080 w 3467616"/>
                <a:gd name="connsiteY5277" fmla="*/ 533631 h 1759758"/>
                <a:gd name="connsiteX5278" fmla="*/ 2786469 w 3467616"/>
                <a:gd name="connsiteY5278" fmla="*/ 539173 h 1759758"/>
                <a:gd name="connsiteX5279" fmla="*/ 2794089 w 3467616"/>
                <a:gd name="connsiteY5279" fmla="*/ 544715 h 1759758"/>
                <a:gd name="connsiteX5280" fmla="*/ 2801477 w 3467616"/>
                <a:gd name="connsiteY5280" fmla="*/ 550718 h 1759758"/>
                <a:gd name="connsiteX5281" fmla="*/ 2808866 w 3467616"/>
                <a:gd name="connsiteY5281" fmla="*/ 556491 h 1759758"/>
                <a:gd name="connsiteX5282" fmla="*/ 2816255 w 3467616"/>
                <a:gd name="connsiteY5282" fmla="*/ 562495 h 1759758"/>
                <a:gd name="connsiteX5283" fmla="*/ 2823644 w 3467616"/>
                <a:gd name="connsiteY5283" fmla="*/ 568729 h 1759758"/>
                <a:gd name="connsiteX5284" fmla="*/ 2830801 w 3467616"/>
                <a:gd name="connsiteY5284" fmla="*/ 574964 h 1759758"/>
                <a:gd name="connsiteX5285" fmla="*/ 2838190 w 3467616"/>
                <a:gd name="connsiteY5285" fmla="*/ 581429 h 1759758"/>
                <a:gd name="connsiteX5286" fmla="*/ 2845579 w 3467616"/>
                <a:gd name="connsiteY5286" fmla="*/ 588125 h 1759758"/>
                <a:gd name="connsiteX5287" fmla="*/ 2852737 w 3467616"/>
                <a:gd name="connsiteY5287" fmla="*/ 594591 h 1759758"/>
                <a:gd name="connsiteX5288" fmla="*/ 2859894 w 3467616"/>
                <a:gd name="connsiteY5288" fmla="*/ 601518 h 1759758"/>
                <a:gd name="connsiteX5289" fmla="*/ 2867052 w 3467616"/>
                <a:gd name="connsiteY5289" fmla="*/ 608445 h 1759758"/>
                <a:gd name="connsiteX5290" fmla="*/ 2898685 w 3467616"/>
                <a:gd name="connsiteY5290" fmla="*/ 639618 h 1759758"/>
                <a:gd name="connsiteX5291" fmla="*/ 2861742 w 3467616"/>
                <a:gd name="connsiteY5291" fmla="*/ 566882 h 1759758"/>
                <a:gd name="connsiteX5292" fmla="*/ 2855738 w 3467616"/>
                <a:gd name="connsiteY5292" fmla="*/ 560647 h 1759758"/>
                <a:gd name="connsiteX5293" fmla="*/ 2849504 w 3467616"/>
                <a:gd name="connsiteY5293" fmla="*/ 554413 h 1759758"/>
                <a:gd name="connsiteX5294" fmla="*/ 2843270 w 3467616"/>
                <a:gd name="connsiteY5294" fmla="*/ 548409 h 1759758"/>
                <a:gd name="connsiteX5295" fmla="*/ 2837036 w 3467616"/>
                <a:gd name="connsiteY5295" fmla="*/ 542405 h 1759758"/>
                <a:gd name="connsiteX5296" fmla="*/ 2830571 w 3467616"/>
                <a:gd name="connsiteY5296" fmla="*/ 536402 h 1759758"/>
                <a:gd name="connsiteX5297" fmla="*/ 2824105 w 3467616"/>
                <a:gd name="connsiteY5297" fmla="*/ 530398 h 1759758"/>
                <a:gd name="connsiteX5298" fmla="*/ 2817640 w 3467616"/>
                <a:gd name="connsiteY5298" fmla="*/ 524395 h 1759758"/>
                <a:gd name="connsiteX5299" fmla="*/ 2811175 w 3467616"/>
                <a:gd name="connsiteY5299" fmla="*/ 518622 h 1759758"/>
                <a:gd name="connsiteX5300" fmla="*/ 2804710 w 3467616"/>
                <a:gd name="connsiteY5300" fmla="*/ 512849 h 1759758"/>
                <a:gd name="connsiteX5301" fmla="*/ 2798014 w 3467616"/>
                <a:gd name="connsiteY5301" fmla="*/ 507076 h 1759758"/>
                <a:gd name="connsiteX5302" fmla="*/ 2791318 w 3467616"/>
                <a:gd name="connsiteY5302" fmla="*/ 501535 h 1759758"/>
                <a:gd name="connsiteX5303" fmla="*/ 2784622 w 3467616"/>
                <a:gd name="connsiteY5303" fmla="*/ 495762 h 1759758"/>
                <a:gd name="connsiteX5304" fmla="*/ 2777695 w 3467616"/>
                <a:gd name="connsiteY5304" fmla="*/ 490220 h 1759758"/>
                <a:gd name="connsiteX5305" fmla="*/ 2770768 w 3467616"/>
                <a:gd name="connsiteY5305" fmla="*/ 484909 h 1759758"/>
                <a:gd name="connsiteX5306" fmla="*/ 2763841 w 3467616"/>
                <a:gd name="connsiteY5306" fmla="*/ 479367 h 1759758"/>
                <a:gd name="connsiteX5307" fmla="*/ 2756914 w 3467616"/>
                <a:gd name="connsiteY5307" fmla="*/ 474056 h 1759758"/>
                <a:gd name="connsiteX5308" fmla="*/ 2749756 w 3467616"/>
                <a:gd name="connsiteY5308" fmla="*/ 468745 h 1759758"/>
                <a:gd name="connsiteX5309" fmla="*/ 2742830 w 3467616"/>
                <a:gd name="connsiteY5309" fmla="*/ 463435 h 1759758"/>
                <a:gd name="connsiteX5310" fmla="*/ 2735672 w 3467616"/>
                <a:gd name="connsiteY5310" fmla="*/ 458124 h 1759758"/>
                <a:gd name="connsiteX5311" fmla="*/ 2728283 w 3467616"/>
                <a:gd name="connsiteY5311" fmla="*/ 453044 h 1759758"/>
                <a:gd name="connsiteX5312" fmla="*/ 2721356 w 3467616"/>
                <a:gd name="connsiteY5312" fmla="*/ 448425 h 1759758"/>
                <a:gd name="connsiteX5313" fmla="*/ 2728052 w 3467616"/>
                <a:gd name="connsiteY5313" fmla="*/ 452120 h 1759758"/>
                <a:gd name="connsiteX5314" fmla="*/ 2735672 w 3467616"/>
                <a:gd name="connsiteY5314" fmla="*/ 456738 h 1759758"/>
                <a:gd name="connsiteX5315" fmla="*/ 2743522 w 3467616"/>
                <a:gd name="connsiteY5315" fmla="*/ 461587 h 1759758"/>
                <a:gd name="connsiteX5316" fmla="*/ 2751604 w 3467616"/>
                <a:gd name="connsiteY5316" fmla="*/ 467129 h 1759758"/>
                <a:gd name="connsiteX5317" fmla="*/ 2759685 w 3467616"/>
                <a:gd name="connsiteY5317" fmla="*/ 472902 h 1759758"/>
                <a:gd name="connsiteX5318" fmla="*/ 2767997 w 3467616"/>
                <a:gd name="connsiteY5318" fmla="*/ 478905 h 1759758"/>
                <a:gd name="connsiteX5319" fmla="*/ 2776310 w 3467616"/>
                <a:gd name="connsiteY5319" fmla="*/ 485140 h 1759758"/>
                <a:gd name="connsiteX5320" fmla="*/ 2784853 w 3467616"/>
                <a:gd name="connsiteY5320" fmla="*/ 491836 h 1759758"/>
                <a:gd name="connsiteX5321" fmla="*/ 2793165 w 3467616"/>
                <a:gd name="connsiteY5321" fmla="*/ 498533 h 1759758"/>
                <a:gd name="connsiteX5322" fmla="*/ 2801477 w 3467616"/>
                <a:gd name="connsiteY5322" fmla="*/ 505691 h 1759758"/>
                <a:gd name="connsiteX5323" fmla="*/ 2809559 w 3467616"/>
                <a:gd name="connsiteY5323" fmla="*/ 512849 h 1759758"/>
                <a:gd name="connsiteX5324" fmla="*/ 2817640 w 3467616"/>
                <a:gd name="connsiteY5324" fmla="*/ 520238 h 1759758"/>
                <a:gd name="connsiteX5325" fmla="*/ 2825491 w 3467616"/>
                <a:gd name="connsiteY5325" fmla="*/ 527627 h 1759758"/>
                <a:gd name="connsiteX5326" fmla="*/ 2833110 w 3467616"/>
                <a:gd name="connsiteY5326" fmla="*/ 535247 h 1759758"/>
                <a:gd name="connsiteX5327" fmla="*/ 2840499 w 3467616"/>
                <a:gd name="connsiteY5327" fmla="*/ 542636 h 1759758"/>
                <a:gd name="connsiteX5328" fmla="*/ 2847657 w 3467616"/>
                <a:gd name="connsiteY5328" fmla="*/ 550256 h 1759758"/>
                <a:gd name="connsiteX5329" fmla="*/ 2854353 w 3467616"/>
                <a:gd name="connsiteY5329" fmla="*/ 557876 h 1759758"/>
                <a:gd name="connsiteX5330" fmla="*/ 2860587 w 3467616"/>
                <a:gd name="connsiteY5330" fmla="*/ 565265 h 1759758"/>
                <a:gd name="connsiteX5331" fmla="*/ 2861742 w 3467616"/>
                <a:gd name="connsiteY5331" fmla="*/ 566882 h 1759758"/>
                <a:gd name="connsiteX5332" fmla="*/ 3455841 w 3467616"/>
                <a:gd name="connsiteY5332" fmla="*/ 1038629 h 1759758"/>
                <a:gd name="connsiteX5333" fmla="*/ 3384724 w 3467616"/>
                <a:gd name="connsiteY5333" fmla="*/ 994064 h 1759758"/>
                <a:gd name="connsiteX5334" fmla="*/ 3368792 w 3467616"/>
                <a:gd name="connsiteY5334" fmla="*/ 984135 h 1759758"/>
                <a:gd name="connsiteX5335" fmla="*/ 3353091 w 3467616"/>
                <a:gd name="connsiteY5335" fmla="*/ 974205 h 1759758"/>
                <a:gd name="connsiteX5336" fmla="*/ 3337159 w 3467616"/>
                <a:gd name="connsiteY5336" fmla="*/ 964045 h 1759758"/>
                <a:gd name="connsiteX5337" fmla="*/ 3321458 w 3467616"/>
                <a:gd name="connsiteY5337" fmla="*/ 953885 h 1759758"/>
                <a:gd name="connsiteX5338" fmla="*/ 3305526 w 3467616"/>
                <a:gd name="connsiteY5338" fmla="*/ 943725 h 1759758"/>
                <a:gd name="connsiteX5339" fmla="*/ 3289825 w 3467616"/>
                <a:gd name="connsiteY5339" fmla="*/ 933565 h 1759758"/>
                <a:gd name="connsiteX5340" fmla="*/ 3274124 w 3467616"/>
                <a:gd name="connsiteY5340" fmla="*/ 923175 h 1759758"/>
                <a:gd name="connsiteX5341" fmla="*/ 3258192 w 3467616"/>
                <a:gd name="connsiteY5341" fmla="*/ 912784 h 1759758"/>
                <a:gd name="connsiteX5342" fmla="*/ 3242491 w 3467616"/>
                <a:gd name="connsiteY5342" fmla="*/ 902162 h 1759758"/>
                <a:gd name="connsiteX5343" fmla="*/ 3226559 w 3467616"/>
                <a:gd name="connsiteY5343" fmla="*/ 891771 h 1759758"/>
                <a:gd name="connsiteX5344" fmla="*/ 3210858 w 3467616"/>
                <a:gd name="connsiteY5344" fmla="*/ 881149 h 1759758"/>
                <a:gd name="connsiteX5345" fmla="*/ 3194927 w 3467616"/>
                <a:gd name="connsiteY5345" fmla="*/ 870296 h 1759758"/>
                <a:gd name="connsiteX5346" fmla="*/ 3179226 w 3467616"/>
                <a:gd name="connsiteY5346" fmla="*/ 859444 h 1759758"/>
                <a:gd name="connsiteX5347" fmla="*/ 3163524 w 3467616"/>
                <a:gd name="connsiteY5347" fmla="*/ 848591 h 1759758"/>
                <a:gd name="connsiteX5348" fmla="*/ 3147593 w 3467616"/>
                <a:gd name="connsiteY5348" fmla="*/ 837738 h 1759758"/>
                <a:gd name="connsiteX5349" fmla="*/ 3131892 w 3467616"/>
                <a:gd name="connsiteY5349" fmla="*/ 826655 h 1759758"/>
                <a:gd name="connsiteX5350" fmla="*/ 3115960 w 3467616"/>
                <a:gd name="connsiteY5350" fmla="*/ 815340 h 1759758"/>
                <a:gd name="connsiteX5351" fmla="*/ 3100259 w 3467616"/>
                <a:gd name="connsiteY5351" fmla="*/ 804256 h 1759758"/>
                <a:gd name="connsiteX5352" fmla="*/ 3084558 w 3467616"/>
                <a:gd name="connsiteY5352" fmla="*/ 792942 h 1759758"/>
                <a:gd name="connsiteX5353" fmla="*/ 3068626 w 3467616"/>
                <a:gd name="connsiteY5353" fmla="*/ 781396 h 1759758"/>
                <a:gd name="connsiteX5354" fmla="*/ 3052925 w 3467616"/>
                <a:gd name="connsiteY5354" fmla="*/ 769851 h 1759758"/>
                <a:gd name="connsiteX5355" fmla="*/ 3036993 w 3467616"/>
                <a:gd name="connsiteY5355" fmla="*/ 758305 h 1759758"/>
                <a:gd name="connsiteX5356" fmla="*/ 3021292 w 3467616"/>
                <a:gd name="connsiteY5356" fmla="*/ 746529 h 1759758"/>
                <a:gd name="connsiteX5357" fmla="*/ 3005591 w 3467616"/>
                <a:gd name="connsiteY5357" fmla="*/ 734753 h 1759758"/>
                <a:gd name="connsiteX5358" fmla="*/ 2989659 w 3467616"/>
                <a:gd name="connsiteY5358" fmla="*/ 722745 h 1759758"/>
                <a:gd name="connsiteX5359" fmla="*/ 2973958 w 3467616"/>
                <a:gd name="connsiteY5359" fmla="*/ 710738 h 1759758"/>
                <a:gd name="connsiteX5360" fmla="*/ 2958257 w 3467616"/>
                <a:gd name="connsiteY5360" fmla="*/ 698500 h 1759758"/>
                <a:gd name="connsiteX5361" fmla="*/ 2942325 w 3467616"/>
                <a:gd name="connsiteY5361" fmla="*/ 686262 h 1759758"/>
                <a:gd name="connsiteX5362" fmla="*/ 2926624 w 3467616"/>
                <a:gd name="connsiteY5362" fmla="*/ 674024 h 1759758"/>
                <a:gd name="connsiteX5363" fmla="*/ 2922237 w 3467616"/>
                <a:gd name="connsiteY5363" fmla="*/ 670560 h 1759758"/>
                <a:gd name="connsiteX5364" fmla="*/ 2937476 w 3467616"/>
                <a:gd name="connsiteY5364" fmla="*/ 670560 h 1759758"/>
                <a:gd name="connsiteX5365" fmla="*/ 2953639 w 3467616"/>
                <a:gd name="connsiteY5365" fmla="*/ 683029 h 1759758"/>
                <a:gd name="connsiteX5366" fmla="*/ 2972803 w 3467616"/>
                <a:gd name="connsiteY5366" fmla="*/ 697576 h 1759758"/>
                <a:gd name="connsiteX5367" fmla="*/ 2992199 w 3467616"/>
                <a:gd name="connsiteY5367" fmla="*/ 712124 h 1759758"/>
                <a:gd name="connsiteX5368" fmla="*/ 3011132 w 3467616"/>
                <a:gd name="connsiteY5368" fmla="*/ 726440 h 1759758"/>
                <a:gd name="connsiteX5369" fmla="*/ 3030066 w 3467616"/>
                <a:gd name="connsiteY5369" fmla="*/ 740525 h 1759758"/>
                <a:gd name="connsiteX5370" fmla="*/ 3048999 w 3467616"/>
                <a:gd name="connsiteY5370" fmla="*/ 754611 h 1759758"/>
                <a:gd name="connsiteX5371" fmla="*/ 3067702 w 3467616"/>
                <a:gd name="connsiteY5371" fmla="*/ 768235 h 1759758"/>
                <a:gd name="connsiteX5372" fmla="*/ 3086174 w 3467616"/>
                <a:gd name="connsiteY5372" fmla="*/ 781858 h 1759758"/>
                <a:gd name="connsiteX5373" fmla="*/ 3104646 w 3467616"/>
                <a:gd name="connsiteY5373" fmla="*/ 795251 h 1759758"/>
                <a:gd name="connsiteX5374" fmla="*/ 3123117 w 3467616"/>
                <a:gd name="connsiteY5374" fmla="*/ 808413 h 1759758"/>
                <a:gd name="connsiteX5375" fmla="*/ 3141358 w 3467616"/>
                <a:gd name="connsiteY5375" fmla="*/ 821575 h 1759758"/>
                <a:gd name="connsiteX5376" fmla="*/ 3159368 w 3467616"/>
                <a:gd name="connsiteY5376" fmla="*/ 834275 h 1759758"/>
                <a:gd name="connsiteX5377" fmla="*/ 3177378 w 3467616"/>
                <a:gd name="connsiteY5377" fmla="*/ 846975 h 1759758"/>
                <a:gd name="connsiteX5378" fmla="*/ 3195388 w 3467616"/>
                <a:gd name="connsiteY5378" fmla="*/ 859675 h 1759758"/>
                <a:gd name="connsiteX5379" fmla="*/ 3213167 w 3467616"/>
                <a:gd name="connsiteY5379" fmla="*/ 871913 h 1759758"/>
                <a:gd name="connsiteX5380" fmla="*/ 3230947 w 3467616"/>
                <a:gd name="connsiteY5380" fmla="*/ 884151 h 1759758"/>
                <a:gd name="connsiteX5381" fmla="*/ 3248726 w 3467616"/>
                <a:gd name="connsiteY5381" fmla="*/ 896389 h 1759758"/>
                <a:gd name="connsiteX5382" fmla="*/ 3266274 w 3467616"/>
                <a:gd name="connsiteY5382" fmla="*/ 908165 h 1759758"/>
                <a:gd name="connsiteX5383" fmla="*/ 3283591 w 3467616"/>
                <a:gd name="connsiteY5383" fmla="*/ 919942 h 1759758"/>
                <a:gd name="connsiteX5384" fmla="*/ 3300908 w 3467616"/>
                <a:gd name="connsiteY5384" fmla="*/ 931718 h 1759758"/>
                <a:gd name="connsiteX5385" fmla="*/ 3318226 w 3467616"/>
                <a:gd name="connsiteY5385" fmla="*/ 943033 h 1759758"/>
                <a:gd name="connsiteX5386" fmla="*/ 3335312 w 3467616"/>
                <a:gd name="connsiteY5386" fmla="*/ 954347 h 1759758"/>
                <a:gd name="connsiteX5387" fmla="*/ 3352399 w 3467616"/>
                <a:gd name="connsiteY5387" fmla="*/ 965662 h 1759758"/>
                <a:gd name="connsiteX5388" fmla="*/ 3369485 w 3467616"/>
                <a:gd name="connsiteY5388" fmla="*/ 976745 h 1759758"/>
                <a:gd name="connsiteX5389" fmla="*/ 3386340 w 3467616"/>
                <a:gd name="connsiteY5389" fmla="*/ 987829 h 1759758"/>
                <a:gd name="connsiteX5390" fmla="*/ 3403196 w 3467616"/>
                <a:gd name="connsiteY5390" fmla="*/ 998451 h 1759758"/>
                <a:gd name="connsiteX5391" fmla="*/ 3420051 w 3467616"/>
                <a:gd name="connsiteY5391" fmla="*/ 1009304 h 1759758"/>
                <a:gd name="connsiteX5392" fmla="*/ 3436676 w 3467616"/>
                <a:gd name="connsiteY5392" fmla="*/ 1019925 h 1759758"/>
                <a:gd name="connsiteX5393" fmla="*/ 3453301 w 3467616"/>
                <a:gd name="connsiteY5393" fmla="*/ 1030316 h 1759758"/>
                <a:gd name="connsiteX5394" fmla="*/ 3467616 w 3467616"/>
                <a:gd name="connsiteY5394" fmla="*/ 1039322 h 1759758"/>
                <a:gd name="connsiteX5395" fmla="*/ 3455841 w 3467616"/>
                <a:gd name="connsiteY5395" fmla="*/ 1038629 h 1759758"/>
                <a:gd name="connsiteX5396" fmla="*/ 3398578 w 3467616"/>
                <a:gd name="connsiteY5396" fmla="*/ 1031009 h 1759758"/>
                <a:gd name="connsiteX5397" fmla="*/ 3394422 w 3467616"/>
                <a:gd name="connsiteY5397" fmla="*/ 1030085 h 1759758"/>
                <a:gd name="connsiteX5398" fmla="*/ 3378028 w 3467616"/>
                <a:gd name="connsiteY5398" fmla="*/ 1026391 h 1759758"/>
                <a:gd name="connsiteX5399" fmla="*/ 3360942 w 3467616"/>
                <a:gd name="connsiteY5399" fmla="*/ 1022004 h 1759758"/>
                <a:gd name="connsiteX5400" fmla="*/ 3343163 w 3467616"/>
                <a:gd name="connsiteY5400" fmla="*/ 1016924 h 1759758"/>
                <a:gd name="connsiteX5401" fmla="*/ 3324922 w 3467616"/>
                <a:gd name="connsiteY5401" fmla="*/ 1010920 h 1759758"/>
                <a:gd name="connsiteX5402" fmla="*/ 3305757 w 3467616"/>
                <a:gd name="connsiteY5402" fmla="*/ 1004224 h 1759758"/>
                <a:gd name="connsiteX5403" fmla="*/ 3286131 w 3467616"/>
                <a:gd name="connsiteY5403" fmla="*/ 996604 h 1759758"/>
                <a:gd name="connsiteX5404" fmla="*/ 3265581 w 3467616"/>
                <a:gd name="connsiteY5404" fmla="*/ 988291 h 1759758"/>
                <a:gd name="connsiteX5405" fmla="*/ 3244339 w 3467616"/>
                <a:gd name="connsiteY5405" fmla="*/ 978824 h 1759758"/>
                <a:gd name="connsiteX5406" fmla="*/ 3222403 w 3467616"/>
                <a:gd name="connsiteY5406" fmla="*/ 968664 h 1759758"/>
                <a:gd name="connsiteX5407" fmla="*/ 3199544 w 3467616"/>
                <a:gd name="connsiteY5407" fmla="*/ 957349 h 1759758"/>
                <a:gd name="connsiteX5408" fmla="*/ 3175762 w 3467616"/>
                <a:gd name="connsiteY5408" fmla="*/ 945111 h 1759758"/>
                <a:gd name="connsiteX5409" fmla="*/ 3151287 w 3467616"/>
                <a:gd name="connsiteY5409" fmla="*/ 931718 h 1759758"/>
                <a:gd name="connsiteX5410" fmla="*/ 3125888 w 3467616"/>
                <a:gd name="connsiteY5410" fmla="*/ 917402 h 1759758"/>
                <a:gd name="connsiteX5411" fmla="*/ 3099566 w 3467616"/>
                <a:gd name="connsiteY5411" fmla="*/ 901931 h 1759758"/>
                <a:gd name="connsiteX5412" fmla="*/ 3072320 w 3467616"/>
                <a:gd name="connsiteY5412" fmla="*/ 885075 h 1759758"/>
                <a:gd name="connsiteX5413" fmla="*/ 3043920 w 3467616"/>
                <a:gd name="connsiteY5413" fmla="*/ 867295 h 1759758"/>
                <a:gd name="connsiteX5414" fmla="*/ 3014596 w 3467616"/>
                <a:gd name="connsiteY5414" fmla="*/ 848360 h 1759758"/>
                <a:gd name="connsiteX5415" fmla="*/ 2984348 w 3467616"/>
                <a:gd name="connsiteY5415" fmla="*/ 828040 h 1759758"/>
                <a:gd name="connsiteX5416" fmla="*/ 2953177 w 3467616"/>
                <a:gd name="connsiteY5416" fmla="*/ 806335 h 1759758"/>
                <a:gd name="connsiteX5417" fmla="*/ 2920620 w 3467616"/>
                <a:gd name="connsiteY5417" fmla="*/ 783475 h 1759758"/>
                <a:gd name="connsiteX5418" fmla="*/ 2887140 w 3467616"/>
                <a:gd name="connsiteY5418" fmla="*/ 759229 h 1759758"/>
                <a:gd name="connsiteX5419" fmla="*/ 2852506 w 3467616"/>
                <a:gd name="connsiteY5419" fmla="*/ 733598 h 1759758"/>
                <a:gd name="connsiteX5420" fmla="*/ 2816717 w 3467616"/>
                <a:gd name="connsiteY5420" fmla="*/ 706813 h 1759758"/>
                <a:gd name="connsiteX5421" fmla="*/ 2797321 w 3467616"/>
                <a:gd name="connsiteY5421" fmla="*/ 691804 h 1759758"/>
                <a:gd name="connsiteX5422" fmla="*/ 2803325 w 3467616"/>
                <a:gd name="connsiteY5422" fmla="*/ 689725 h 1759758"/>
                <a:gd name="connsiteX5423" fmla="*/ 2808635 w 3467616"/>
                <a:gd name="connsiteY5423" fmla="*/ 687647 h 1759758"/>
                <a:gd name="connsiteX5424" fmla="*/ 2813946 w 3467616"/>
                <a:gd name="connsiteY5424" fmla="*/ 685800 h 1759758"/>
                <a:gd name="connsiteX5425" fmla="*/ 2835650 w 3467616"/>
                <a:gd name="connsiteY5425" fmla="*/ 677949 h 1759758"/>
                <a:gd name="connsiteX5426" fmla="*/ 2820411 w 3467616"/>
                <a:gd name="connsiteY5426" fmla="*/ 659476 h 1759758"/>
                <a:gd name="connsiteX5427" fmla="*/ 2817178 w 3467616"/>
                <a:gd name="connsiteY5427" fmla="*/ 655782 h 1759758"/>
                <a:gd name="connsiteX5428" fmla="*/ 2819718 w 3467616"/>
                <a:gd name="connsiteY5428" fmla="*/ 656705 h 1759758"/>
                <a:gd name="connsiteX5429" fmla="*/ 2825029 w 3467616"/>
                <a:gd name="connsiteY5429" fmla="*/ 658322 h 1759758"/>
                <a:gd name="connsiteX5430" fmla="*/ 2830340 w 3467616"/>
                <a:gd name="connsiteY5430" fmla="*/ 660169 h 1759758"/>
                <a:gd name="connsiteX5431" fmla="*/ 2835881 w 3467616"/>
                <a:gd name="connsiteY5431" fmla="*/ 662016 h 1759758"/>
                <a:gd name="connsiteX5432" fmla="*/ 2841192 w 3467616"/>
                <a:gd name="connsiteY5432" fmla="*/ 663864 h 1759758"/>
                <a:gd name="connsiteX5433" fmla="*/ 2846502 w 3467616"/>
                <a:gd name="connsiteY5433" fmla="*/ 665711 h 1759758"/>
                <a:gd name="connsiteX5434" fmla="*/ 2852044 w 3467616"/>
                <a:gd name="connsiteY5434" fmla="*/ 667558 h 1759758"/>
                <a:gd name="connsiteX5435" fmla="*/ 2857355 w 3467616"/>
                <a:gd name="connsiteY5435" fmla="*/ 669405 h 1759758"/>
                <a:gd name="connsiteX5436" fmla="*/ 2860818 w 3467616"/>
                <a:gd name="connsiteY5436" fmla="*/ 670560 h 1759758"/>
                <a:gd name="connsiteX5437" fmla="*/ 2875596 w 3467616"/>
                <a:gd name="connsiteY5437" fmla="*/ 682336 h 1759758"/>
                <a:gd name="connsiteX5438" fmla="*/ 2892220 w 3467616"/>
                <a:gd name="connsiteY5438" fmla="*/ 695036 h 1759758"/>
                <a:gd name="connsiteX5439" fmla="*/ 2908614 w 3467616"/>
                <a:gd name="connsiteY5439" fmla="*/ 707736 h 1759758"/>
                <a:gd name="connsiteX5440" fmla="*/ 2925238 w 3467616"/>
                <a:gd name="connsiteY5440" fmla="*/ 720205 h 1759758"/>
                <a:gd name="connsiteX5441" fmla="*/ 2941863 w 3467616"/>
                <a:gd name="connsiteY5441" fmla="*/ 732675 h 1759758"/>
                <a:gd name="connsiteX5442" fmla="*/ 2958257 w 3467616"/>
                <a:gd name="connsiteY5442" fmla="*/ 744913 h 1759758"/>
                <a:gd name="connsiteX5443" fmla="*/ 2974881 w 3467616"/>
                <a:gd name="connsiteY5443" fmla="*/ 757151 h 1759758"/>
                <a:gd name="connsiteX5444" fmla="*/ 2991275 w 3467616"/>
                <a:gd name="connsiteY5444" fmla="*/ 769158 h 1759758"/>
                <a:gd name="connsiteX5445" fmla="*/ 3007900 w 3467616"/>
                <a:gd name="connsiteY5445" fmla="*/ 780935 h 1759758"/>
                <a:gd name="connsiteX5446" fmla="*/ 3024293 w 3467616"/>
                <a:gd name="connsiteY5446" fmla="*/ 792711 h 1759758"/>
                <a:gd name="connsiteX5447" fmla="*/ 3040918 w 3467616"/>
                <a:gd name="connsiteY5447" fmla="*/ 804487 h 1759758"/>
                <a:gd name="connsiteX5448" fmla="*/ 3057543 w 3467616"/>
                <a:gd name="connsiteY5448" fmla="*/ 816033 h 1759758"/>
                <a:gd name="connsiteX5449" fmla="*/ 3073936 w 3467616"/>
                <a:gd name="connsiteY5449" fmla="*/ 827578 h 1759758"/>
                <a:gd name="connsiteX5450" fmla="*/ 3090561 w 3467616"/>
                <a:gd name="connsiteY5450" fmla="*/ 838893 h 1759758"/>
                <a:gd name="connsiteX5451" fmla="*/ 3106955 w 3467616"/>
                <a:gd name="connsiteY5451" fmla="*/ 849976 h 1759758"/>
                <a:gd name="connsiteX5452" fmla="*/ 3123579 w 3467616"/>
                <a:gd name="connsiteY5452" fmla="*/ 861060 h 1759758"/>
                <a:gd name="connsiteX5453" fmla="*/ 3139973 w 3467616"/>
                <a:gd name="connsiteY5453" fmla="*/ 872144 h 1759758"/>
                <a:gd name="connsiteX5454" fmla="*/ 3156598 w 3467616"/>
                <a:gd name="connsiteY5454" fmla="*/ 882996 h 1759758"/>
                <a:gd name="connsiteX5455" fmla="*/ 3173222 w 3467616"/>
                <a:gd name="connsiteY5455" fmla="*/ 893849 h 1759758"/>
                <a:gd name="connsiteX5456" fmla="*/ 3189616 w 3467616"/>
                <a:gd name="connsiteY5456" fmla="*/ 904471 h 1759758"/>
                <a:gd name="connsiteX5457" fmla="*/ 3206240 w 3467616"/>
                <a:gd name="connsiteY5457" fmla="*/ 915093 h 1759758"/>
                <a:gd name="connsiteX5458" fmla="*/ 3222634 w 3467616"/>
                <a:gd name="connsiteY5458" fmla="*/ 925484 h 1759758"/>
                <a:gd name="connsiteX5459" fmla="*/ 3239259 w 3467616"/>
                <a:gd name="connsiteY5459" fmla="*/ 935875 h 1759758"/>
                <a:gd name="connsiteX5460" fmla="*/ 3255653 w 3467616"/>
                <a:gd name="connsiteY5460" fmla="*/ 946265 h 1759758"/>
                <a:gd name="connsiteX5461" fmla="*/ 3272277 w 3467616"/>
                <a:gd name="connsiteY5461" fmla="*/ 956425 h 1759758"/>
                <a:gd name="connsiteX5462" fmla="*/ 3288902 w 3467616"/>
                <a:gd name="connsiteY5462" fmla="*/ 966355 h 1759758"/>
                <a:gd name="connsiteX5463" fmla="*/ 3305295 w 3467616"/>
                <a:gd name="connsiteY5463" fmla="*/ 976515 h 1759758"/>
                <a:gd name="connsiteX5464" fmla="*/ 3321920 w 3467616"/>
                <a:gd name="connsiteY5464" fmla="*/ 986213 h 1759758"/>
                <a:gd name="connsiteX5465" fmla="*/ 3338314 w 3467616"/>
                <a:gd name="connsiteY5465" fmla="*/ 996142 h 1759758"/>
                <a:gd name="connsiteX5466" fmla="*/ 3354938 w 3467616"/>
                <a:gd name="connsiteY5466" fmla="*/ 1005840 h 1759758"/>
                <a:gd name="connsiteX5467" fmla="*/ 3371332 w 3467616"/>
                <a:gd name="connsiteY5467" fmla="*/ 1015307 h 1759758"/>
                <a:gd name="connsiteX5468" fmla="*/ 3398578 w 3467616"/>
                <a:gd name="connsiteY5468" fmla="*/ 1031009 h 1759758"/>
                <a:gd name="connsiteX5469" fmla="*/ 2799630 w 3467616"/>
                <a:gd name="connsiteY5469" fmla="*/ 786938 h 1759758"/>
                <a:gd name="connsiteX5470" fmla="*/ 2832418 w 3467616"/>
                <a:gd name="connsiteY5470" fmla="*/ 810491 h 1759758"/>
                <a:gd name="connsiteX5471" fmla="*/ 2864974 w 3467616"/>
                <a:gd name="connsiteY5471" fmla="*/ 832427 h 1759758"/>
                <a:gd name="connsiteX5472" fmla="*/ 2897069 w 3467616"/>
                <a:gd name="connsiteY5472" fmla="*/ 853209 h 1759758"/>
                <a:gd name="connsiteX5473" fmla="*/ 2928471 w 3467616"/>
                <a:gd name="connsiteY5473" fmla="*/ 872375 h 1759758"/>
                <a:gd name="connsiteX5474" fmla="*/ 2959180 w 3467616"/>
                <a:gd name="connsiteY5474" fmla="*/ 890385 h 1759758"/>
                <a:gd name="connsiteX5475" fmla="*/ 2989428 w 3467616"/>
                <a:gd name="connsiteY5475" fmla="*/ 907242 h 1759758"/>
                <a:gd name="connsiteX5476" fmla="*/ 3018752 w 3467616"/>
                <a:gd name="connsiteY5476" fmla="*/ 922713 h 1759758"/>
                <a:gd name="connsiteX5477" fmla="*/ 3047152 w 3467616"/>
                <a:gd name="connsiteY5477" fmla="*/ 937491 h 1759758"/>
                <a:gd name="connsiteX5478" fmla="*/ 3074860 w 3467616"/>
                <a:gd name="connsiteY5478" fmla="*/ 950884 h 1759758"/>
                <a:gd name="connsiteX5479" fmla="*/ 3101644 w 3467616"/>
                <a:gd name="connsiteY5479" fmla="*/ 963584 h 1759758"/>
                <a:gd name="connsiteX5480" fmla="*/ 3127505 w 3467616"/>
                <a:gd name="connsiteY5480" fmla="*/ 975129 h 1759758"/>
                <a:gd name="connsiteX5481" fmla="*/ 3152211 w 3467616"/>
                <a:gd name="connsiteY5481" fmla="*/ 985982 h 1759758"/>
                <a:gd name="connsiteX5482" fmla="*/ 3175762 w 3467616"/>
                <a:gd name="connsiteY5482" fmla="*/ 996142 h 1759758"/>
                <a:gd name="connsiteX5483" fmla="*/ 3198159 w 3467616"/>
                <a:gd name="connsiteY5483" fmla="*/ 1005378 h 1759758"/>
                <a:gd name="connsiteX5484" fmla="*/ 3219402 w 3467616"/>
                <a:gd name="connsiteY5484" fmla="*/ 1014153 h 1759758"/>
                <a:gd name="connsiteX5485" fmla="*/ 3239490 w 3467616"/>
                <a:gd name="connsiteY5485" fmla="*/ 1022235 h 1759758"/>
                <a:gd name="connsiteX5486" fmla="*/ 3257961 w 3467616"/>
                <a:gd name="connsiteY5486" fmla="*/ 1029624 h 1759758"/>
                <a:gd name="connsiteX5487" fmla="*/ 3275279 w 3467616"/>
                <a:gd name="connsiteY5487" fmla="*/ 1036782 h 1759758"/>
                <a:gd name="connsiteX5488" fmla="*/ 3290980 w 3467616"/>
                <a:gd name="connsiteY5488" fmla="*/ 1043478 h 1759758"/>
                <a:gd name="connsiteX5489" fmla="*/ 3305065 w 3467616"/>
                <a:gd name="connsiteY5489" fmla="*/ 1049713 h 1759758"/>
                <a:gd name="connsiteX5490" fmla="*/ 3317533 w 3467616"/>
                <a:gd name="connsiteY5490" fmla="*/ 1055716 h 1759758"/>
                <a:gd name="connsiteX5491" fmla="*/ 3328154 w 3467616"/>
                <a:gd name="connsiteY5491" fmla="*/ 1061489 h 1759758"/>
                <a:gd name="connsiteX5492" fmla="*/ 3336928 w 3467616"/>
                <a:gd name="connsiteY5492" fmla="*/ 1066800 h 1759758"/>
                <a:gd name="connsiteX5493" fmla="*/ 3339468 w 3467616"/>
                <a:gd name="connsiteY5493" fmla="*/ 1068647 h 1759758"/>
                <a:gd name="connsiteX5494" fmla="*/ 3334850 w 3467616"/>
                <a:gd name="connsiteY5494" fmla="*/ 1067724 h 1759758"/>
                <a:gd name="connsiteX5495" fmla="*/ 3302986 w 3467616"/>
                <a:gd name="connsiteY5495" fmla="*/ 1060796 h 1759758"/>
                <a:gd name="connsiteX5496" fmla="*/ 3271123 w 3467616"/>
                <a:gd name="connsiteY5496" fmla="*/ 1053176 h 1759758"/>
                <a:gd name="connsiteX5497" fmla="*/ 3239490 w 3467616"/>
                <a:gd name="connsiteY5497" fmla="*/ 1044633 h 1759758"/>
                <a:gd name="connsiteX5498" fmla="*/ 3208088 w 3467616"/>
                <a:gd name="connsiteY5498" fmla="*/ 1035396 h 1759758"/>
                <a:gd name="connsiteX5499" fmla="*/ 3177147 w 3467616"/>
                <a:gd name="connsiteY5499" fmla="*/ 1025467 h 1759758"/>
                <a:gd name="connsiteX5500" fmla="*/ 3146207 w 3467616"/>
                <a:gd name="connsiteY5500" fmla="*/ 1015076 h 1759758"/>
                <a:gd name="connsiteX5501" fmla="*/ 3115729 w 3467616"/>
                <a:gd name="connsiteY5501" fmla="*/ 1003762 h 1759758"/>
                <a:gd name="connsiteX5502" fmla="*/ 3085481 w 3467616"/>
                <a:gd name="connsiteY5502" fmla="*/ 991985 h 1759758"/>
                <a:gd name="connsiteX5503" fmla="*/ 3055695 w 3467616"/>
                <a:gd name="connsiteY5503" fmla="*/ 979516 h 1759758"/>
                <a:gd name="connsiteX5504" fmla="*/ 3026371 w 3467616"/>
                <a:gd name="connsiteY5504" fmla="*/ 966585 h 1759758"/>
                <a:gd name="connsiteX5505" fmla="*/ 2997509 w 3467616"/>
                <a:gd name="connsiteY5505" fmla="*/ 952962 h 1759758"/>
                <a:gd name="connsiteX5506" fmla="*/ 2968878 w 3467616"/>
                <a:gd name="connsiteY5506" fmla="*/ 939107 h 1759758"/>
                <a:gd name="connsiteX5507" fmla="*/ 2940939 w 3467616"/>
                <a:gd name="connsiteY5507" fmla="*/ 924560 h 1759758"/>
                <a:gd name="connsiteX5508" fmla="*/ 2913232 w 3467616"/>
                <a:gd name="connsiteY5508" fmla="*/ 909551 h 1759758"/>
                <a:gd name="connsiteX5509" fmla="*/ 2886217 w 3467616"/>
                <a:gd name="connsiteY5509" fmla="*/ 894080 h 1759758"/>
                <a:gd name="connsiteX5510" fmla="*/ 2859894 w 3467616"/>
                <a:gd name="connsiteY5510" fmla="*/ 878147 h 1759758"/>
                <a:gd name="connsiteX5511" fmla="*/ 2833803 w 3467616"/>
                <a:gd name="connsiteY5511" fmla="*/ 861984 h 1759758"/>
                <a:gd name="connsiteX5512" fmla="*/ 2808635 w 3467616"/>
                <a:gd name="connsiteY5512" fmla="*/ 845358 h 1759758"/>
                <a:gd name="connsiteX5513" fmla="*/ 2783929 w 3467616"/>
                <a:gd name="connsiteY5513" fmla="*/ 828502 h 1759758"/>
                <a:gd name="connsiteX5514" fmla="*/ 2759916 w 3467616"/>
                <a:gd name="connsiteY5514" fmla="*/ 811415 h 1759758"/>
                <a:gd name="connsiteX5515" fmla="*/ 2736595 w 3467616"/>
                <a:gd name="connsiteY5515" fmla="*/ 793865 h 1759758"/>
                <a:gd name="connsiteX5516" fmla="*/ 2714198 w 3467616"/>
                <a:gd name="connsiteY5516" fmla="*/ 776085 h 1759758"/>
                <a:gd name="connsiteX5517" fmla="*/ 2692263 w 3467616"/>
                <a:gd name="connsiteY5517" fmla="*/ 758305 h 1759758"/>
                <a:gd name="connsiteX5518" fmla="*/ 2671251 w 3467616"/>
                <a:gd name="connsiteY5518" fmla="*/ 740064 h 1759758"/>
                <a:gd name="connsiteX5519" fmla="*/ 2650932 w 3467616"/>
                <a:gd name="connsiteY5519" fmla="*/ 721822 h 1759758"/>
                <a:gd name="connsiteX5520" fmla="*/ 2631306 w 3467616"/>
                <a:gd name="connsiteY5520" fmla="*/ 703580 h 1759758"/>
                <a:gd name="connsiteX5521" fmla="*/ 2612834 w 3467616"/>
                <a:gd name="connsiteY5521" fmla="*/ 684876 h 1759758"/>
                <a:gd name="connsiteX5522" fmla="*/ 2595055 w 3467616"/>
                <a:gd name="connsiteY5522" fmla="*/ 666404 h 1759758"/>
                <a:gd name="connsiteX5523" fmla="*/ 2578200 w 3467616"/>
                <a:gd name="connsiteY5523" fmla="*/ 647700 h 1759758"/>
                <a:gd name="connsiteX5524" fmla="*/ 2562268 w 3467616"/>
                <a:gd name="connsiteY5524" fmla="*/ 628996 h 1759758"/>
                <a:gd name="connsiteX5525" fmla="*/ 2551185 w 3467616"/>
                <a:gd name="connsiteY5525" fmla="*/ 615142 h 1759758"/>
                <a:gd name="connsiteX5526" fmla="*/ 2553032 w 3467616"/>
                <a:gd name="connsiteY5526" fmla="*/ 609831 h 1759758"/>
                <a:gd name="connsiteX5527" fmla="*/ 2554186 w 3467616"/>
                <a:gd name="connsiteY5527" fmla="*/ 605905 h 1759758"/>
                <a:gd name="connsiteX5528" fmla="*/ 2554186 w 3467616"/>
                <a:gd name="connsiteY5528" fmla="*/ 605905 h 1759758"/>
                <a:gd name="connsiteX5529" fmla="*/ 2603368 w 3467616"/>
                <a:gd name="connsiteY5529" fmla="*/ 637771 h 1759758"/>
                <a:gd name="connsiteX5530" fmla="*/ 2610987 w 3467616"/>
                <a:gd name="connsiteY5530" fmla="*/ 642851 h 1759758"/>
                <a:gd name="connsiteX5531" fmla="*/ 2657859 w 3467616"/>
                <a:gd name="connsiteY5531" fmla="*/ 673331 h 1759758"/>
                <a:gd name="connsiteX5532" fmla="*/ 2665017 w 3467616"/>
                <a:gd name="connsiteY5532" fmla="*/ 677949 h 1759758"/>
                <a:gd name="connsiteX5533" fmla="*/ 2698497 w 3467616"/>
                <a:gd name="connsiteY5533" fmla="*/ 707275 h 1759758"/>
                <a:gd name="connsiteX5534" fmla="*/ 2732439 w 3467616"/>
                <a:gd name="connsiteY5534" fmla="*/ 735445 h 1759758"/>
                <a:gd name="connsiteX5535" fmla="*/ 2766150 w 3467616"/>
                <a:gd name="connsiteY5535" fmla="*/ 762000 h 1759758"/>
                <a:gd name="connsiteX5536" fmla="*/ 2799630 w 3467616"/>
                <a:gd name="connsiteY5536" fmla="*/ 786938 h 1759758"/>
                <a:gd name="connsiteX5537" fmla="*/ 2651625 w 3467616"/>
                <a:gd name="connsiteY5537" fmla="*/ 770775 h 1759758"/>
                <a:gd name="connsiteX5538" fmla="*/ 2665248 w 3467616"/>
                <a:gd name="connsiteY5538" fmla="*/ 782089 h 1759758"/>
                <a:gd name="connsiteX5539" fmla="*/ 2679333 w 3467616"/>
                <a:gd name="connsiteY5539" fmla="*/ 793173 h 1759758"/>
                <a:gd name="connsiteX5540" fmla="*/ 2693418 w 3467616"/>
                <a:gd name="connsiteY5540" fmla="*/ 804256 h 1759758"/>
                <a:gd name="connsiteX5541" fmla="*/ 2707964 w 3467616"/>
                <a:gd name="connsiteY5541" fmla="*/ 815340 h 1759758"/>
                <a:gd name="connsiteX5542" fmla="*/ 2722511 w 3467616"/>
                <a:gd name="connsiteY5542" fmla="*/ 826193 h 1759758"/>
                <a:gd name="connsiteX5543" fmla="*/ 2737519 w 3467616"/>
                <a:gd name="connsiteY5543" fmla="*/ 837045 h 1759758"/>
                <a:gd name="connsiteX5544" fmla="*/ 2752527 w 3467616"/>
                <a:gd name="connsiteY5544" fmla="*/ 847898 h 1759758"/>
                <a:gd name="connsiteX5545" fmla="*/ 2767766 w 3467616"/>
                <a:gd name="connsiteY5545" fmla="*/ 858520 h 1759758"/>
                <a:gd name="connsiteX5546" fmla="*/ 2783237 w 3467616"/>
                <a:gd name="connsiteY5546" fmla="*/ 868911 h 1759758"/>
                <a:gd name="connsiteX5547" fmla="*/ 2798938 w 3467616"/>
                <a:gd name="connsiteY5547" fmla="*/ 879302 h 1759758"/>
                <a:gd name="connsiteX5548" fmla="*/ 2799168 w 3467616"/>
                <a:gd name="connsiteY5548" fmla="*/ 879302 h 1759758"/>
                <a:gd name="connsiteX5549" fmla="*/ 2791318 w 3467616"/>
                <a:gd name="connsiteY5549" fmla="*/ 875145 h 1759758"/>
                <a:gd name="connsiteX5550" fmla="*/ 2776079 w 3467616"/>
                <a:gd name="connsiteY5550" fmla="*/ 866371 h 1759758"/>
                <a:gd name="connsiteX5551" fmla="*/ 2761070 w 3467616"/>
                <a:gd name="connsiteY5551" fmla="*/ 857596 h 1759758"/>
                <a:gd name="connsiteX5552" fmla="*/ 2746293 w 3467616"/>
                <a:gd name="connsiteY5552" fmla="*/ 848360 h 1759758"/>
                <a:gd name="connsiteX5553" fmla="*/ 2731516 w 3467616"/>
                <a:gd name="connsiteY5553" fmla="*/ 838893 h 1759758"/>
                <a:gd name="connsiteX5554" fmla="*/ 2716738 w 3467616"/>
                <a:gd name="connsiteY5554" fmla="*/ 829195 h 1759758"/>
                <a:gd name="connsiteX5555" fmla="*/ 2702192 w 3467616"/>
                <a:gd name="connsiteY5555" fmla="*/ 819265 h 1759758"/>
                <a:gd name="connsiteX5556" fmla="*/ 2687876 w 3467616"/>
                <a:gd name="connsiteY5556" fmla="*/ 808875 h 1759758"/>
                <a:gd name="connsiteX5557" fmla="*/ 2673560 w 3467616"/>
                <a:gd name="connsiteY5557" fmla="*/ 798022 h 1759758"/>
                <a:gd name="connsiteX5558" fmla="*/ 2659245 w 3467616"/>
                <a:gd name="connsiteY5558" fmla="*/ 787169 h 1759758"/>
                <a:gd name="connsiteX5559" fmla="*/ 2645391 w 3467616"/>
                <a:gd name="connsiteY5559" fmla="*/ 775855 h 1759758"/>
                <a:gd name="connsiteX5560" fmla="*/ 2631537 w 3467616"/>
                <a:gd name="connsiteY5560" fmla="*/ 764078 h 1759758"/>
                <a:gd name="connsiteX5561" fmla="*/ 2617683 w 3467616"/>
                <a:gd name="connsiteY5561" fmla="*/ 752071 h 1759758"/>
                <a:gd name="connsiteX5562" fmla="*/ 2604060 w 3467616"/>
                <a:gd name="connsiteY5562" fmla="*/ 739602 h 1759758"/>
                <a:gd name="connsiteX5563" fmla="*/ 2590668 w 3467616"/>
                <a:gd name="connsiteY5563" fmla="*/ 726671 h 1759758"/>
                <a:gd name="connsiteX5564" fmla="*/ 2577507 w 3467616"/>
                <a:gd name="connsiteY5564" fmla="*/ 713509 h 1759758"/>
                <a:gd name="connsiteX5565" fmla="*/ 2564346 w 3467616"/>
                <a:gd name="connsiteY5565" fmla="*/ 699885 h 1759758"/>
                <a:gd name="connsiteX5566" fmla="*/ 2551416 w 3467616"/>
                <a:gd name="connsiteY5566" fmla="*/ 686031 h 1759758"/>
                <a:gd name="connsiteX5567" fmla="*/ 2542411 w 3467616"/>
                <a:gd name="connsiteY5567" fmla="*/ 675871 h 1759758"/>
                <a:gd name="connsiteX5568" fmla="*/ 2543796 w 3467616"/>
                <a:gd name="connsiteY5568" fmla="*/ 669175 h 1759758"/>
                <a:gd name="connsiteX5569" fmla="*/ 2550261 w 3467616"/>
                <a:gd name="connsiteY5569" fmla="*/ 675871 h 1759758"/>
                <a:gd name="connsiteX5570" fmla="*/ 2562037 w 3467616"/>
                <a:gd name="connsiteY5570" fmla="*/ 688109 h 1759758"/>
                <a:gd name="connsiteX5571" fmla="*/ 2574044 w 3467616"/>
                <a:gd name="connsiteY5571" fmla="*/ 700347 h 1759758"/>
                <a:gd name="connsiteX5572" fmla="*/ 2586512 w 3467616"/>
                <a:gd name="connsiteY5572" fmla="*/ 712355 h 1759758"/>
                <a:gd name="connsiteX5573" fmla="*/ 2598981 w 3467616"/>
                <a:gd name="connsiteY5573" fmla="*/ 724131 h 1759758"/>
                <a:gd name="connsiteX5574" fmla="*/ 2611680 w 3467616"/>
                <a:gd name="connsiteY5574" fmla="*/ 735907 h 1759758"/>
                <a:gd name="connsiteX5575" fmla="*/ 2624841 w 3467616"/>
                <a:gd name="connsiteY5575" fmla="*/ 747684 h 1759758"/>
                <a:gd name="connsiteX5576" fmla="*/ 2638002 w 3467616"/>
                <a:gd name="connsiteY5576" fmla="*/ 759229 h 1759758"/>
                <a:gd name="connsiteX5577" fmla="*/ 2651625 w 3467616"/>
                <a:gd name="connsiteY5577" fmla="*/ 770775 h 1759758"/>
                <a:gd name="connsiteX5578" fmla="*/ 2931704 w 3467616"/>
                <a:gd name="connsiteY5578" fmla="*/ 980902 h 1759758"/>
                <a:gd name="connsiteX5579" fmla="*/ 2942556 w 3467616"/>
                <a:gd name="connsiteY5579" fmla="*/ 984365 h 1759758"/>
                <a:gd name="connsiteX5580" fmla="*/ 2952715 w 3467616"/>
                <a:gd name="connsiteY5580" fmla="*/ 987598 h 1759758"/>
                <a:gd name="connsiteX5581" fmla="*/ 2962644 w 3467616"/>
                <a:gd name="connsiteY5581" fmla="*/ 990831 h 1759758"/>
                <a:gd name="connsiteX5582" fmla="*/ 2972803 w 3467616"/>
                <a:gd name="connsiteY5582" fmla="*/ 993833 h 1759758"/>
                <a:gd name="connsiteX5583" fmla="*/ 2982732 w 3467616"/>
                <a:gd name="connsiteY5583" fmla="*/ 997065 h 1759758"/>
                <a:gd name="connsiteX5584" fmla="*/ 3002127 w 3467616"/>
                <a:gd name="connsiteY5584" fmla="*/ 1003069 h 1759758"/>
                <a:gd name="connsiteX5585" fmla="*/ 3011825 w 3467616"/>
                <a:gd name="connsiteY5585" fmla="*/ 1006071 h 1759758"/>
                <a:gd name="connsiteX5586" fmla="*/ 3021292 w 3467616"/>
                <a:gd name="connsiteY5586" fmla="*/ 1009073 h 1759758"/>
                <a:gd name="connsiteX5587" fmla="*/ 3030528 w 3467616"/>
                <a:gd name="connsiteY5587" fmla="*/ 1012075 h 1759758"/>
                <a:gd name="connsiteX5588" fmla="*/ 3039764 w 3467616"/>
                <a:gd name="connsiteY5588" fmla="*/ 1015076 h 1759758"/>
                <a:gd name="connsiteX5589" fmla="*/ 3048999 w 3467616"/>
                <a:gd name="connsiteY5589" fmla="*/ 1018078 h 1759758"/>
                <a:gd name="connsiteX5590" fmla="*/ 3058004 w 3467616"/>
                <a:gd name="connsiteY5590" fmla="*/ 1020849 h 1759758"/>
                <a:gd name="connsiteX5591" fmla="*/ 3066779 w 3467616"/>
                <a:gd name="connsiteY5591" fmla="*/ 1023851 h 1759758"/>
                <a:gd name="connsiteX5592" fmla="*/ 3075553 w 3467616"/>
                <a:gd name="connsiteY5592" fmla="*/ 1026853 h 1759758"/>
                <a:gd name="connsiteX5593" fmla="*/ 3084096 w 3467616"/>
                <a:gd name="connsiteY5593" fmla="*/ 1030085 h 1759758"/>
                <a:gd name="connsiteX5594" fmla="*/ 3092408 w 3467616"/>
                <a:gd name="connsiteY5594" fmla="*/ 1033087 h 1759758"/>
                <a:gd name="connsiteX5595" fmla="*/ 3100720 w 3467616"/>
                <a:gd name="connsiteY5595" fmla="*/ 1036089 h 1759758"/>
                <a:gd name="connsiteX5596" fmla="*/ 3108802 w 3467616"/>
                <a:gd name="connsiteY5596" fmla="*/ 1039322 h 1759758"/>
                <a:gd name="connsiteX5597" fmla="*/ 3116652 w 3467616"/>
                <a:gd name="connsiteY5597" fmla="*/ 1042324 h 1759758"/>
                <a:gd name="connsiteX5598" fmla="*/ 3124272 w 3467616"/>
                <a:gd name="connsiteY5598" fmla="*/ 1045556 h 1759758"/>
                <a:gd name="connsiteX5599" fmla="*/ 3131892 w 3467616"/>
                <a:gd name="connsiteY5599" fmla="*/ 1049020 h 1759758"/>
                <a:gd name="connsiteX5600" fmla="*/ 3139280 w 3467616"/>
                <a:gd name="connsiteY5600" fmla="*/ 1052253 h 1759758"/>
                <a:gd name="connsiteX5601" fmla="*/ 3146438 w 3467616"/>
                <a:gd name="connsiteY5601" fmla="*/ 1055716 h 1759758"/>
                <a:gd name="connsiteX5602" fmla="*/ 3153365 w 3467616"/>
                <a:gd name="connsiteY5602" fmla="*/ 1059180 h 1759758"/>
                <a:gd name="connsiteX5603" fmla="*/ 3160292 w 3467616"/>
                <a:gd name="connsiteY5603" fmla="*/ 1062644 h 1759758"/>
                <a:gd name="connsiteX5604" fmla="*/ 3163755 w 3467616"/>
                <a:gd name="connsiteY5604" fmla="*/ 1064491 h 1759758"/>
                <a:gd name="connsiteX5605" fmla="*/ 3157290 w 3467616"/>
                <a:gd name="connsiteY5605" fmla="*/ 1064260 h 1759758"/>
                <a:gd name="connsiteX5606" fmla="*/ 3147823 w 3467616"/>
                <a:gd name="connsiteY5606" fmla="*/ 1063567 h 1759758"/>
                <a:gd name="connsiteX5607" fmla="*/ 3138357 w 3467616"/>
                <a:gd name="connsiteY5607" fmla="*/ 1062644 h 1759758"/>
                <a:gd name="connsiteX5608" fmla="*/ 3128890 w 3467616"/>
                <a:gd name="connsiteY5608" fmla="*/ 1061258 h 1759758"/>
                <a:gd name="connsiteX5609" fmla="*/ 3118961 w 3467616"/>
                <a:gd name="connsiteY5609" fmla="*/ 1059411 h 1759758"/>
                <a:gd name="connsiteX5610" fmla="*/ 3109033 w 3467616"/>
                <a:gd name="connsiteY5610" fmla="*/ 1057102 h 1759758"/>
                <a:gd name="connsiteX5611" fmla="*/ 3098873 w 3467616"/>
                <a:gd name="connsiteY5611" fmla="*/ 1054562 h 1759758"/>
                <a:gd name="connsiteX5612" fmla="*/ 3088714 w 3467616"/>
                <a:gd name="connsiteY5612" fmla="*/ 1051098 h 1759758"/>
                <a:gd name="connsiteX5613" fmla="*/ 3078092 w 3467616"/>
                <a:gd name="connsiteY5613" fmla="*/ 1047173 h 1759758"/>
                <a:gd name="connsiteX5614" fmla="*/ 3067240 w 3467616"/>
                <a:gd name="connsiteY5614" fmla="*/ 1042785 h 1759758"/>
                <a:gd name="connsiteX5615" fmla="*/ 3055926 w 3467616"/>
                <a:gd name="connsiteY5615" fmla="*/ 1037475 h 1759758"/>
                <a:gd name="connsiteX5616" fmla="*/ 3043227 w 3467616"/>
                <a:gd name="connsiteY5616" fmla="*/ 1031009 h 1759758"/>
                <a:gd name="connsiteX5617" fmla="*/ 3028911 w 3467616"/>
                <a:gd name="connsiteY5617" fmla="*/ 1026853 h 1759758"/>
                <a:gd name="connsiteX5618" fmla="*/ 3015981 w 3467616"/>
                <a:gd name="connsiteY5618" fmla="*/ 1023158 h 1759758"/>
                <a:gd name="connsiteX5619" fmla="*/ 3002820 w 3467616"/>
                <a:gd name="connsiteY5619" fmla="*/ 1019002 h 1759758"/>
                <a:gd name="connsiteX5620" fmla="*/ 2989890 w 3467616"/>
                <a:gd name="connsiteY5620" fmla="*/ 1014845 h 1759758"/>
                <a:gd name="connsiteX5621" fmla="*/ 2976959 w 3467616"/>
                <a:gd name="connsiteY5621" fmla="*/ 1010689 h 1759758"/>
                <a:gd name="connsiteX5622" fmla="*/ 2963798 w 3467616"/>
                <a:gd name="connsiteY5622" fmla="*/ 1006071 h 1759758"/>
                <a:gd name="connsiteX5623" fmla="*/ 2950868 w 3467616"/>
                <a:gd name="connsiteY5623" fmla="*/ 1001453 h 1759758"/>
                <a:gd name="connsiteX5624" fmla="*/ 2937707 w 3467616"/>
                <a:gd name="connsiteY5624" fmla="*/ 996835 h 1759758"/>
                <a:gd name="connsiteX5625" fmla="*/ 2924777 w 3467616"/>
                <a:gd name="connsiteY5625" fmla="*/ 991985 h 1759758"/>
                <a:gd name="connsiteX5626" fmla="*/ 2911615 w 3467616"/>
                <a:gd name="connsiteY5626" fmla="*/ 986905 h 1759758"/>
                <a:gd name="connsiteX5627" fmla="*/ 2898685 w 3467616"/>
                <a:gd name="connsiteY5627" fmla="*/ 981825 h 1759758"/>
                <a:gd name="connsiteX5628" fmla="*/ 2885755 w 3467616"/>
                <a:gd name="connsiteY5628" fmla="*/ 976515 h 1759758"/>
                <a:gd name="connsiteX5629" fmla="*/ 2872594 w 3467616"/>
                <a:gd name="connsiteY5629" fmla="*/ 970973 h 1759758"/>
                <a:gd name="connsiteX5630" fmla="*/ 2859664 w 3467616"/>
                <a:gd name="connsiteY5630" fmla="*/ 965431 h 1759758"/>
                <a:gd name="connsiteX5631" fmla="*/ 2846502 w 3467616"/>
                <a:gd name="connsiteY5631" fmla="*/ 959427 h 1759758"/>
                <a:gd name="connsiteX5632" fmla="*/ 2833572 w 3467616"/>
                <a:gd name="connsiteY5632" fmla="*/ 953655 h 1759758"/>
                <a:gd name="connsiteX5633" fmla="*/ 2820642 w 3467616"/>
                <a:gd name="connsiteY5633" fmla="*/ 947420 h 1759758"/>
                <a:gd name="connsiteX5634" fmla="*/ 2807481 w 3467616"/>
                <a:gd name="connsiteY5634" fmla="*/ 941185 h 1759758"/>
                <a:gd name="connsiteX5635" fmla="*/ 2794551 w 3467616"/>
                <a:gd name="connsiteY5635" fmla="*/ 934720 h 1759758"/>
                <a:gd name="connsiteX5636" fmla="*/ 2781389 w 3467616"/>
                <a:gd name="connsiteY5636" fmla="*/ 928024 h 1759758"/>
                <a:gd name="connsiteX5637" fmla="*/ 2768459 w 3467616"/>
                <a:gd name="connsiteY5637" fmla="*/ 921327 h 1759758"/>
                <a:gd name="connsiteX5638" fmla="*/ 2755298 w 3467616"/>
                <a:gd name="connsiteY5638" fmla="*/ 914400 h 1759758"/>
                <a:gd name="connsiteX5639" fmla="*/ 2742368 w 3467616"/>
                <a:gd name="connsiteY5639" fmla="*/ 907242 h 1759758"/>
                <a:gd name="connsiteX5640" fmla="*/ 2729438 w 3467616"/>
                <a:gd name="connsiteY5640" fmla="*/ 899853 h 1759758"/>
                <a:gd name="connsiteX5641" fmla="*/ 2716276 w 3467616"/>
                <a:gd name="connsiteY5641" fmla="*/ 892464 h 1759758"/>
                <a:gd name="connsiteX5642" fmla="*/ 2703346 w 3467616"/>
                <a:gd name="connsiteY5642" fmla="*/ 884613 h 1759758"/>
                <a:gd name="connsiteX5643" fmla="*/ 2690185 w 3467616"/>
                <a:gd name="connsiteY5643" fmla="*/ 876762 h 1759758"/>
                <a:gd name="connsiteX5644" fmla="*/ 2677255 w 3467616"/>
                <a:gd name="connsiteY5644" fmla="*/ 868911 h 1759758"/>
                <a:gd name="connsiteX5645" fmla="*/ 2664094 w 3467616"/>
                <a:gd name="connsiteY5645" fmla="*/ 860598 h 1759758"/>
                <a:gd name="connsiteX5646" fmla="*/ 2651163 w 3467616"/>
                <a:gd name="connsiteY5646" fmla="*/ 852055 h 1759758"/>
                <a:gd name="connsiteX5647" fmla="*/ 2638002 w 3467616"/>
                <a:gd name="connsiteY5647" fmla="*/ 843511 h 1759758"/>
                <a:gd name="connsiteX5648" fmla="*/ 2628535 w 3467616"/>
                <a:gd name="connsiteY5648" fmla="*/ 837045 h 1759758"/>
                <a:gd name="connsiteX5649" fmla="*/ 2628535 w 3467616"/>
                <a:gd name="connsiteY5649" fmla="*/ 836584 h 1759758"/>
                <a:gd name="connsiteX5650" fmla="*/ 2625765 w 3467616"/>
                <a:gd name="connsiteY5650" fmla="*/ 827578 h 1759758"/>
                <a:gd name="connsiteX5651" fmla="*/ 2624379 w 3467616"/>
                <a:gd name="connsiteY5651" fmla="*/ 822960 h 1759758"/>
                <a:gd name="connsiteX5652" fmla="*/ 2622994 w 3467616"/>
                <a:gd name="connsiteY5652" fmla="*/ 818573 h 1759758"/>
                <a:gd name="connsiteX5653" fmla="*/ 2620223 w 3467616"/>
                <a:gd name="connsiteY5653" fmla="*/ 809336 h 1759758"/>
                <a:gd name="connsiteX5654" fmla="*/ 2618607 w 3467616"/>
                <a:gd name="connsiteY5654" fmla="*/ 804718 h 1759758"/>
                <a:gd name="connsiteX5655" fmla="*/ 2618145 w 3467616"/>
                <a:gd name="connsiteY5655" fmla="*/ 803102 h 1759758"/>
                <a:gd name="connsiteX5656" fmla="*/ 2620916 w 3467616"/>
                <a:gd name="connsiteY5656" fmla="*/ 804949 h 1759758"/>
                <a:gd name="connsiteX5657" fmla="*/ 2631537 w 3467616"/>
                <a:gd name="connsiteY5657" fmla="*/ 812569 h 1759758"/>
                <a:gd name="connsiteX5658" fmla="*/ 2642389 w 3467616"/>
                <a:gd name="connsiteY5658" fmla="*/ 819958 h 1759758"/>
                <a:gd name="connsiteX5659" fmla="*/ 2653010 w 3467616"/>
                <a:gd name="connsiteY5659" fmla="*/ 827116 h 1759758"/>
                <a:gd name="connsiteX5660" fmla="*/ 2663632 w 3467616"/>
                <a:gd name="connsiteY5660" fmla="*/ 834275 h 1759758"/>
                <a:gd name="connsiteX5661" fmla="*/ 2674484 w 3467616"/>
                <a:gd name="connsiteY5661" fmla="*/ 841433 h 1759758"/>
                <a:gd name="connsiteX5662" fmla="*/ 2685105 w 3467616"/>
                <a:gd name="connsiteY5662" fmla="*/ 848360 h 1759758"/>
                <a:gd name="connsiteX5663" fmla="*/ 2695726 w 3467616"/>
                <a:gd name="connsiteY5663" fmla="*/ 855287 h 1759758"/>
                <a:gd name="connsiteX5664" fmla="*/ 2706579 w 3467616"/>
                <a:gd name="connsiteY5664" fmla="*/ 861984 h 1759758"/>
                <a:gd name="connsiteX5665" fmla="*/ 2717200 w 3467616"/>
                <a:gd name="connsiteY5665" fmla="*/ 868449 h 1759758"/>
                <a:gd name="connsiteX5666" fmla="*/ 2727821 w 3467616"/>
                <a:gd name="connsiteY5666" fmla="*/ 874915 h 1759758"/>
                <a:gd name="connsiteX5667" fmla="*/ 2738673 w 3467616"/>
                <a:gd name="connsiteY5667" fmla="*/ 881380 h 1759758"/>
                <a:gd name="connsiteX5668" fmla="*/ 2749295 w 3467616"/>
                <a:gd name="connsiteY5668" fmla="*/ 887615 h 1759758"/>
                <a:gd name="connsiteX5669" fmla="*/ 2759916 w 3467616"/>
                <a:gd name="connsiteY5669" fmla="*/ 893849 h 1759758"/>
                <a:gd name="connsiteX5670" fmla="*/ 2770768 w 3467616"/>
                <a:gd name="connsiteY5670" fmla="*/ 899853 h 1759758"/>
                <a:gd name="connsiteX5671" fmla="*/ 2781389 w 3467616"/>
                <a:gd name="connsiteY5671" fmla="*/ 905856 h 1759758"/>
                <a:gd name="connsiteX5672" fmla="*/ 2792011 w 3467616"/>
                <a:gd name="connsiteY5672" fmla="*/ 911860 h 1759758"/>
                <a:gd name="connsiteX5673" fmla="*/ 2802863 w 3467616"/>
                <a:gd name="connsiteY5673" fmla="*/ 917633 h 1759758"/>
                <a:gd name="connsiteX5674" fmla="*/ 2813484 w 3467616"/>
                <a:gd name="connsiteY5674" fmla="*/ 923175 h 1759758"/>
                <a:gd name="connsiteX5675" fmla="*/ 2824105 w 3467616"/>
                <a:gd name="connsiteY5675" fmla="*/ 928947 h 1759758"/>
                <a:gd name="connsiteX5676" fmla="*/ 2834958 w 3467616"/>
                <a:gd name="connsiteY5676" fmla="*/ 934489 h 1759758"/>
                <a:gd name="connsiteX5677" fmla="*/ 2845579 w 3467616"/>
                <a:gd name="connsiteY5677" fmla="*/ 939800 h 1759758"/>
                <a:gd name="connsiteX5678" fmla="*/ 2856200 w 3467616"/>
                <a:gd name="connsiteY5678" fmla="*/ 945111 h 1759758"/>
                <a:gd name="connsiteX5679" fmla="*/ 2866821 w 3467616"/>
                <a:gd name="connsiteY5679" fmla="*/ 950422 h 1759758"/>
                <a:gd name="connsiteX5680" fmla="*/ 2877674 w 3467616"/>
                <a:gd name="connsiteY5680" fmla="*/ 955733 h 1759758"/>
                <a:gd name="connsiteX5681" fmla="*/ 2888295 w 3467616"/>
                <a:gd name="connsiteY5681" fmla="*/ 960813 h 1759758"/>
                <a:gd name="connsiteX5682" fmla="*/ 2898916 w 3467616"/>
                <a:gd name="connsiteY5682" fmla="*/ 965893 h 1759758"/>
                <a:gd name="connsiteX5683" fmla="*/ 2909768 w 3467616"/>
                <a:gd name="connsiteY5683" fmla="*/ 970742 h 1759758"/>
                <a:gd name="connsiteX5684" fmla="*/ 2920390 w 3467616"/>
                <a:gd name="connsiteY5684" fmla="*/ 975822 h 1759758"/>
                <a:gd name="connsiteX5685" fmla="*/ 2931704 w 3467616"/>
                <a:gd name="connsiteY5685" fmla="*/ 980902 h 1759758"/>
                <a:gd name="connsiteX5686" fmla="*/ 2621839 w 3467616"/>
                <a:gd name="connsiteY5686" fmla="*/ 871913 h 1759758"/>
                <a:gd name="connsiteX5687" fmla="*/ 2628304 w 3467616"/>
                <a:gd name="connsiteY5687" fmla="*/ 876300 h 1759758"/>
                <a:gd name="connsiteX5688" fmla="*/ 2635000 w 3467616"/>
                <a:gd name="connsiteY5688" fmla="*/ 880687 h 1759758"/>
                <a:gd name="connsiteX5689" fmla="*/ 2641697 w 3467616"/>
                <a:gd name="connsiteY5689" fmla="*/ 884844 h 1759758"/>
                <a:gd name="connsiteX5690" fmla="*/ 2648393 w 3467616"/>
                <a:gd name="connsiteY5690" fmla="*/ 889231 h 1759758"/>
                <a:gd name="connsiteX5691" fmla="*/ 2653934 w 3467616"/>
                <a:gd name="connsiteY5691" fmla="*/ 892695 h 1759758"/>
                <a:gd name="connsiteX5692" fmla="*/ 2647931 w 3467616"/>
                <a:gd name="connsiteY5692" fmla="*/ 889231 h 1759758"/>
                <a:gd name="connsiteX5693" fmla="*/ 2639849 w 3467616"/>
                <a:gd name="connsiteY5693" fmla="*/ 884613 h 1759758"/>
                <a:gd name="connsiteX5694" fmla="*/ 2631999 w 3467616"/>
                <a:gd name="connsiteY5694" fmla="*/ 879764 h 1759758"/>
                <a:gd name="connsiteX5695" fmla="*/ 2624379 w 3467616"/>
                <a:gd name="connsiteY5695" fmla="*/ 874915 h 1759758"/>
                <a:gd name="connsiteX5696" fmla="*/ 2616760 w 3467616"/>
                <a:gd name="connsiteY5696" fmla="*/ 869835 h 1759758"/>
                <a:gd name="connsiteX5697" fmla="*/ 2609140 w 3467616"/>
                <a:gd name="connsiteY5697" fmla="*/ 864755 h 1759758"/>
                <a:gd name="connsiteX5698" fmla="*/ 2603368 w 3467616"/>
                <a:gd name="connsiteY5698" fmla="*/ 860829 h 1759758"/>
                <a:gd name="connsiteX5699" fmla="*/ 2605907 w 3467616"/>
                <a:gd name="connsiteY5699" fmla="*/ 861060 h 1759758"/>
                <a:gd name="connsiteX5700" fmla="*/ 2609140 w 3467616"/>
                <a:gd name="connsiteY5700" fmla="*/ 863138 h 1759758"/>
                <a:gd name="connsiteX5701" fmla="*/ 2615374 w 3467616"/>
                <a:gd name="connsiteY5701" fmla="*/ 867525 h 1759758"/>
                <a:gd name="connsiteX5702" fmla="*/ 2621839 w 3467616"/>
                <a:gd name="connsiteY5702" fmla="*/ 871913 h 1759758"/>
                <a:gd name="connsiteX5703" fmla="*/ 2494384 w 3467616"/>
                <a:gd name="connsiteY5703" fmla="*/ 843742 h 1759758"/>
                <a:gd name="connsiteX5704" fmla="*/ 2500156 w 3467616"/>
                <a:gd name="connsiteY5704" fmla="*/ 844665 h 1759758"/>
                <a:gd name="connsiteX5705" fmla="*/ 2506160 w 3467616"/>
                <a:gd name="connsiteY5705" fmla="*/ 846051 h 1759758"/>
                <a:gd name="connsiteX5706" fmla="*/ 2512163 w 3467616"/>
                <a:gd name="connsiteY5706" fmla="*/ 847436 h 1759758"/>
                <a:gd name="connsiteX5707" fmla="*/ 2518397 w 3467616"/>
                <a:gd name="connsiteY5707" fmla="*/ 849053 h 1759758"/>
                <a:gd name="connsiteX5708" fmla="*/ 2523015 w 3467616"/>
                <a:gd name="connsiteY5708" fmla="*/ 850438 h 1759758"/>
                <a:gd name="connsiteX5709" fmla="*/ 2551877 w 3467616"/>
                <a:gd name="connsiteY5709" fmla="*/ 868449 h 1759758"/>
                <a:gd name="connsiteX5710" fmla="*/ 2581432 w 3467616"/>
                <a:gd name="connsiteY5710" fmla="*/ 886229 h 1759758"/>
                <a:gd name="connsiteX5711" fmla="*/ 2610525 w 3467616"/>
                <a:gd name="connsiteY5711" fmla="*/ 902855 h 1759758"/>
                <a:gd name="connsiteX5712" fmla="*/ 2638926 w 3467616"/>
                <a:gd name="connsiteY5712" fmla="*/ 918325 h 1759758"/>
                <a:gd name="connsiteX5713" fmla="*/ 2666633 w 3467616"/>
                <a:gd name="connsiteY5713" fmla="*/ 932642 h 1759758"/>
                <a:gd name="connsiteX5714" fmla="*/ 2693648 w 3467616"/>
                <a:gd name="connsiteY5714" fmla="*/ 946035 h 1759758"/>
                <a:gd name="connsiteX5715" fmla="*/ 2719740 w 3467616"/>
                <a:gd name="connsiteY5715" fmla="*/ 958273 h 1759758"/>
                <a:gd name="connsiteX5716" fmla="*/ 2745139 w 3467616"/>
                <a:gd name="connsiteY5716" fmla="*/ 969587 h 1759758"/>
                <a:gd name="connsiteX5717" fmla="*/ 2769845 w 3467616"/>
                <a:gd name="connsiteY5717" fmla="*/ 979978 h 1759758"/>
                <a:gd name="connsiteX5718" fmla="*/ 2793627 w 3467616"/>
                <a:gd name="connsiteY5718" fmla="*/ 989445 h 1759758"/>
                <a:gd name="connsiteX5719" fmla="*/ 2816486 w 3467616"/>
                <a:gd name="connsiteY5719" fmla="*/ 998220 h 1759758"/>
                <a:gd name="connsiteX5720" fmla="*/ 2838652 w 3467616"/>
                <a:gd name="connsiteY5720" fmla="*/ 1006302 h 1759758"/>
                <a:gd name="connsiteX5721" fmla="*/ 2859664 w 3467616"/>
                <a:gd name="connsiteY5721" fmla="*/ 1013691 h 1759758"/>
                <a:gd name="connsiteX5722" fmla="*/ 2879752 w 3467616"/>
                <a:gd name="connsiteY5722" fmla="*/ 1020387 h 1759758"/>
                <a:gd name="connsiteX5723" fmla="*/ 2899147 w 3467616"/>
                <a:gd name="connsiteY5723" fmla="*/ 1026391 h 1759758"/>
                <a:gd name="connsiteX5724" fmla="*/ 2917388 w 3467616"/>
                <a:gd name="connsiteY5724" fmla="*/ 1031933 h 1759758"/>
                <a:gd name="connsiteX5725" fmla="*/ 2934474 w 3467616"/>
                <a:gd name="connsiteY5725" fmla="*/ 1037013 h 1759758"/>
                <a:gd name="connsiteX5726" fmla="*/ 2950637 w 3467616"/>
                <a:gd name="connsiteY5726" fmla="*/ 1041631 h 1759758"/>
                <a:gd name="connsiteX5727" fmla="*/ 2965645 w 3467616"/>
                <a:gd name="connsiteY5727" fmla="*/ 1045787 h 1759758"/>
                <a:gd name="connsiteX5728" fmla="*/ 2979730 w 3467616"/>
                <a:gd name="connsiteY5728" fmla="*/ 1049713 h 1759758"/>
                <a:gd name="connsiteX5729" fmla="*/ 2992660 w 3467616"/>
                <a:gd name="connsiteY5729" fmla="*/ 1053176 h 1759758"/>
                <a:gd name="connsiteX5730" fmla="*/ 3004205 w 3467616"/>
                <a:gd name="connsiteY5730" fmla="*/ 1056640 h 1759758"/>
                <a:gd name="connsiteX5731" fmla="*/ 3014596 w 3467616"/>
                <a:gd name="connsiteY5731" fmla="*/ 1059642 h 1759758"/>
                <a:gd name="connsiteX5732" fmla="*/ 3023832 w 3467616"/>
                <a:gd name="connsiteY5732" fmla="*/ 1062644 h 1759758"/>
                <a:gd name="connsiteX5733" fmla="*/ 3030297 w 3467616"/>
                <a:gd name="connsiteY5733" fmla="*/ 1065184 h 1759758"/>
                <a:gd name="connsiteX5734" fmla="*/ 3020137 w 3467616"/>
                <a:gd name="connsiteY5734" fmla="*/ 1064722 h 1759758"/>
                <a:gd name="connsiteX5735" fmla="*/ 3006976 w 3467616"/>
                <a:gd name="connsiteY5735" fmla="*/ 1063798 h 1759758"/>
                <a:gd name="connsiteX5736" fmla="*/ 2993353 w 3467616"/>
                <a:gd name="connsiteY5736" fmla="*/ 1062413 h 1759758"/>
                <a:gd name="connsiteX5737" fmla="*/ 2979268 w 3467616"/>
                <a:gd name="connsiteY5737" fmla="*/ 1060566 h 1759758"/>
                <a:gd name="connsiteX5738" fmla="*/ 2964953 w 3467616"/>
                <a:gd name="connsiteY5738" fmla="*/ 1058487 h 1759758"/>
                <a:gd name="connsiteX5739" fmla="*/ 2950406 w 3467616"/>
                <a:gd name="connsiteY5739" fmla="*/ 1055716 h 1759758"/>
                <a:gd name="connsiteX5740" fmla="*/ 2935167 w 3467616"/>
                <a:gd name="connsiteY5740" fmla="*/ 1052715 h 1759758"/>
                <a:gd name="connsiteX5741" fmla="*/ 2919697 w 3467616"/>
                <a:gd name="connsiteY5741" fmla="*/ 1049020 h 1759758"/>
                <a:gd name="connsiteX5742" fmla="*/ 2903534 w 3467616"/>
                <a:gd name="connsiteY5742" fmla="*/ 1045095 h 1759758"/>
                <a:gd name="connsiteX5743" fmla="*/ 2887140 w 3467616"/>
                <a:gd name="connsiteY5743" fmla="*/ 1040476 h 1759758"/>
                <a:gd name="connsiteX5744" fmla="*/ 2870285 w 3467616"/>
                <a:gd name="connsiteY5744" fmla="*/ 1035396 h 1759758"/>
                <a:gd name="connsiteX5745" fmla="*/ 2852968 w 3467616"/>
                <a:gd name="connsiteY5745" fmla="*/ 1029855 h 1759758"/>
                <a:gd name="connsiteX5746" fmla="*/ 2835188 w 3467616"/>
                <a:gd name="connsiteY5746" fmla="*/ 1023620 h 1759758"/>
                <a:gd name="connsiteX5747" fmla="*/ 2816717 w 3467616"/>
                <a:gd name="connsiteY5747" fmla="*/ 1016924 h 1759758"/>
                <a:gd name="connsiteX5748" fmla="*/ 2798014 w 3467616"/>
                <a:gd name="connsiteY5748" fmla="*/ 1009765 h 1759758"/>
                <a:gd name="connsiteX5749" fmla="*/ 2778619 w 3467616"/>
                <a:gd name="connsiteY5749" fmla="*/ 1001915 h 1759758"/>
                <a:gd name="connsiteX5750" fmla="*/ 2758761 w 3467616"/>
                <a:gd name="connsiteY5750" fmla="*/ 993371 h 1759758"/>
                <a:gd name="connsiteX5751" fmla="*/ 2738442 w 3467616"/>
                <a:gd name="connsiteY5751" fmla="*/ 984365 h 1759758"/>
                <a:gd name="connsiteX5752" fmla="*/ 2717431 w 3467616"/>
                <a:gd name="connsiteY5752" fmla="*/ 974667 h 1759758"/>
                <a:gd name="connsiteX5753" fmla="*/ 2695957 w 3467616"/>
                <a:gd name="connsiteY5753" fmla="*/ 964507 h 1759758"/>
                <a:gd name="connsiteX5754" fmla="*/ 2674022 w 3467616"/>
                <a:gd name="connsiteY5754" fmla="*/ 953424 h 1759758"/>
                <a:gd name="connsiteX5755" fmla="*/ 2651394 w 3467616"/>
                <a:gd name="connsiteY5755" fmla="*/ 941878 h 1759758"/>
                <a:gd name="connsiteX5756" fmla="*/ 2628304 w 3467616"/>
                <a:gd name="connsiteY5756" fmla="*/ 929640 h 1759758"/>
                <a:gd name="connsiteX5757" fmla="*/ 2604522 w 3467616"/>
                <a:gd name="connsiteY5757" fmla="*/ 916478 h 1759758"/>
                <a:gd name="connsiteX5758" fmla="*/ 2580047 w 3467616"/>
                <a:gd name="connsiteY5758" fmla="*/ 902855 h 1759758"/>
                <a:gd name="connsiteX5759" fmla="*/ 2554879 w 3467616"/>
                <a:gd name="connsiteY5759" fmla="*/ 888538 h 1759758"/>
                <a:gd name="connsiteX5760" fmla="*/ 2529250 w 3467616"/>
                <a:gd name="connsiteY5760" fmla="*/ 873298 h 1759758"/>
                <a:gd name="connsiteX5761" fmla="*/ 2503158 w 3467616"/>
                <a:gd name="connsiteY5761" fmla="*/ 857365 h 1759758"/>
                <a:gd name="connsiteX5762" fmla="*/ 2477067 w 3467616"/>
                <a:gd name="connsiteY5762" fmla="*/ 841433 h 1759758"/>
                <a:gd name="connsiteX5763" fmla="*/ 2478452 w 3467616"/>
                <a:gd name="connsiteY5763" fmla="*/ 841433 h 1759758"/>
                <a:gd name="connsiteX5764" fmla="*/ 2483532 w 3467616"/>
                <a:gd name="connsiteY5764" fmla="*/ 841895 h 1759758"/>
                <a:gd name="connsiteX5765" fmla="*/ 2488842 w 3467616"/>
                <a:gd name="connsiteY5765" fmla="*/ 842818 h 1759758"/>
                <a:gd name="connsiteX5766" fmla="*/ 2494384 w 3467616"/>
                <a:gd name="connsiteY5766" fmla="*/ 843742 h 1759758"/>
                <a:gd name="connsiteX5767" fmla="*/ 2474065 w 3467616"/>
                <a:gd name="connsiteY5767" fmla="*/ 885075 h 1759758"/>
                <a:gd name="connsiteX5768" fmla="*/ 2464598 w 3467616"/>
                <a:gd name="connsiteY5768" fmla="*/ 879071 h 1759758"/>
                <a:gd name="connsiteX5769" fmla="*/ 2455131 w 3467616"/>
                <a:gd name="connsiteY5769" fmla="*/ 873298 h 1759758"/>
                <a:gd name="connsiteX5770" fmla="*/ 2446126 w 3467616"/>
                <a:gd name="connsiteY5770" fmla="*/ 867295 h 1759758"/>
                <a:gd name="connsiteX5771" fmla="*/ 2437121 w 3467616"/>
                <a:gd name="connsiteY5771" fmla="*/ 861060 h 1759758"/>
                <a:gd name="connsiteX5772" fmla="*/ 2433427 w 3467616"/>
                <a:gd name="connsiteY5772" fmla="*/ 858520 h 1759758"/>
                <a:gd name="connsiteX5773" fmla="*/ 2437814 w 3467616"/>
                <a:gd name="connsiteY5773" fmla="*/ 861291 h 1759758"/>
                <a:gd name="connsiteX5774" fmla="*/ 2446357 w 3467616"/>
                <a:gd name="connsiteY5774" fmla="*/ 866833 h 1759758"/>
                <a:gd name="connsiteX5775" fmla="*/ 2454901 w 3467616"/>
                <a:gd name="connsiteY5775" fmla="*/ 872375 h 1759758"/>
                <a:gd name="connsiteX5776" fmla="*/ 2463444 w 3467616"/>
                <a:gd name="connsiteY5776" fmla="*/ 877916 h 1759758"/>
                <a:gd name="connsiteX5777" fmla="*/ 2472218 w 3467616"/>
                <a:gd name="connsiteY5777" fmla="*/ 883458 h 1759758"/>
                <a:gd name="connsiteX5778" fmla="*/ 2481223 w 3467616"/>
                <a:gd name="connsiteY5778" fmla="*/ 889000 h 1759758"/>
                <a:gd name="connsiteX5779" fmla="*/ 2489535 w 3467616"/>
                <a:gd name="connsiteY5779" fmla="*/ 894080 h 1759758"/>
                <a:gd name="connsiteX5780" fmla="*/ 2483763 w 3467616"/>
                <a:gd name="connsiteY5780" fmla="*/ 890616 h 1759758"/>
                <a:gd name="connsiteX5781" fmla="*/ 2474065 w 3467616"/>
                <a:gd name="connsiteY5781" fmla="*/ 885075 h 1759758"/>
                <a:gd name="connsiteX5782" fmla="*/ 2432734 w 3467616"/>
                <a:gd name="connsiteY5782" fmla="*/ 897313 h 1759758"/>
                <a:gd name="connsiteX5783" fmla="*/ 2430425 w 3467616"/>
                <a:gd name="connsiteY5783" fmla="*/ 896620 h 1759758"/>
                <a:gd name="connsiteX5784" fmla="*/ 2419111 w 3467616"/>
                <a:gd name="connsiteY5784" fmla="*/ 897544 h 1759758"/>
                <a:gd name="connsiteX5785" fmla="*/ 2408490 w 3467616"/>
                <a:gd name="connsiteY5785" fmla="*/ 903778 h 1759758"/>
                <a:gd name="connsiteX5786" fmla="*/ 2406412 w 3467616"/>
                <a:gd name="connsiteY5786" fmla="*/ 907704 h 1759758"/>
                <a:gd name="connsiteX5787" fmla="*/ 2402718 w 3467616"/>
                <a:gd name="connsiteY5787" fmla="*/ 901700 h 1759758"/>
                <a:gd name="connsiteX5788" fmla="*/ 2392096 w 3467616"/>
                <a:gd name="connsiteY5788" fmla="*/ 895696 h 1759758"/>
                <a:gd name="connsiteX5789" fmla="*/ 2380783 w 3467616"/>
                <a:gd name="connsiteY5789" fmla="*/ 895235 h 1759758"/>
                <a:gd name="connsiteX5790" fmla="*/ 2372470 w 3467616"/>
                <a:gd name="connsiteY5790" fmla="*/ 897775 h 1759758"/>
                <a:gd name="connsiteX5791" fmla="*/ 2369469 w 3467616"/>
                <a:gd name="connsiteY5791" fmla="*/ 898698 h 1759758"/>
                <a:gd name="connsiteX5792" fmla="*/ 2366005 w 3467616"/>
                <a:gd name="connsiteY5792" fmla="*/ 900315 h 1759758"/>
                <a:gd name="connsiteX5793" fmla="*/ 2364389 w 3467616"/>
                <a:gd name="connsiteY5793" fmla="*/ 901469 h 1759758"/>
                <a:gd name="connsiteX5794" fmla="*/ 2359771 w 3467616"/>
                <a:gd name="connsiteY5794" fmla="*/ 901931 h 1759758"/>
                <a:gd name="connsiteX5795" fmla="*/ 2360925 w 3467616"/>
                <a:gd name="connsiteY5795" fmla="*/ 900315 h 1759758"/>
                <a:gd name="connsiteX5796" fmla="*/ 2366929 w 3467616"/>
                <a:gd name="connsiteY5796" fmla="*/ 891540 h 1759758"/>
                <a:gd name="connsiteX5797" fmla="*/ 2372008 w 3467616"/>
                <a:gd name="connsiteY5797" fmla="*/ 882996 h 1759758"/>
                <a:gd name="connsiteX5798" fmla="*/ 2376626 w 3467616"/>
                <a:gd name="connsiteY5798" fmla="*/ 874453 h 1759758"/>
                <a:gd name="connsiteX5799" fmla="*/ 2380783 w 3467616"/>
                <a:gd name="connsiteY5799" fmla="*/ 866140 h 1759758"/>
                <a:gd name="connsiteX5800" fmla="*/ 2381937 w 3467616"/>
                <a:gd name="connsiteY5800" fmla="*/ 863600 h 1759758"/>
                <a:gd name="connsiteX5801" fmla="*/ 2393251 w 3467616"/>
                <a:gd name="connsiteY5801" fmla="*/ 871682 h 1759758"/>
                <a:gd name="connsiteX5802" fmla="*/ 2405489 w 3467616"/>
                <a:gd name="connsiteY5802" fmla="*/ 879995 h 1759758"/>
                <a:gd name="connsiteX5803" fmla="*/ 2418188 w 3467616"/>
                <a:gd name="connsiteY5803" fmla="*/ 888076 h 1759758"/>
                <a:gd name="connsiteX5804" fmla="*/ 2430887 w 3467616"/>
                <a:gd name="connsiteY5804" fmla="*/ 896158 h 1759758"/>
                <a:gd name="connsiteX5805" fmla="*/ 2432734 w 3467616"/>
                <a:gd name="connsiteY5805" fmla="*/ 897313 h 1759758"/>
                <a:gd name="connsiteX5806" fmla="*/ 2565269 w 3467616"/>
                <a:gd name="connsiteY5806" fmla="*/ 967047 h 1759758"/>
                <a:gd name="connsiteX5807" fmla="*/ 2570118 w 3467616"/>
                <a:gd name="connsiteY5807" fmla="*/ 969125 h 1759758"/>
                <a:gd name="connsiteX5808" fmla="*/ 2584896 w 3467616"/>
                <a:gd name="connsiteY5808" fmla="*/ 975822 h 1759758"/>
                <a:gd name="connsiteX5809" fmla="*/ 2599904 w 3467616"/>
                <a:gd name="connsiteY5809" fmla="*/ 982056 h 1759758"/>
                <a:gd name="connsiteX5810" fmla="*/ 2614682 w 3467616"/>
                <a:gd name="connsiteY5810" fmla="*/ 988291 h 1759758"/>
                <a:gd name="connsiteX5811" fmla="*/ 2629690 w 3467616"/>
                <a:gd name="connsiteY5811" fmla="*/ 994295 h 1759758"/>
                <a:gd name="connsiteX5812" fmla="*/ 2644929 w 3467616"/>
                <a:gd name="connsiteY5812" fmla="*/ 1000298 h 1759758"/>
                <a:gd name="connsiteX5813" fmla="*/ 2660168 w 3467616"/>
                <a:gd name="connsiteY5813" fmla="*/ 1006071 h 1759758"/>
                <a:gd name="connsiteX5814" fmla="*/ 2675177 w 3467616"/>
                <a:gd name="connsiteY5814" fmla="*/ 1011613 h 1759758"/>
                <a:gd name="connsiteX5815" fmla="*/ 2690416 w 3467616"/>
                <a:gd name="connsiteY5815" fmla="*/ 1017155 h 1759758"/>
                <a:gd name="connsiteX5816" fmla="*/ 2705886 w 3467616"/>
                <a:gd name="connsiteY5816" fmla="*/ 1022465 h 1759758"/>
                <a:gd name="connsiteX5817" fmla="*/ 2721125 w 3467616"/>
                <a:gd name="connsiteY5817" fmla="*/ 1027776 h 1759758"/>
                <a:gd name="connsiteX5818" fmla="*/ 2736364 w 3467616"/>
                <a:gd name="connsiteY5818" fmla="*/ 1032625 h 1759758"/>
                <a:gd name="connsiteX5819" fmla="*/ 2751604 w 3467616"/>
                <a:gd name="connsiteY5819" fmla="*/ 1037705 h 1759758"/>
                <a:gd name="connsiteX5820" fmla="*/ 2766843 w 3467616"/>
                <a:gd name="connsiteY5820" fmla="*/ 1042324 h 1759758"/>
                <a:gd name="connsiteX5821" fmla="*/ 2773077 w 3467616"/>
                <a:gd name="connsiteY5821" fmla="*/ 1044171 h 1759758"/>
                <a:gd name="connsiteX5822" fmla="*/ 2769614 w 3467616"/>
                <a:gd name="connsiteY5822" fmla="*/ 1043940 h 1759758"/>
                <a:gd name="connsiteX5823" fmla="*/ 2762918 w 3467616"/>
                <a:gd name="connsiteY5823" fmla="*/ 1043247 h 1759758"/>
                <a:gd name="connsiteX5824" fmla="*/ 2756222 w 3467616"/>
                <a:gd name="connsiteY5824" fmla="*/ 1042324 h 1759758"/>
                <a:gd name="connsiteX5825" fmla="*/ 2749064 w 3467616"/>
                <a:gd name="connsiteY5825" fmla="*/ 1041400 h 1759758"/>
                <a:gd name="connsiteX5826" fmla="*/ 2741444 w 3467616"/>
                <a:gd name="connsiteY5826" fmla="*/ 1040015 h 1759758"/>
                <a:gd name="connsiteX5827" fmla="*/ 2733825 w 3467616"/>
                <a:gd name="connsiteY5827" fmla="*/ 1038629 h 1759758"/>
                <a:gd name="connsiteX5828" fmla="*/ 2725743 w 3467616"/>
                <a:gd name="connsiteY5828" fmla="*/ 1037013 h 1759758"/>
                <a:gd name="connsiteX5829" fmla="*/ 2717431 w 3467616"/>
                <a:gd name="connsiteY5829" fmla="*/ 1035165 h 1759758"/>
                <a:gd name="connsiteX5830" fmla="*/ 2708657 w 3467616"/>
                <a:gd name="connsiteY5830" fmla="*/ 1033087 h 1759758"/>
                <a:gd name="connsiteX5831" fmla="*/ 2699652 w 3467616"/>
                <a:gd name="connsiteY5831" fmla="*/ 1031009 h 1759758"/>
                <a:gd name="connsiteX5832" fmla="*/ 2690416 w 3467616"/>
                <a:gd name="connsiteY5832" fmla="*/ 1028700 h 1759758"/>
                <a:gd name="connsiteX5833" fmla="*/ 2680949 w 3467616"/>
                <a:gd name="connsiteY5833" fmla="*/ 1025929 h 1759758"/>
                <a:gd name="connsiteX5834" fmla="*/ 2671020 w 3467616"/>
                <a:gd name="connsiteY5834" fmla="*/ 1023158 h 1759758"/>
                <a:gd name="connsiteX5835" fmla="*/ 2660861 w 3467616"/>
                <a:gd name="connsiteY5835" fmla="*/ 1020387 h 1759758"/>
                <a:gd name="connsiteX5836" fmla="*/ 2650471 w 3467616"/>
                <a:gd name="connsiteY5836" fmla="*/ 1017155 h 1759758"/>
                <a:gd name="connsiteX5837" fmla="*/ 2639618 w 3467616"/>
                <a:gd name="connsiteY5837" fmla="*/ 1013922 h 1759758"/>
                <a:gd name="connsiteX5838" fmla="*/ 2628535 w 3467616"/>
                <a:gd name="connsiteY5838" fmla="*/ 1010227 h 1759758"/>
                <a:gd name="connsiteX5839" fmla="*/ 2617221 w 3467616"/>
                <a:gd name="connsiteY5839" fmla="*/ 1006533 h 1759758"/>
                <a:gd name="connsiteX5840" fmla="*/ 2603368 w 3467616"/>
                <a:gd name="connsiteY5840" fmla="*/ 1001915 h 1759758"/>
                <a:gd name="connsiteX5841" fmla="*/ 2603137 w 3467616"/>
                <a:gd name="connsiteY5841" fmla="*/ 997989 h 1759758"/>
                <a:gd name="connsiteX5842" fmla="*/ 2598057 w 3467616"/>
                <a:gd name="connsiteY5842" fmla="*/ 989907 h 1759758"/>
                <a:gd name="connsiteX5843" fmla="*/ 2591361 w 3467616"/>
                <a:gd name="connsiteY5843" fmla="*/ 985289 h 1759758"/>
                <a:gd name="connsiteX5844" fmla="*/ 2588821 w 3467616"/>
                <a:gd name="connsiteY5844" fmla="*/ 984596 h 1759758"/>
                <a:gd name="connsiteX5845" fmla="*/ 2587436 w 3467616"/>
                <a:gd name="connsiteY5845" fmla="*/ 982056 h 1759758"/>
                <a:gd name="connsiteX5846" fmla="*/ 2583510 w 3467616"/>
                <a:gd name="connsiteY5846" fmla="*/ 977900 h 1759758"/>
                <a:gd name="connsiteX5847" fmla="*/ 2579816 w 3467616"/>
                <a:gd name="connsiteY5847" fmla="*/ 975360 h 1759758"/>
                <a:gd name="connsiteX5848" fmla="*/ 2576122 w 3467616"/>
                <a:gd name="connsiteY5848" fmla="*/ 973513 h 1759758"/>
                <a:gd name="connsiteX5849" fmla="*/ 2572889 w 3467616"/>
                <a:gd name="connsiteY5849" fmla="*/ 972358 h 1759758"/>
                <a:gd name="connsiteX5850" fmla="*/ 2569426 w 3467616"/>
                <a:gd name="connsiteY5850" fmla="*/ 971665 h 1759758"/>
                <a:gd name="connsiteX5851" fmla="*/ 2566193 w 3467616"/>
                <a:gd name="connsiteY5851" fmla="*/ 970973 h 1759758"/>
                <a:gd name="connsiteX5852" fmla="*/ 2565269 w 3467616"/>
                <a:gd name="connsiteY5852" fmla="*/ 967047 h 1759758"/>
                <a:gd name="connsiteX5853" fmla="*/ 2124025 w 3467616"/>
                <a:gd name="connsiteY5853" fmla="*/ 1059411 h 1759758"/>
                <a:gd name="connsiteX5854" fmla="*/ 2126795 w 3467616"/>
                <a:gd name="connsiteY5854" fmla="*/ 1061027 h 1759758"/>
                <a:gd name="connsiteX5855" fmla="*/ 2129566 w 3467616"/>
                <a:gd name="connsiteY5855" fmla="*/ 1063336 h 1759758"/>
                <a:gd name="connsiteX5856" fmla="*/ 2132106 w 3467616"/>
                <a:gd name="connsiteY5856" fmla="*/ 1065876 h 1759758"/>
                <a:gd name="connsiteX5857" fmla="*/ 2134184 w 3467616"/>
                <a:gd name="connsiteY5857" fmla="*/ 1068878 h 1759758"/>
                <a:gd name="connsiteX5858" fmla="*/ 2136031 w 3467616"/>
                <a:gd name="connsiteY5858" fmla="*/ 1072573 h 1759758"/>
                <a:gd name="connsiteX5859" fmla="*/ 2137648 w 3467616"/>
                <a:gd name="connsiteY5859" fmla="*/ 1077422 h 1759758"/>
                <a:gd name="connsiteX5860" fmla="*/ 2139495 w 3467616"/>
                <a:gd name="connsiteY5860" fmla="*/ 1083887 h 1759758"/>
                <a:gd name="connsiteX5861" fmla="*/ 2140649 w 3467616"/>
                <a:gd name="connsiteY5861" fmla="*/ 1089891 h 1759758"/>
                <a:gd name="connsiteX5862" fmla="*/ 2141111 w 3467616"/>
                <a:gd name="connsiteY5862" fmla="*/ 1096126 h 1759758"/>
                <a:gd name="connsiteX5863" fmla="*/ 2141111 w 3467616"/>
                <a:gd name="connsiteY5863" fmla="*/ 1102591 h 1759758"/>
                <a:gd name="connsiteX5864" fmla="*/ 2140418 w 3467616"/>
                <a:gd name="connsiteY5864" fmla="*/ 1109287 h 1759758"/>
                <a:gd name="connsiteX5865" fmla="*/ 2139033 w 3467616"/>
                <a:gd name="connsiteY5865" fmla="*/ 1116215 h 1759758"/>
                <a:gd name="connsiteX5866" fmla="*/ 2136955 w 3467616"/>
                <a:gd name="connsiteY5866" fmla="*/ 1123142 h 1759758"/>
                <a:gd name="connsiteX5867" fmla="*/ 2134646 w 3467616"/>
                <a:gd name="connsiteY5867" fmla="*/ 1129838 h 1759758"/>
                <a:gd name="connsiteX5868" fmla="*/ 2132337 w 3467616"/>
                <a:gd name="connsiteY5868" fmla="*/ 1133302 h 1759758"/>
                <a:gd name="connsiteX5869" fmla="*/ 2129566 w 3467616"/>
                <a:gd name="connsiteY5869" fmla="*/ 1137920 h 1759758"/>
                <a:gd name="connsiteX5870" fmla="*/ 2126565 w 3467616"/>
                <a:gd name="connsiteY5870" fmla="*/ 1142538 h 1759758"/>
                <a:gd name="connsiteX5871" fmla="*/ 2123794 w 3467616"/>
                <a:gd name="connsiteY5871" fmla="*/ 1147156 h 1759758"/>
                <a:gd name="connsiteX5872" fmla="*/ 2120792 w 3467616"/>
                <a:gd name="connsiteY5872" fmla="*/ 1151775 h 1759758"/>
                <a:gd name="connsiteX5873" fmla="*/ 2117790 w 3467616"/>
                <a:gd name="connsiteY5873" fmla="*/ 1156393 h 1759758"/>
                <a:gd name="connsiteX5874" fmla="*/ 2115020 w 3467616"/>
                <a:gd name="connsiteY5874" fmla="*/ 1161011 h 1759758"/>
                <a:gd name="connsiteX5875" fmla="*/ 2112018 w 3467616"/>
                <a:gd name="connsiteY5875" fmla="*/ 1165629 h 1759758"/>
                <a:gd name="connsiteX5876" fmla="*/ 2109247 w 3467616"/>
                <a:gd name="connsiteY5876" fmla="*/ 1170016 h 1759758"/>
                <a:gd name="connsiteX5877" fmla="*/ 2106246 w 3467616"/>
                <a:gd name="connsiteY5877" fmla="*/ 1174635 h 1759758"/>
                <a:gd name="connsiteX5878" fmla="*/ 2103475 w 3467616"/>
                <a:gd name="connsiteY5878" fmla="*/ 1179253 h 1759758"/>
                <a:gd name="connsiteX5879" fmla="*/ 2100473 w 3467616"/>
                <a:gd name="connsiteY5879" fmla="*/ 1183871 h 1759758"/>
                <a:gd name="connsiteX5880" fmla="*/ 2098857 w 3467616"/>
                <a:gd name="connsiteY5880" fmla="*/ 1186411 h 1759758"/>
                <a:gd name="connsiteX5881" fmla="*/ 2095624 w 3467616"/>
                <a:gd name="connsiteY5881" fmla="*/ 1179484 h 1759758"/>
                <a:gd name="connsiteX5882" fmla="*/ 2093315 w 3467616"/>
                <a:gd name="connsiteY5882" fmla="*/ 1172556 h 1759758"/>
                <a:gd name="connsiteX5883" fmla="*/ 2091699 w 3467616"/>
                <a:gd name="connsiteY5883" fmla="*/ 1165629 h 1759758"/>
                <a:gd name="connsiteX5884" fmla="*/ 2090775 w 3467616"/>
                <a:gd name="connsiteY5884" fmla="*/ 1158471 h 1759758"/>
                <a:gd name="connsiteX5885" fmla="*/ 2090545 w 3467616"/>
                <a:gd name="connsiteY5885" fmla="*/ 1151313 h 1759758"/>
                <a:gd name="connsiteX5886" fmla="*/ 2091006 w 3467616"/>
                <a:gd name="connsiteY5886" fmla="*/ 1144155 h 1759758"/>
                <a:gd name="connsiteX5887" fmla="*/ 2091930 w 3467616"/>
                <a:gd name="connsiteY5887" fmla="*/ 1136996 h 1759758"/>
                <a:gd name="connsiteX5888" fmla="*/ 2093546 w 3467616"/>
                <a:gd name="connsiteY5888" fmla="*/ 1129607 h 1759758"/>
                <a:gd name="connsiteX5889" fmla="*/ 2095624 w 3467616"/>
                <a:gd name="connsiteY5889" fmla="*/ 1121987 h 1759758"/>
                <a:gd name="connsiteX5890" fmla="*/ 2098164 w 3467616"/>
                <a:gd name="connsiteY5890" fmla="*/ 1114367 h 1759758"/>
                <a:gd name="connsiteX5891" fmla="*/ 2101166 w 3467616"/>
                <a:gd name="connsiteY5891" fmla="*/ 1106516 h 1759758"/>
                <a:gd name="connsiteX5892" fmla="*/ 2104629 w 3467616"/>
                <a:gd name="connsiteY5892" fmla="*/ 1098666 h 1759758"/>
                <a:gd name="connsiteX5893" fmla="*/ 2108324 w 3467616"/>
                <a:gd name="connsiteY5893" fmla="*/ 1090815 h 1759758"/>
                <a:gd name="connsiteX5894" fmla="*/ 2124025 w 3467616"/>
                <a:gd name="connsiteY5894" fmla="*/ 1059411 h 1759758"/>
                <a:gd name="connsiteX5895" fmla="*/ 2048290 w 3467616"/>
                <a:gd name="connsiteY5895" fmla="*/ 1418244 h 1759758"/>
                <a:gd name="connsiteX5896" fmla="*/ 2046674 w 3467616"/>
                <a:gd name="connsiteY5896" fmla="*/ 1412471 h 1759758"/>
                <a:gd name="connsiteX5897" fmla="*/ 2044827 w 3467616"/>
                <a:gd name="connsiteY5897" fmla="*/ 1404620 h 1759758"/>
                <a:gd name="connsiteX5898" fmla="*/ 2042980 w 3467616"/>
                <a:gd name="connsiteY5898" fmla="*/ 1396076 h 1759758"/>
                <a:gd name="connsiteX5899" fmla="*/ 2041132 w 3467616"/>
                <a:gd name="connsiteY5899" fmla="*/ 1386609 h 1759758"/>
                <a:gd name="connsiteX5900" fmla="*/ 2039285 w 3467616"/>
                <a:gd name="connsiteY5900" fmla="*/ 1376680 h 1759758"/>
                <a:gd name="connsiteX5901" fmla="*/ 2037669 w 3467616"/>
                <a:gd name="connsiteY5901" fmla="*/ 1365596 h 1759758"/>
                <a:gd name="connsiteX5902" fmla="*/ 2036284 w 3467616"/>
                <a:gd name="connsiteY5902" fmla="*/ 1353820 h 1759758"/>
                <a:gd name="connsiteX5903" fmla="*/ 2034667 w 3467616"/>
                <a:gd name="connsiteY5903" fmla="*/ 1341351 h 1759758"/>
                <a:gd name="connsiteX5904" fmla="*/ 2033282 w 3467616"/>
                <a:gd name="connsiteY5904" fmla="*/ 1327958 h 1759758"/>
                <a:gd name="connsiteX5905" fmla="*/ 2032127 w 3467616"/>
                <a:gd name="connsiteY5905" fmla="*/ 1313642 h 1759758"/>
                <a:gd name="connsiteX5906" fmla="*/ 2030742 w 3467616"/>
                <a:gd name="connsiteY5906" fmla="*/ 1298402 h 1759758"/>
                <a:gd name="connsiteX5907" fmla="*/ 2029819 w 3467616"/>
                <a:gd name="connsiteY5907" fmla="*/ 1282469 h 1759758"/>
                <a:gd name="connsiteX5908" fmla="*/ 2028664 w 3467616"/>
                <a:gd name="connsiteY5908" fmla="*/ 1265382 h 1759758"/>
                <a:gd name="connsiteX5909" fmla="*/ 2027740 w 3467616"/>
                <a:gd name="connsiteY5909" fmla="*/ 1247602 h 1759758"/>
                <a:gd name="connsiteX5910" fmla="*/ 2027048 w 3467616"/>
                <a:gd name="connsiteY5910" fmla="*/ 1228667 h 1759758"/>
                <a:gd name="connsiteX5911" fmla="*/ 2026124 w 3467616"/>
                <a:gd name="connsiteY5911" fmla="*/ 1208809 h 1759758"/>
                <a:gd name="connsiteX5912" fmla="*/ 2025662 w 3467616"/>
                <a:gd name="connsiteY5912" fmla="*/ 1191491 h 1759758"/>
                <a:gd name="connsiteX5913" fmla="*/ 2026124 w 3467616"/>
                <a:gd name="connsiteY5913" fmla="*/ 1190567 h 1759758"/>
                <a:gd name="connsiteX5914" fmla="*/ 2029357 w 3467616"/>
                <a:gd name="connsiteY5914" fmla="*/ 1187104 h 1759758"/>
                <a:gd name="connsiteX5915" fmla="*/ 2033744 w 3467616"/>
                <a:gd name="connsiteY5915" fmla="*/ 1183178 h 1759758"/>
                <a:gd name="connsiteX5916" fmla="*/ 2039516 w 3467616"/>
                <a:gd name="connsiteY5916" fmla="*/ 1178791 h 1759758"/>
                <a:gd name="connsiteX5917" fmla="*/ 2045289 w 3467616"/>
                <a:gd name="connsiteY5917" fmla="*/ 1174635 h 1759758"/>
                <a:gd name="connsiteX5918" fmla="*/ 2044596 w 3467616"/>
                <a:gd name="connsiteY5918" fmla="*/ 1180869 h 1759758"/>
                <a:gd name="connsiteX5919" fmla="*/ 2043672 w 3467616"/>
                <a:gd name="connsiteY5919" fmla="*/ 1187566 h 1759758"/>
                <a:gd name="connsiteX5920" fmla="*/ 2042980 w 3467616"/>
                <a:gd name="connsiteY5920" fmla="*/ 1194262 h 1759758"/>
                <a:gd name="connsiteX5921" fmla="*/ 2042287 w 3467616"/>
                <a:gd name="connsiteY5921" fmla="*/ 1200958 h 1759758"/>
                <a:gd name="connsiteX5922" fmla="*/ 2041594 w 3467616"/>
                <a:gd name="connsiteY5922" fmla="*/ 1207424 h 1759758"/>
                <a:gd name="connsiteX5923" fmla="*/ 2040902 w 3467616"/>
                <a:gd name="connsiteY5923" fmla="*/ 1214120 h 1759758"/>
                <a:gd name="connsiteX5924" fmla="*/ 2040440 w 3467616"/>
                <a:gd name="connsiteY5924" fmla="*/ 1220816 h 1759758"/>
                <a:gd name="connsiteX5925" fmla="*/ 2039747 w 3467616"/>
                <a:gd name="connsiteY5925" fmla="*/ 1227513 h 1759758"/>
                <a:gd name="connsiteX5926" fmla="*/ 2039285 w 3467616"/>
                <a:gd name="connsiteY5926" fmla="*/ 1234209 h 1759758"/>
                <a:gd name="connsiteX5927" fmla="*/ 2038824 w 3467616"/>
                <a:gd name="connsiteY5927" fmla="*/ 1240675 h 1759758"/>
                <a:gd name="connsiteX5928" fmla="*/ 2038593 w 3467616"/>
                <a:gd name="connsiteY5928" fmla="*/ 1247371 h 1759758"/>
                <a:gd name="connsiteX5929" fmla="*/ 2038131 w 3467616"/>
                <a:gd name="connsiteY5929" fmla="*/ 1254067 h 1759758"/>
                <a:gd name="connsiteX5930" fmla="*/ 2037900 w 3467616"/>
                <a:gd name="connsiteY5930" fmla="*/ 1260764 h 1759758"/>
                <a:gd name="connsiteX5931" fmla="*/ 2037900 w 3467616"/>
                <a:gd name="connsiteY5931" fmla="*/ 1267460 h 1759758"/>
                <a:gd name="connsiteX5932" fmla="*/ 2037669 w 3467616"/>
                <a:gd name="connsiteY5932" fmla="*/ 1274156 h 1759758"/>
                <a:gd name="connsiteX5933" fmla="*/ 2037669 w 3467616"/>
                <a:gd name="connsiteY5933" fmla="*/ 1280622 h 1759758"/>
                <a:gd name="connsiteX5934" fmla="*/ 2037669 w 3467616"/>
                <a:gd name="connsiteY5934" fmla="*/ 1287318 h 1759758"/>
                <a:gd name="connsiteX5935" fmla="*/ 2037669 w 3467616"/>
                <a:gd name="connsiteY5935" fmla="*/ 1294015 h 1759758"/>
                <a:gd name="connsiteX5936" fmla="*/ 2037669 w 3467616"/>
                <a:gd name="connsiteY5936" fmla="*/ 1300711 h 1759758"/>
                <a:gd name="connsiteX5937" fmla="*/ 2037900 w 3467616"/>
                <a:gd name="connsiteY5937" fmla="*/ 1307407 h 1759758"/>
                <a:gd name="connsiteX5938" fmla="*/ 2038131 w 3467616"/>
                <a:gd name="connsiteY5938" fmla="*/ 1314104 h 1759758"/>
                <a:gd name="connsiteX5939" fmla="*/ 2038362 w 3467616"/>
                <a:gd name="connsiteY5939" fmla="*/ 1320800 h 1759758"/>
                <a:gd name="connsiteX5940" fmla="*/ 2038824 w 3467616"/>
                <a:gd name="connsiteY5940" fmla="*/ 1327496 h 1759758"/>
                <a:gd name="connsiteX5941" fmla="*/ 2039285 w 3467616"/>
                <a:gd name="connsiteY5941" fmla="*/ 1334193 h 1759758"/>
                <a:gd name="connsiteX5942" fmla="*/ 2039747 w 3467616"/>
                <a:gd name="connsiteY5942" fmla="*/ 1340889 h 1759758"/>
                <a:gd name="connsiteX5943" fmla="*/ 2040440 w 3467616"/>
                <a:gd name="connsiteY5943" fmla="*/ 1347586 h 1759758"/>
                <a:gd name="connsiteX5944" fmla="*/ 2041132 w 3467616"/>
                <a:gd name="connsiteY5944" fmla="*/ 1354282 h 1759758"/>
                <a:gd name="connsiteX5945" fmla="*/ 2048290 w 3467616"/>
                <a:gd name="connsiteY5945" fmla="*/ 1418244 h 1759758"/>
                <a:gd name="connsiteX5946" fmla="*/ 2067917 w 3467616"/>
                <a:gd name="connsiteY5946" fmla="*/ 1296324 h 1759758"/>
                <a:gd name="connsiteX5947" fmla="*/ 2068609 w 3467616"/>
                <a:gd name="connsiteY5947" fmla="*/ 1287780 h 1759758"/>
                <a:gd name="connsiteX5948" fmla="*/ 2069533 w 3467616"/>
                <a:gd name="connsiteY5948" fmla="*/ 1277389 h 1759758"/>
                <a:gd name="connsiteX5949" fmla="*/ 2070687 w 3467616"/>
                <a:gd name="connsiteY5949" fmla="*/ 1267229 h 1759758"/>
                <a:gd name="connsiteX5950" fmla="*/ 2071842 w 3467616"/>
                <a:gd name="connsiteY5950" fmla="*/ 1257069 h 1759758"/>
                <a:gd name="connsiteX5951" fmla="*/ 2073227 w 3467616"/>
                <a:gd name="connsiteY5951" fmla="*/ 1246678 h 1759758"/>
                <a:gd name="connsiteX5952" fmla="*/ 2074613 w 3467616"/>
                <a:gd name="connsiteY5952" fmla="*/ 1236518 h 1759758"/>
                <a:gd name="connsiteX5953" fmla="*/ 2075536 w 3467616"/>
                <a:gd name="connsiteY5953" fmla="*/ 1231669 h 1759758"/>
                <a:gd name="connsiteX5954" fmla="*/ 2075998 w 3467616"/>
                <a:gd name="connsiteY5954" fmla="*/ 1232362 h 1759758"/>
                <a:gd name="connsiteX5955" fmla="*/ 2075305 w 3467616"/>
                <a:gd name="connsiteY5955" fmla="*/ 1236056 h 1759758"/>
                <a:gd name="connsiteX5956" fmla="*/ 2074382 w 3467616"/>
                <a:gd name="connsiteY5956" fmla="*/ 1243676 h 1759758"/>
                <a:gd name="connsiteX5957" fmla="*/ 2073227 w 3467616"/>
                <a:gd name="connsiteY5957" fmla="*/ 1251066 h 1759758"/>
                <a:gd name="connsiteX5958" fmla="*/ 2072304 w 3467616"/>
                <a:gd name="connsiteY5958" fmla="*/ 1258455 h 1759758"/>
                <a:gd name="connsiteX5959" fmla="*/ 2071380 w 3467616"/>
                <a:gd name="connsiteY5959" fmla="*/ 1265844 h 1759758"/>
                <a:gd name="connsiteX5960" fmla="*/ 2070456 w 3467616"/>
                <a:gd name="connsiteY5960" fmla="*/ 1273464 h 1759758"/>
                <a:gd name="connsiteX5961" fmla="*/ 2069764 w 3467616"/>
                <a:gd name="connsiteY5961" fmla="*/ 1280853 h 1759758"/>
                <a:gd name="connsiteX5962" fmla="*/ 2068840 w 3467616"/>
                <a:gd name="connsiteY5962" fmla="*/ 1288242 h 1759758"/>
                <a:gd name="connsiteX5963" fmla="*/ 2068147 w 3467616"/>
                <a:gd name="connsiteY5963" fmla="*/ 1295631 h 1759758"/>
                <a:gd name="connsiteX5964" fmla="*/ 2067917 w 3467616"/>
                <a:gd name="connsiteY5964" fmla="*/ 1296324 h 1759758"/>
                <a:gd name="connsiteX5965" fmla="*/ 1929147 w 3467616"/>
                <a:gd name="connsiteY5965" fmla="*/ 1208578 h 1759758"/>
                <a:gd name="connsiteX5966" fmla="*/ 1925453 w 3467616"/>
                <a:gd name="connsiteY5966" fmla="*/ 1192876 h 1759758"/>
                <a:gd name="connsiteX5967" fmla="*/ 1923606 w 3467616"/>
                <a:gd name="connsiteY5967" fmla="*/ 1184333 h 1759758"/>
                <a:gd name="connsiteX5968" fmla="*/ 1930533 w 3467616"/>
                <a:gd name="connsiteY5968" fmla="*/ 1185718 h 1759758"/>
                <a:gd name="connsiteX5969" fmla="*/ 1940461 w 3467616"/>
                <a:gd name="connsiteY5969" fmla="*/ 1187335 h 1759758"/>
                <a:gd name="connsiteX5970" fmla="*/ 1951775 w 3467616"/>
                <a:gd name="connsiteY5970" fmla="*/ 1187566 h 1759758"/>
                <a:gd name="connsiteX5971" fmla="*/ 1954084 w 3467616"/>
                <a:gd name="connsiteY5971" fmla="*/ 1187104 h 1759758"/>
                <a:gd name="connsiteX5972" fmla="*/ 1953853 w 3467616"/>
                <a:gd name="connsiteY5972" fmla="*/ 1190567 h 1759758"/>
                <a:gd name="connsiteX5973" fmla="*/ 1953853 w 3467616"/>
                <a:gd name="connsiteY5973" fmla="*/ 1202575 h 1759758"/>
                <a:gd name="connsiteX5974" fmla="*/ 1954315 w 3467616"/>
                <a:gd name="connsiteY5974" fmla="*/ 1214120 h 1759758"/>
                <a:gd name="connsiteX5975" fmla="*/ 1955239 w 3467616"/>
                <a:gd name="connsiteY5975" fmla="*/ 1225896 h 1759758"/>
                <a:gd name="connsiteX5976" fmla="*/ 1956393 w 3467616"/>
                <a:gd name="connsiteY5976" fmla="*/ 1237442 h 1759758"/>
                <a:gd name="connsiteX5977" fmla="*/ 1958009 w 3467616"/>
                <a:gd name="connsiteY5977" fmla="*/ 1248987 h 1759758"/>
                <a:gd name="connsiteX5978" fmla="*/ 1959857 w 3467616"/>
                <a:gd name="connsiteY5978" fmla="*/ 1260533 h 1759758"/>
                <a:gd name="connsiteX5979" fmla="*/ 1962166 w 3467616"/>
                <a:gd name="connsiteY5979" fmla="*/ 1271847 h 1759758"/>
                <a:gd name="connsiteX5980" fmla="*/ 1964936 w 3467616"/>
                <a:gd name="connsiteY5980" fmla="*/ 1283162 h 1759758"/>
                <a:gd name="connsiteX5981" fmla="*/ 1968169 w 3467616"/>
                <a:gd name="connsiteY5981" fmla="*/ 1294246 h 1759758"/>
                <a:gd name="connsiteX5982" fmla="*/ 1971632 w 3467616"/>
                <a:gd name="connsiteY5982" fmla="*/ 1305560 h 1759758"/>
                <a:gd name="connsiteX5983" fmla="*/ 1975558 w 3467616"/>
                <a:gd name="connsiteY5983" fmla="*/ 1316413 h 1759758"/>
                <a:gd name="connsiteX5984" fmla="*/ 1979714 w 3467616"/>
                <a:gd name="connsiteY5984" fmla="*/ 1327496 h 1759758"/>
                <a:gd name="connsiteX5985" fmla="*/ 1984563 w 3467616"/>
                <a:gd name="connsiteY5985" fmla="*/ 1338349 h 1759758"/>
                <a:gd name="connsiteX5986" fmla="*/ 1991720 w 3467616"/>
                <a:gd name="connsiteY5986" fmla="*/ 1354051 h 1759758"/>
                <a:gd name="connsiteX5987" fmla="*/ 2005574 w 3467616"/>
                <a:gd name="connsiteY5987" fmla="*/ 1357976 h 1759758"/>
                <a:gd name="connsiteX5988" fmla="*/ 2006729 w 3467616"/>
                <a:gd name="connsiteY5988" fmla="*/ 1364904 h 1759758"/>
                <a:gd name="connsiteX5989" fmla="*/ 2008114 w 3467616"/>
                <a:gd name="connsiteY5989" fmla="*/ 1372062 h 1759758"/>
                <a:gd name="connsiteX5990" fmla="*/ 2009500 w 3467616"/>
                <a:gd name="connsiteY5990" fmla="*/ 1379220 h 1759758"/>
                <a:gd name="connsiteX5991" fmla="*/ 2010885 w 3467616"/>
                <a:gd name="connsiteY5991" fmla="*/ 1386378 h 1759758"/>
                <a:gd name="connsiteX5992" fmla="*/ 2012039 w 3467616"/>
                <a:gd name="connsiteY5992" fmla="*/ 1391920 h 1759758"/>
                <a:gd name="connsiteX5993" fmla="*/ 2009961 w 3467616"/>
                <a:gd name="connsiteY5993" fmla="*/ 1390535 h 1759758"/>
                <a:gd name="connsiteX5994" fmla="*/ 2006729 w 3467616"/>
                <a:gd name="connsiteY5994" fmla="*/ 1388226 h 1759758"/>
                <a:gd name="connsiteX5995" fmla="*/ 2003727 w 3467616"/>
                <a:gd name="connsiteY5995" fmla="*/ 1385455 h 1759758"/>
                <a:gd name="connsiteX5996" fmla="*/ 2000495 w 3467616"/>
                <a:gd name="connsiteY5996" fmla="*/ 1382453 h 1759758"/>
                <a:gd name="connsiteX5997" fmla="*/ 1997031 w 3467616"/>
                <a:gd name="connsiteY5997" fmla="*/ 1378758 h 1759758"/>
                <a:gd name="connsiteX5998" fmla="*/ 1993799 w 3467616"/>
                <a:gd name="connsiteY5998" fmla="*/ 1375064 h 1759758"/>
                <a:gd name="connsiteX5999" fmla="*/ 1990335 w 3467616"/>
                <a:gd name="connsiteY5999" fmla="*/ 1370676 h 1759758"/>
                <a:gd name="connsiteX6000" fmla="*/ 1986872 w 3467616"/>
                <a:gd name="connsiteY6000" fmla="*/ 1365827 h 1759758"/>
                <a:gd name="connsiteX6001" fmla="*/ 1983408 w 3467616"/>
                <a:gd name="connsiteY6001" fmla="*/ 1360516 h 1759758"/>
                <a:gd name="connsiteX6002" fmla="*/ 1979945 w 3467616"/>
                <a:gd name="connsiteY6002" fmla="*/ 1354744 h 1759758"/>
                <a:gd name="connsiteX6003" fmla="*/ 1976481 w 3467616"/>
                <a:gd name="connsiteY6003" fmla="*/ 1348509 h 1759758"/>
                <a:gd name="connsiteX6004" fmla="*/ 1973018 w 3467616"/>
                <a:gd name="connsiteY6004" fmla="*/ 1341582 h 1759758"/>
                <a:gd name="connsiteX6005" fmla="*/ 1969323 w 3467616"/>
                <a:gd name="connsiteY6005" fmla="*/ 1333962 h 1759758"/>
                <a:gd name="connsiteX6006" fmla="*/ 1965629 w 3467616"/>
                <a:gd name="connsiteY6006" fmla="*/ 1326111 h 1759758"/>
                <a:gd name="connsiteX6007" fmla="*/ 1962166 w 3467616"/>
                <a:gd name="connsiteY6007" fmla="*/ 1317336 h 1759758"/>
                <a:gd name="connsiteX6008" fmla="*/ 1958471 w 3467616"/>
                <a:gd name="connsiteY6008" fmla="*/ 1308100 h 1759758"/>
                <a:gd name="connsiteX6009" fmla="*/ 1954777 w 3467616"/>
                <a:gd name="connsiteY6009" fmla="*/ 1298171 h 1759758"/>
                <a:gd name="connsiteX6010" fmla="*/ 1951313 w 3467616"/>
                <a:gd name="connsiteY6010" fmla="*/ 1287549 h 1759758"/>
                <a:gd name="connsiteX6011" fmla="*/ 1947619 w 3467616"/>
                <a:gd name="connsiteY6011" fmla="*/ 1276235 h 1759758"/>
                <a:gd name="connsiteX6012" fmla="*/ 1943925 w 3467616"/>
                <a:gd name="connsiteY6012" fmla="*/ 1264227 h 1759758"/>
                <a:gd name="connsiteX6013" fmla="*/ 1940230 w 3467616"/>
                <a:gd name="connsiteY6013" fmla="*/ 1251527 h 1759758"/>
                <a:gd name="connsiteX6014" fmla="*/ 1936536 w 3467616"/>
                <a:gd name="connsiteY6014" fmla="*/ 1237904 h 1759758"/>
                <a:gd name="connsiteX6015" fmla="*/ 1932842 w 3467616"/>
                <a:gd name="connsiteY6015" fmla="*/ 1223818 h 1759758"/>
                <a:gd name="connsiteX6016" fmla="*/ 1929147 w 3467616"/>
                <a:gd name="connsiteY6016" fmla="*/ 1208578 h 1759758"/>
                <a:gd name="connsiteX6017" fmla="*/ 1891280 w 3467616"/>
                <a:gd name="connsiteY6017" fmla="*/ 1204653 h 1759758"/>
                <a:gd name="connsiteX6018" fmla="*/ 1890587 w 3467616"/>
                <a:gd name="connsiteY6018" fmla="*/ 1202113 h 1759758"/>
                <a:gd name="connsiteX6019" fmla="*/ 1887355 w 3467616"/>
                <a:gd name="connsiteY6019" fmla="*/ 1192415 h 1759758"/>
                <a:gd name="connsiteX6020" fmla="*/ 1883891 w 3467616"/>
                <a:gd name="connsiteY6020" fmla="*/ 1183178 h 1759758"/>
                <a:gd name="connsiteX6021" fmla="*/ 1880197 w 3467616"/>
                <a:gd name="connsiteY6021" fmla="*/ 1173942 h 1759758"/>
                <a:gd name="connsiteX6022" fmla="*/ 1881813 w 3467616"/>
                <a:gd name="connsiteY6022" fmla="*/ 1174173 h 1759758"/>
                <a:gd name="connsiteX6023" fmla="*/ 1885277 w 3467616"/>
                <a:gd name="connsiteY6023" fmla="*/ 1174404 h 1759758"/>
                <a:gd name="connsiteX6024" fmla="*/ 1885969 w 3467616"/>
                <a:gd name="connsiteY6024" fmla="*/ 1177636 h 1759758"/>
                <a:gd name="connsiteX6025" fmla="*/ 1887124 w 3467616"/>
                <a:gd name="connsiteY6025" fmla="*/ 1184102 h 1759758"/>
                <a:gd name="connsiteX6026" fmla="*/ 1888278 w 3467616"/>
                <a:gd name="connsiteY6026" fmla="*/ 1190567 h 1759758"/>
                <a:gd name="connsiteX6027" fmla="*/ 1889664 w 3467616"/>
                <a:gd name="connsiteY6027" fmla="*/ 1197033 h 1759758"/>
                <a:gd name="connsiteX6028" fmla="*/ 1891049 w 3467616"/>
                <a:gd name="connsiteY6028" fmla="*/ 1203498 h 1759758"/>
                <a:gd name="connsiteX6029" fmla="*/ 1891280 w 3467616"/>
                <a:gd name="connsiteY6029" fmla="*/ 1204653 h 1759758"/>
                <a:gd name="connsiteX6030" fmla="*/ 1900285 w 3467616"/>
                <a:gd name="connsiteY6030" fmla="*/ 1239982 h 1759758"/>
                <a:gd name="connsiteX6031" fmla="*/ 1900747 w 3467616"/>
                <a:gd name="connsiteY6031" fmla="*/ 1242291 h 1759758"/>
                <a:gd name="connsiteX6032" fmla="*/ 1902594 w 3467616"/>
                <a:gd name="connsiteY6032" fmla="*/ 1248526 h 1759758"/>
                <a:gd name="connsiteX6033" fmla="*/ 1904672 w 3467616"/>
                <a:gd name="connsiteY6033" fmla="*/ 1254991 h 1759758"/>
                <a:gd name="connsiteX6034" fmla="*/ 1906519 w 3467616"/>
                <a:gd name="connsiteY6034" fmla="*/ 1261456 h 1759758"/>
                <a:gd name="connsiteX6035" fmla="*/ 1908597 w 3467616"/>
                <a:gd name="connsiteY6035" fmla="*/ 1267922 h 1759758"/>
                <a:gd name="connsiteX6036" fmla="*/ 1910675 w 3467616"/>
                <a:gd name="connsiteY6036" fmla="*/ 1274387 h 1759758"/>
                <a:gd name="connsiteX6037" fmla="*/ 1912754 w 3467616"/>
                <a:gd name="connsiteY6037" fmla="*/ 1280622 h 1759758"/>
                <a:gd name="connsiteX6038" fmla="*/ 1914832 w 3467616"/>
                <a:gd name="connsiteY6038" fmla="*/ 1287087 h 1759758"/>
                <a:gd name="connsiteX6039" fmla="*/ 1917141 w 3467616"/>
                <a:gd name="connsiteY6039" fmla="*/ 1293553 h 1759758"/>
                <a:gd name="connsiteX6040" fmla="*/ 1919450 w 3467616"/>
                <a:gd name="connsiteY6040" fmla="*/ 1300018 h 1759758"/>
                <a:gd name="connsiteX6041" fmla="*/ 1921759 w 3467616"/>
                <a:gd name="connsiteY6041" fmla="*/ 1306484 h 1759758"/>
                <a:gd name="connsiteX6042" fmla="*/ 1924068 w 3467616"/>
                <a:gd name="connsiteY6042" fmla="*/ 1312718 h 1759758"/>
                <a:gd name="connsiteX6043" fmla="*/ 1926607 w 3467616"/>
                <a:gd name="connsiteY6043" fmla="*/ 1319184 h 1759758"/>
                <a:gd name="connsiteX6044" fmla="*/ 1929147 w 3467616"/>
                <a:gd name="connsiteY6044" fmla="*/ 1325649 h 1759758"/>
                <a:gd name="connsiteX6045" fmla="*/ 1931456 w 3467616"/>
                <a:gd name="connsiteY6045" fmla="*/ 1332115 h 1759758"/>
                <a:gd name="connsiteX6046" fmla="*/ 1934227 w 3467616"/>
                <a:gd name="connsiteY6046" fmla="*/ 1338349 h 1759758"/>
                <a:gd name="connsiteX6047" fmla="*/ 1936536 w 3467616"/>
                <a:gd name="connsiteY6047" fmla="*/ 1344353 h 1759758"/>
                <a:gd name="connsiteX6048" fmla="*/ 1934458 w 3467616"/>
                <a:gd name="connsiteY6048" fmla="*/ 1342967 h 1759758"/>
                <a:gd name="connsiteX6049" fmla="*/ 1930533 w 3467616"/>
                <a:gd name="connsiteY6049" fmla="*/ 1340427 h 1759758"/>
                <a:gd name="connsiteX6050" fmla="*/ 1926838 w 3467616"/>
                <a:gd name="connsiteY6050" fmla="*/ 1337656 h 1759758"/>
                <a:gd name="connsiteX6051" fmla="*/ 1922913 w 3467616"/>
                <a:gd name="connsiteY6051" fmla="*/ 1334655 h 1759758"/>
                <a:gd name="connsiteX6052" fmla="*/ 1919219 w 3467616"/>
                <a:gd name="connsiteY6052" fmla="*/ 1331422 h 1759758"/>
                <a:gd name="connsiteX6053" fmla="*/ 1915293 w 3467616"/>
                <a:gd name="connsiteY6053" fmla="*/ 1327958 h 1759758"/>
                <a:gd name="connsiteX6054" fmla="*/ 1911368 w 3467616"/>
                <a:gd name="connsiteY6054" fmla="*/ 1324495 h 1759758"/>
                <a:gd name="connsiteX6055" fmla="*/ 1907443 w 3467616"/>
                <a:gd name="connsiteY6055" fmla="*/ 1320569 h 1759758"/>
                <a:gd name="connsiteX6056" fmla="*/ 1903749 w 3467616"/>
                <a:gd name="connsiteY6056" fmla="*/ 1316644 h 1759758"/>
                <a:gd name="connsiteX6057" fmla="*/ 1903518 w 3467616"/>
                <a:gd name="connsiteY6057" fmla="*/ 1316644 h 1759758"/>
                <a:gd name="connsiteX6058" fmla="*/ 1904210 w 3467616"/>
                <a:gd name="connsiteY6058" fmla="*/ 1310178 h 1759758"/>
                <a:gd name="connsiteX6059" fmla="*/ 1904672 w 3467616"/>
                <a:gd name="connsiteY6059" fmla="*/ 1298171 h 1759758"/>
                <a:gd name="connsiteX6060" fmla="*/ 1904903 w 3467616"/>
                <a:gd name="connsiteY6060" fmla="*/ 1286626 h 1759758"/>
                <a:gd name="connsiteX6061" fmla="*/ 1904441 w 3467616"/>
                <a:gd name="connsiteY6061" fmla="*/ 1275080 h 1759758"/>
                <a:gd name="connsiteX6062" fmla="*/ 1903749 w 3467616"/>
                <a:gd name="connsiteY6062" fmla="*/ 1263996 h 1759758"/>
                <a:gd name="connsiteX6063" fmla="*/ 1902363 w 3467616"/>
                <a:gd name="connsiteY6063" fmla="*/ 1253144 h 1759758"/>
                <a:gd name="connsiteX6064" fmla="*/ 1900747 w 3467616"/>
                <a:gd name="connsiteY6064" fmla="*/ 1242522 h 1759758"/>
                <a:gd name="connsiteX6065" fmla="*/ 1900285 w 3467616"/>
                <a:gd name="connsiteY6065" fmla="*/ 1239982 h 1759758"/>
                <a:gd name="connsiteX6066" fmla="*/ 1860802 w 3467616"/>
                <a:gd name="connsiteY6066" fmla="*/ 1223126 h 1759758"/>
                <a:gd name="connsiteX6067" fmla="*/ 1862418 w 3467616"/>
                <a:gd name="connsiteY6067" fmla="*/ 1231669 h 1759758"/>
                <a:gd name="connsiteX6068" fmla="*/ 1863572 w 3467616"/>
                <a:gd name="connsiteY6068" fmla="*/ 1240906 h 1759758"/>
                <a:gd name="connsiteX6069" fmla="*/ 1864496 w 3467616"/>
                <a:gd name="connsiteY6069" fmla="*/ 1250142 h 1759758"/>
                <a:gd name="connsiteX6070" fmla="*/ 1864265 w 3467616"/>
                <a:gd name="connsiteY6070" fmla="*/ 1258455 h 1759758"/>
                <a:gd name="connsiteX6071" fmla="*/ 1864034 w 3467616"/>
                <a:gd name="connsiteY6071" fmla="*/ 1267460 h 1759758"/>
                <a:gd name="connsiteX6072" fmla="*/ 1863803 w 3467616"/>
                <a:gd name="connsiteY6072" fmla="*/ 1276696 h 1759758"/>
                <a:gd name="connsiteX6073" fmla="*/ 1863572 w 3467616"/>
                <a:gd name="connsiteY6073" fmla="*/ 1285933 h 1759758"/>
                <a:gd name="connsiteX6074" fmla="*/ 1863803 w 3467616"/>
                <a:gd name="connsiteY6074" fmla="*/ 1295169 h 1759758"/>
                <a:gd name="connsiteX6075" fmla="*/ 1863803 w 3467616"/>
                <a:gd name="connsiteY6075" fmla="*/ 1304406 h 1759758"/>
                <a:gd name="connsiteX6076" fmla="*/ 1864034 w 3467616"/>
                <a:gd name="connsiteY6076" fmla="*/ 1313411 h 1759758"/>
                <a:gd name="connsiteX6077" fmla="*/ 1864496 w 3467616"/>
                <a:gd name="connsiteY6077" fmla="*/ 1322647 h 1759758"/>
                <a:gd name="connsiteX6078" fmla="*/ 1865189 w 3467616"/>
                <a:gd name="connsiteY6078" fmla="*/ 1331884 h 1759758"/>
                <a:gd name="connsiteX6079" fmla="*/ 1865881 w 3467616"/>
                <a:gd name="connsiteY6079" fmla="*/ 1341351 h 1759758"/>
                <a:gd name="connsiteX6080" fmla="*/ 1866805 w 3467616"/>
                <a:gd name="connsiteY6080" fmla="*/ 1350587 h 1759758"/>
                <a:gd name="connsiteX6081" fmla="*/ 1867959 w 3467616"/>
                <a:gd name="connsiteY6081" fmla="*/ 1359824 h 1759758"/>
                <a:gd name="connsiteX6082" fmla="*/ 1869114 w 3467616"/>
                <a:gd name="connsiteY6082" fmla="*/ 1369060 h 1759758"/>
                <a:gd name="connsiteX6083" fmla="*/ 1869345 w 3467616"/>
                <a:gd name="connsiteY6083" fmla="*/ 1370215 h 1759758"/>
                <a:gd name="connsiteX6084" fmla="*/ 1867267 w 3467616"/>
                <a:gd name="connsiteY6084" fmla="*/ 1368829 h 1759758"/>
                <a:gd name="connsiteX6085" fmla="*/ 1862649 w 3467616"/>
                <a:gd name="connsiteY6085" fmla="*/ 1365135 h 1759758"/>
                <a:gd name="connsiteX6086" fmla="*/ 1858262 w 3467616"/>
                <a:gd name="connsiteY6086" fmla="*/ 1361440 h 1759758"/>
                <a:gd name="connsiteX6087" fmla="*/ 1853875 w 3467616"/>
                <a:gd name="connsiteY6087" fmla="*/ 1357746 h 1759758"/>
                <a:gd name="connsiteX6088" fmla="*/ 1849719 w 3467616"/>
                <a:gd name="connsiteY6088" fmla="*/ 1353589 h 1759758"/>
                <a:gd name="connsiteX6089" fmla="*/ 1845562 w 3467616"/>
                <a:gd name="connsiteY6089" fmla="*/ 1349433 h 1759758"/>
                <a:gd name="connsiteX6090" fmla="*/ 1841637 w 3467616"/>
                <a:gd name="connsiteY6090" fmla="*/ 1344815 h 1759758"/>
                <a:gd name="connsiteX6091" fmla="*/ 1837943 w 3467616"/>
                <a:gd name="connsiteY6091" fmla="*/ 1340196 h 1759758"/>
                <a:gd name="connsiteX6092" fmla="*/ 1834248 w 3467616"/>
                <a:gd name="connsiteY6092" fmla="*/ 1335347 h 1759758"/>
                <a:gd name="connsiteX6093" fmla="*/ 1830554 w 3467616"/>
                <a:gd name="connsiteY6093" fmla="*/ 1330036 h 1759758"/>
                <a:gd name="connsiteX6094" fmla="*/ 1827091 w 3467616"/>
                <a:gd name="connsiteY6094" fmla="*/ 1324726 h 1759758"/>
                <a:gd name="connsiteX6095" fmla="*/ 1823858 w 3467616"/>
                <a:gd name="connsiteY6095" fmla="*/ 1318953 h 1759758"/>
                <a:gd name="connsiteX6096" fmla="*/ 1820626 w 3467616"/>
                <a:gd name="connsiteY6096" fmla="*/ 1313180 h 1759758"/>
                <a:gd name="connsiteX6097" fmla="*/ 1817624 w 3467616"/>
                <a:gd name="connsiteY6097" fmla="*/ 1306946 h 1759758"/>
                <a:gd name="connsiteX6098" fmla="*/ 1814622 w 3467616"/>
                <a:gd name="connsiteY6098" fmla="*/ 1300480 h 1759758"/>
                <a:gd name="connsiteX6099" fmla="*/ 1811851 w 3467616"/>
                <a:gd name="connsiteY6099" fmla="*/ 1293553 h 1759758"/>
                <a:gd name="connsiteX6100" fmla="*/ 1809312 w 3467616"/>
                <a:gd name="connsiteY6100" fmla="*/ 1286626 h 1759758"/>
                <a:gd name="connsiteX6101" fmla="*/ 1806772 w 3467616"/>
                <a:gd name="connsiteY6101" fmla="*/ 1279236 h 1759758"/>
                <a:gd name="connsiteX6102" fmla="*/ 1804694 w 3467616"/>
                <a:gd name="connsiteY6102" fmla="*/ 1271616 h 1759758"/>
                <a:gd name="connsiteX6103" fmla="*/ 1802385 w 3467616"/>
                <a:gd name="connsiteY6103" fmla="*/ 1263766 h 1759758"/>
                <a:gd name="connsiteX6104" fmla="*/ 1800537 w 3467616"/>
                <a:gd name="connsiteY6104" fmla="*/ 1255453 h 1759758"/>
                <a:gd name="connsiteX6105" fmla="*/ 1798690 w 3467616"/>
                <a:gd name="connsiteY6105" fmla="*/ 1246909 h 1759758"/>
                <a:gd name="connsiteX6106" fmla="*/ 1797074 w 3467616"/>
                <a:gd name="connsiteY6106" fmla="*/ 1237904 h 1759758"/>
                <a:gd name="connsiteX6107" fmla="*/ 1795689 w 3467616"/>
                <a:gd name="connsiteY6107" fmla="*/ 1228667 h 1759758"/>
                <a:gd name="connsiteX6108" fmla="*/ 1794534 w 3467616"/>
                <a:gd name="connsiteY6108" fmla="*/ 1218969 h 1759758"/>
                <a:gd name="connsiteX6109" fmla="*/ 1793380 w 3467616"/>
                <a:gd name="connsiteY6109" fmla="*/ 1209040 h 1759758"/>
                <a:gd name="connsiteX6110" fmla="*/ 1792456 w 3467616"/>
                <a:gd name="connsiteY6110" fmla="*/ 1198649 h 1759758"/>
                <a:gd name="connsiteX6111" fmla="*/ 1792225 w 3467616"/>
                <a:gd name="connsiteY6111" fmla="*/ 1193800 h 1759758"/>
                <a:gd name="connsiteX6112" fmla="*/ 1794534 w 3467616"/>
                <a:gd name="connsiteY6112" fmla="*/ 1191491 h 1759758"/>
                <a:gd name="connsiteX6113" fmla="*/ 1817393 w 3467616"/>
                <a:gd name="connsiteY6113" fmla="*/ 1169093 h 1759758"/>
                <a:gd name="connsiteX6114" fmla="*/ 1827783 w 3467616"/>
                <a:gd name="connsiteY6114" fmla="*/ 1158240 h 1759758"/>
                <a:gd name="connsiteX6115" fmla="*/ 1828245 w 3467616"/>
                <a:gd name="connsiteY6115" fmla="*/ 1158471 h 1759758"/>
                <a:gd name="connsiteX6116" fmla="*/ 1832170 w 3467616"/>
                <a:gd name="connsiteY6116" fmla="*/ 1162396 h 1759758"/>
                <a:gd name="connsiteX6117" fmla="*/ 1835865 w 3467616"/>
                <a:gd name="connsiteY6117" fmla="*/ 1166784 h 1759758"/>
                <a:gd name="connsiteX6118" fmla="*/ 1839559 w 3467616"/>
                <a:gd name="connsiteY6118" fmla="*/ 1171402 h 1759758"/>
                <a:gd name="connsiteX6119" fmla="*/ 1843023 w 3467616"/>
                <a:gd name="connsiteY6119" fmla="*/ 1176482 h 1759758"/>
                <a:gd name="connsiteX6120" fmla="*/ 1846255 w 3467616"/>
                <a:gd name="connsiteY6120" fmla="*/ 1181793 h 1759758"/>
                <a:gd name="connsiteX6121" fmla="*/ 1849257 w 3467616"/>
                <a:gd name="connsiteY6121" fmla="*/ 1187566 h 1759758"/>
                <a:gd name="connsiteX6122" fmla="*/ 1852028 w 3467616"/>
                <a:gd name="connsiteY6122" fmla="*/ 1193569 h 1759758"/>
                <a:gd name="connsiteX6123" fmla="*/ 1854567 w 3467616"/>
                <a:gd name="connsiteY6123" fmla="*/ 1200266 h 1759758"/>
                <a:gd name="connsiteX6124" fmla="*/ 1856876 w 3467616"/>
                <a:gd name="connsiteY6124" fmla="*/ 1207424 h 1759758"/>
                <a:gd name="connsiteX6125" fmla="*/ 1858954 w 3467616"/>
                <a:gd name="connsiteY6125" fmla="*/ 1215044 h 1759758"/>
                <a:gd name="connsiteX6126" fmla="*/ 1860802 w 3467616"/>
                <a:gd name="connsiteY6126" fmla="*/ 1223126 h 1759758"/>
                <a:gd name="connsiteX6127" fmla="*/ 1942078 w 3467616"/>
                <a:gd name="connsiteY6127" fmla="*/ 1520306 h 1759758"/>
                <a:gd name="connsiteX6128" fmla="*/ 1937460 w 3467616"/>
                <a:gd name="connsiteY6128" fmla="*/ 1530696 h 1759758"/>
                <a:gd name="connsiteX6129" fmla="*/ 1931918 w 3467616"/>
                <a:gd name="connsiteY6129" fmla="*/ 1540626 h 1759758"/>
                <a:gd name="connsiteX6130" fmla="*/ 1925453 w 3467616"/>
                <a:gd name="connsiteY6130" fmla="*/ 1550093 h 1759758"/>
                <a:gd name="connsiteX6131" fmla="*/ 1918295 w 3467616"/>
                <a:gd name="connsiteY6131" fmla="*/ 1559098 h 1759758"/>
                <a:gd name="connsiteX6132" fmla="*/ 1906750 w 3467616"/>
                <a:gd name="connsiteY6132" fmla="*/ 1571106 h 1759758"/>
                <a:gd name="connsiteX6133" fmla="*/ 1905134 w 3467616"/>
                <a:gd name="connsiteY6133" fmla="*/ 1584267 h 1759758"/>
                <a:gd name="connsiteX6134" fmla="*/ 1903749 w 3467616"/>
                <a:gd name="connsiteY6134" fmla="*/ 1592580 h 1759758"/>
                <a:gd name="connsiteX6135" fmla="*/ 1901670 w 3467616"/>
                <a:gd name="connsiteY6135" fmla="*/ 1600200 h 1759758"/>
                <a:gd name="connsiteX6136" fmla="*/ 1899362 w 3467616"/>
                <a:gd name="connsiteY6136" fmla="*/ 1607358 h 1759758"/>
                <a:gd name="connsiteX6137" fmla="*/ 1896822 w 3467616"/>
                <a:gd name="connsiteY6137" fmla="*/ 1613824 h 1759758"/>
                <a:gd name="connsiteX6138" fmla="*/ 1893820 w 3467616"/>
                <a:gd name="connsiteY6138" fmla="*/ 1619827 h 1759758"/>
                <a:gd name="connsiteX6139" fmla="*/ 1890357 w 3467616"/>
                <a:gd name="connsiteY6139" fmla="*/ 1625369 h 1759758"/>
                <a:gd name="connsiteX6140" fmla="*/ 1886662 w 3467616"/>
                <a:gd name="connsiteY6140" fmla="*/ 1630449 h 1759758"/>
                <a:gd name="connsiteX6141" fmla="*/ 1882737 w 3467616"/>
                <a:gd name="connsiteY6141" fmla="*/ 1635298 h 1759758"/>
                <a:gd name="connsiteX6142" fmla="*/ 1878350 w 3467616"/>
                <a:gd name="connsiteY6142" fmla="*/ 1639455 h 1759758"/>
                <a:gd name="connsiteX6143" fmla="*/ 1873732 w 3467616"/>
                <a:gd name="connsiteY6143" fmla="*/ 1643611 h 1759758"/>
                <a:gd name="connsiteX6144" fmla="*/ 1868883 w 3467616"/>
                <a:gd name="connsiteY6144" fmla="*/ 1647306 h 1759758"/>
                <a:gd name="connsiteX6145" fmla="*/ 1864265 w 3467616"/>
                <a:gd name="connsiteY6145" fmla="*/ 1650307 h 1759758"/>
                <a:gd name="connsiteX6146" fmla="*/ 1864496 w 3467616"/>
                <a:gd name="connsiteY6146" fmla="*/ 1648922 h 1759758"/>
                <a:gd name="connsiteX6147" fmla="*/ 1866343 w 3467616"/>
                <a:gd name="connsiteY6147" fmla="*/ 1643611 h 1759758"/>
                <a:gd name="connsiteX6148" fmla="*/ 1868421 w 3467616"/>
                <a:gd name="connsiteY6148" fmla="*/ 1638762 h 1759758"/>
                <a:gd name="connsiteX6149" fmla="*/ 1871192 w 3467616"/>
                <a:gd name="connsiteY6149" fmla="*/ 1634144 h 1759758"/>
                <a:gd name="connsiteX6150" fmla="*/ 1874194 w 3467616"/>
                <a:gd name="connsiteY6150" fmla="*/ 1629756 h 1759758"/>
                <a:gd name="connsiteX6151" fmla="*/ 1877426 w 3467616"/>
                <a:gd name="connsiteY6151" fmla="*/ 1625138 h 1759758"/>
                <a:gd name="connsiteX6152" fmla="*/ 1881121 w 3467616"/>
                <a:gd name="connsiteY6152" fmla="*/ 1620520 h 1759758"/>
                <a:gd name="connsiteX6153" fmla="*/ 1884815 w 3467616"/>
                <a:gd name="connsiteY6153" fmla="*/ 1615440 h 1759758"/>
                <a:gd name="connsiteX6154" fmla="*/ 1888509 w 3467616"/>
                <a:gd name="connsiteY6154" fmla="*/ 1609898 h 1759758"/>
                <a:gd name="connsiteX6155" fmla="*/ 1892204 w 3467616"/>
                <a:gd name="connsiteY6155" fmla="*/ 1603895 h 1759758"/>
                <a:gd name="connsiteX6156" fmla="*/ 1895436 w 3467616"/>
                <a:gd name="connsiteY6156" fmla="*/ 1597198 h 1759758"/>
                <a:gd name="connsiteX6157" fmla="*/ 1897976 w 3467616"/>
                <a:gd name="connsiteY6157" fmla="*/ 1589578 h 1759758"/>
                <a:gd name="connsiteX6158" fmla="*/ 1899823 w 3467616"/>
                <a:gd name="connsiteY6158" fmla="*/ 1581266 h 1759758"/>
                <a:gd name="connsiteX6159" fmla="*/ 1900516 w 3467616"/>
                <a:gd name="connsiteY6159" fmla="*/ 1573184 h 1759758"/>
                <a:gd name="connsiteX6160" fmla="*/ 1901901 w 3467616"/>
                <a:gd name="connsiteY6160" fmla="*/ 1564409 h 1759758"/>
                <a:gd name="connsiteX6161" fmla="*/ 1903749 w 3467616"/>
                <a:gd name="connsiteY6161" fmla="*/ 1556096 h 1759758"/>
                <a:gd name="connsiteX6162" fmla="*/ 1906058 w 3467616"/>
                <a:gd name="connsiteY6162" fmla="*/ 1548246 h 1759758"/>
                <a:gd name="connsiteX6163" fmla="*/ 1908828 w 3467616"/>
                <a:gd name="connsiteY6163" fmla="*/ 1540626 h 1759758"/>
                <a:gd name="connsiteX6164" fmla="*/ 1912061 w 3467616"/>
                <a:gd name="connsiteY6164" fmla="*/ 1533006 h 1759758"/>
                <a:gd name="connsiteX6165" fmla="*/ 1915524 w 3467616"/>
                <a:gd name="connsiteY6165" fmla="*/ 1525847 h 1759758"/>
                <a:gd name="connsiteX6166" fmla="*/ 1919450 w 3467616"/>
                <a:gd name="connsiteY6166" fmla="*/ 1518920 h 1759758"/>
                <a:gd name="connsiteX6167" fmla="*/ 1924991 w 3467616"/>
                <a:gd name="connsiteY6167" fmla="*/ 1509915 h 1759758"/>
                <a:gd name="connsiteX6168" fmla="*/ 1927300 w 3467616"/>
                <a:gd name="connsiteY6168" fmla="*/ 1498600 h 1759758"/>
                <a:gd name="connsiteX6169" fmla="*/ 1928916 w 3467616"/>
                <a:gd name="connsiteY6169" fmla="*/ 1489364 h 1759758"/>
                <a:gd name="connsiteX6170" fmla="*/ 1930533 w 3467616"/>
                <a:gd name="connsiteY6170" fmla="*/ 1480127 h 1759758"/>
                <a:gd name="connsiteX6171" fmla="*/ 1931687 w 3467616"/>
                <a:gd name="connsiteY6171" fmla="*/ 1471122 h 1759758"/>
                <a:gd name="connsiteX6172" fmla="*/ 1932842 w 3467616"/>
                <a:gd name="connsiteY6172" fmla="*/ 1461886 h 1759758"/>
                <a:gd name="connsiteX6173" fmla="*/ 1933765 w 3467616"/>
                <a:gd name="connsiteY6173" fmla="*/ 1452880 h 1759758"/>
                <a:gd name="connsiteX6174" fmla="*/ 1934689 w 3467616"/>
                <a:gd name="connsiteY6174" fmla="*/ 1443875 h 1759758"/>
                <a:gd name="connsiteX6175" fmla="*/ 1935151 w 3467616"/>
                <a:gd name="connsiteY6175" fmla="*/ 1434869 h 1759758"/>
                <a:gd name="connsiteX6176" fmla="*/ 1935612 w 3467616"/>
                <a:gd name="connsiteY6176" fmla="*/ 1426095 h 1759758"/>
                <a:gd name="connsiteX6177" fmla="*/ 1935843 w 3467616"/>
                <a:gd name="connsiteY6177" fmla="*/ 1417089 h 1759758"/>
                <a:gd name="connsiteX6178" fmla="*/ 1936074 w 3467616"/>
                <a:gd name="connsiteY6178" fmla="*/ 1408315 h 1759758"/>
                <a:gd name="connsiteX6179" fmla="*/ 1936074 w 3467616"/>
                <a:gd name="connsiteY6179" fmla="*/ 1399540 h 1759758"/>
                <a:gd name="connsiteX6180" fmla="*/ 1936074 w 3467616"/>
                <a:gd name="connsiteY6180" fmla="*/ 1390766 h 1759758"/>
                <a:gd name="connsiteX6181" fmla="*/ 1935843 w 3467616"/>
                <a:gd name="connsiteY6181" fmla="*/ 1383146 h 1759758"/>
                <a:gd name="connsiteX6182" fmla="*/ 1936305 w 3467616"/>
                <a:gd name="connsiteY6182" fmla="*/ 1383146 h 1759758"/>
                <a:gd name="connsiteX6183" fmla="*/ 1942078 w 3467616"/>
                <a:gd name="connsiteY6183" fmla="*/ 1385455 h 1759758"/>
                <a:gd name="connsiteX6184" fmla="*/ 1947850 w 3467616"/>
                <a:gd name="connsiteY6184" fmla="*/ 1387533 h 1759758"/>
                <a:gd name="connsiteX6185" fmla="*/ 1953622 w 3467616"/>
                <a:gd name="connsiteY6185" fmla="*/ 1389611 h 1759758"/>
                <a:gd name="connsiteX6186" fmla="*/ 1957548 w 3467616"/>
                <a:gd name="connsiteY6186" fmla="*/ 1390996 h 1759758"/>
                <a:gd name="connsiteX6187" fmla="*/ 1957779 w 3467616"/>
                <a:gd name="connsiteY6187" fmla="*/ 1396538 h 1759758"/>
                <a:gd name="connsiteX6188" fmla="*/ 1958240 w 3467616"/>
                <a:gd name="connsiteY6188" fmla="*/ 1410162 h 1759758"/>
                <a:gd name="connsiteX6189" fmla="*/ 1958240 w 3467616"/>
                <a:gd name="connsiteY6189" fmla="*/ 1423555 h 1759758"/>
                <a:gd name="connsiteX6190" fmla="*/ 1957779 w 3467616"/>
                <a:gd name="connsiteY6190" fmla="*/ 1436716 h 1759758"/>
                <a:gd name="connsiteX6191" fmla="*/ 1957086 w 3467616"/>
                <a:gd name="connsiteY6191" fmla="*/ 1449647 h 1759758"/>
                <a:gd name="connsiteX6192" fmla="*/ 1956162 w 3467616"/>
                <a:gd name="connsiteY6192" fmla="*/ 1462347 h 1759758"/>
                <a:gd name="connsiteX6193" fmla="*/ 1954546 w 3467616"/>
                <a:gd name="connsiteY6193" fmla="*/ 1474586 h 1759758"/>
                <a:gd name="connsiteX6194" fmla="*/ 1952237 w 3467616"/>
                <a:gd name="connsiteY6194" fmla="*/ 1486593 h 1759758"/>
                <a:gd name="connsiteX6195" fmla="*/ 1949466 w 3467616"/>
                <a:gd name="connsiteY6195" fmla="*/ 1498369 h 1759758"/>
                <a:gd name="connsiteX6196" fmla="*/ 1946234 w 3467616"/>
                <a:gd name="connsiteY6196" fmla="*/ 1509453 h 1759758"/>
                <a:gd name="connsiteX6197" fmla="*/ 1942078 w 3467616"/>
                <a:gd name="connsiteY6197" fmla="*/ 1520306 h 1759758"/>
                <a:gd name="connsiteX6198" fmla="*/ 1904672 w 3467616"/>
                <a:gd name="connsiteY6198" fmla="*/ 1411316 h 1759758"/>
                <a:gd name="connsiteX6199" fmla="*/ 1905827 w 3467616"/>
                <a:gd name="connsiteY6199" fmla="*/ 1408776 h 1759758"/>
                <a:gd name="connsiteX6200" fmla="*/ 1905827 w 3467616"/>
                <a:gd name="connsiteY6200" fmla="*/ 1408776 h 1759758"/>
                <a:gd name="connsiteX6201" fmla="*/ 1905827 w 3467616"/>
                <a:gd name="connsiteY6201" fmla="*/ 1416166 h 1759758"/>
                <a:gd name="connsiteX6202" fmla="*/ 1905596 w 3467616"/>
                <a:gd name="connsiteY6202" fmla="*/ 1425171 h 1759758"/>
                <a:gd name="connsiteX6203" fmla="*/ 1905134 w 3467616"/>
                <a:gd name="connsiteY6203" fmla="*/ 1433946 h 1759758"/>
                <a:gd name="connsiteX6204" fmla="*/ 1904672 w 3467616"/>
                <a:gd name="connsiteY6204" fmla="*/ 1438333 h 1759758"/>
                <a:gd name="connsiteX6205" fmla="*/ 1904210 w 3467616"/>
                <a:gd name="connsiteY6205" fmla="*/ 1436716 h 1759758"/>
                <a:gd name="connsiteX6206" fmla="*/ 1903287 w 3467616"/>
                <a:gd name="connsiteY6206" fmla="*/ 1430482 h 1759758"/>
                <a:gd name="connsiteX6207" fmla="*/ 1901901 w 3467616"/>
                <a:gd name="connsiteY6207" fmla="*/ 1424478 h 1759758"/>
                <a:gd name="connsiteX6208" fmla="*/ 1900516 w 3467616"/>
                <a:gd name="connsiteY6208" fmla="*/ 1418244 h 1759758"/>
                <a:gd name="connsiteX6209" fmla="*/ 1900516 w 3467616"/>
                <a:gd name="connsiteY6209" fmla="*/ 1417782 h 1759758"/>
                <a:gd name="connsiteX6210" fmla="*/ 1901670 w 3467616"/>
                <a:gd name="connsiteY6210" fmla="*/ 1416166 h 1759758"/>
                <a:gd name="connsiteX6211" fmla="*/ 1903287 w 3467616"/>
                <a:gd name="connsiteY6211" fmla="*/ 1413856 h 1759758"/>
                <a:gd name="connsiteX6212" fmla="*/ 1904672 w 3467616"/>
                <a:gd name="connsiteY6212" fmla="*/ 1411316 h 1759758"/>
                <a:gd name="connsiteX6213" fmla="*/ 1864958 w 3467616"/>
                <a:gd name="connsiteY6213" fmla="*/ 1583344 h 1759758"/>
                <a:gd name="connsiteX6214" fmla="*/ 1863342 w 3467616"/>
                <a:gd name="connsiteY6214" fmla="*/ 1587038 h 1759758"/>
                <a:gd name="connsiteX6215" fmla="*/ 1861494 w 3467616"/>
                <a:gd name="connsiteY6215" fmla="*/ 1590502 h 1759758"/>
                <a:gd name="connsiteX6216" fmla="*/ 1859647 w 3467616"/>
                <a:gd name="connsiteY6216" fmla="*/ 1593735 h 1759758"/>
                <a:gd name="connsiteX6217" fmla="*/ 1857800 w 3467616"/>
                <a:gd name="connsiteY6217" fmla="*/ 1596275 h 1759758"/>
                <a:gd name="connsiteX6218" fmla="*/ 1855953 w 3467616"/>
                <a:gd name="connsiteY6218" fmla="*/ 1598353 h 1759758"/>
                <a:gd name="connsiteX6219" fmla="*/ 1854106 w 3467616"/>
                <a:gd name="connsiteY6219" fmla="*/ 1600200 h 1759758"/>
                <a:gd name="connsiteX6220" fmla="*/ 1852258 w 3467616"/>
                <a:gd name="connsiteY6220" fmla="*/ 1601586 h 1759758"/>
                <a:gd name="connsiteX6221" fmla="*/ 1850180 w 3467616"/>
                <a:gd name="connsiteY6221" fmla="*/ 1602740 h 1759758"/>
                <a:gd name="connsiteX6222" fmla="*/ 1840252 w 3467616"/>
                <a:gd name="connsiteY6222" fmla="*/ 1606435 h 1759758"/>
                <a:gd name="connsiteX6223" fmla="*/ 1838405 w 3467616"/>
                <a:gd name="connsiteY6223" fmla="*/ 1626986 h 1759758"/>
                <a:gd name="connsiteX6224" fmla="*/ 1836788 w 3467616"/>
                <a:gd name="connsiteY6224" fmla="*/ 1638762 h 1759758"/>
                <a:gd name="connsiteX6225" fmla="*/ 1834941 w 3467616"/>
                <a:gd name="connsiteY6225" fmla="*/ 1650076 h 1759758"/>
                <a:gd name="connsiteX6226" fmla="*/ 1832401 w 3467616"/>
                <a:gd name="connsiteY6226" fmla="*/ 1660698 h 1759758"/>
                <a:gd name="connsiteX6227" fmla="*/ 1829631 w 3467616"/>
                <a:gd name="connsiteY6227" fmla="*/ 1670396 h 1759758"/>
                <a:gd name="connsiteX6228" fmla="*/ 1826629 w 3467616"/>
                <a:gd name="connsiteY6228" fmla="*/ 1679402 h 1759758"/>
                <a:gd name="connsiteX6229" fmla="*/ 1822935 w 3467616"/>
                <a:gd name="connsiteY6229" fmla="*/ 1687715 h 1759758"/>
                <a:gd name="connsiteX6230" fmla="*/ 1819009 w 3467616"/>
                <a:gd name="connsiteY6230" fmla="*/ 1695335 h 1759758"/>
                <a:gd name="connsiteX6231" fmla="*/ 1814853 w 3467616"/>
                <a:gd name="connsiteY6231" fmla="*/ 1702262 h 1759758"/>
                <a:gd name="connsiteX6232" fmla="*/ 1810235 w 3467616"/>
                <a:gd name="connsiteY6232" fmla="*/ 1708496 h 1759758"/>
                <a:gd name="connsiteX6233" fmla="*/ 1805386 w 3467616"/>
                <a:gd name="connsiteY6233" fmla="*/ 1714038 h 1759758"/>
                <a:gd name="connsiteX6234" fmla="*/ 1801923 w 3467616"/>
                <a:gd name="connsiteY6234" fmla="*/ 1717040 h 1759758"/>
                <a:gd name="connsiteX6235" fmla="*/ 1802846 w 3467616"/>
                <a:gd name="connsiteY6235" fmla="*/ 1714500 h 1759758"/>
                <a:gd name="connsiteX6236" fmla="*/ 1804001 w 3467616"/>
                <a:gd name="connsiteY6236" fmla="*/ 1709420 h 1759758"/>
                <a:gd name="connsiteX6237" fmla="*/ 1805155 w 3467616"/>
                <a:gd name="connsiteY6237" fmla="*/ 1704571 h 1759758"/>
                <a:gd name="connsiteX6238" fmla="*/ 1806079 w 3467616"/>
                <a:gd name="connsiteY6238" fmla="*/ 1699491 h 1759758"/>
                <a:gd name="connsiteX6239" fmla="*/ 1806772 w 3467616"/>
                <a:gd name="connsiteY6239" fmla="*/ 1694411 h 1759758"/>
                <a:gd name="connsiteX6240" fmla="*/ 1807464 w 3467616"/>
                <a:gd name="connsiteY6240" fmla="*/ 1689100 h 1759758"/>
                <a:gd name="connsiteX6241" fmla="*/ 1807926 w 3467616"/>
                <a:gd name="connsiteY6241" fmla="*/ 1684020 h 1759758"/>
                <a:gd name="connsiteX6242" fmla="*/ 1808157 w 3467616"/>
                <a:gd name="connsiteY6242" fmla="*/ 1678940 h 1759758"/>
                <a:gd name="connsiteX6243" fmla="*/ 1808157 w 3467616"/>
                <a:gd name="connsiteY6243" fmla="*/ 1673860 h 1759758"/>
                <a:gd name="connsiteX6244" fmla="*/ 1812082 w 3467616"/>
                <a:gd name="connsiteY6244" fmla="*/ 1669704 h 1759758"/>
                <a:gd name="connsiteX6245" fmla="*/ 1818778 w 3467616"/>
                <a:gd name="connsiteY6245" fmla="*/ 1661160 h 1759758"/>
                <a:gd name="connsiteX6246" fmla="*/ 1823858 w 3467616"/>
                <a:gd name="connsiteY6246" fmla="*/ 1652386 h 1759758"/>
                <a:gd name="connsiteX6247" fmla="*/ 1828014 w 3467616"/>
                <a:gd name="connsiteY6247" fmla="*/ 1643611 h 1759758"/>
                <a:gd name="connsiteX6248" fmla="*/ 1830785 w 3467616"/>
                <a:gd name="connsiteY6248" fmla="*/ 1635067 h 1759758"/>
                <a:gd name="connsiteX6249" fmla="*/ 1832863 w 3467616"/>
                <a:gd name="connsiteY6249" fmla="*/ 1626524 h 1759758"/>
                <a:gd name="connsiteX6250" fmla="*/ 1834248 w 3467616"/>
                <a:gd name="connsiteY6250" fmla="*/ 1618211 h 1759758"/>
                <a:gd name="connsiteX6251" fmla="*/ 1835172 w 3467616"/>
                <a:gd name="connsiteY6251" fmla="*/ 1611053 h 1759758"/>
                <a:gd name="connsiteX6252" fmla="*/ 1837481 w 3467616"/>
                <a:gd name="connsiteY6252" fmla="*/ 1599046 h 1759758"/>
                <a:gd name="connsiteX6253" fmla="*/ 1839790 w 3467616"/>
                <a:gd name="connsiteY6253" fmla="*/ 1586346 h 1759758"/>
                <a:gd name="connsiteX6254" fmla="*/ 1841406 w 3467616"/>
                <a:gd name="connsiteY6254" fmla="*/ 1574107 h 1759758"/>
                <a:gd name="connsiteX6255" fmla="*/ 1842792 w 3467616"/>
                <a:gd name="connsiteY6255" fmla="*/ 1561869 h 1759758"/>
                <a:gd name="connsiteX6256" fmla="*/ 1843946 w 3467616"/>
                <a:gd name="connsiteY6256" fmla="*/ 1549862 h 1759758"/>
                <a:gd name="connsiteX6257" fmla="*/ 1844639 w 3467616"/>
                <a:gd name="connsiteY6257" fmla="*/ 1538086 h 1759758"/>
                <a:gd name="connsiteX6258" fmla="*/ 1844870 w 3467616"/>
                <a:gd name="connsiteY6258" fmla="*/ 1526309 h 1759758"/>
                <a:gd name="connsiteX6259" fmla="*/ 1844870 w 3467616"/>
                <a:gd name="connsiteY6259" fmla="*/ 1514764 h 1759758"/>
                <a:gd name="connsiteX6260" fmla="*/ 1844408 w 3467616"/>
                <a:gd name="connsiteY6260" fmla="*/ 1503449 h 1759758"/>
                <a:gd name="connsiteX6261" fmla="*/ 1843715 w 3467616"/>
                <a:gd name="connsiteY6261" fmla="*/ 1492135 h 1759758"/>
                <a:gd name="connsiteX6262" fmla="*/ 1842561 w 3467616"/>
                <a:gd name="connsiteY6262" fmla="*/ 1481051 h 1759758"/>
                <a:gd name="connsiteX6263" fmla="*/ 1841175 w 3467616"/>
                <a:gd name="connsiteY6263" fmla="*/ 1469967 h 1759758"/>
                <a:gd name="connsiteX6264" fmla="*/ 1839328 w 3467616"/>
                <a:gd name="connsiteY6264" fmla="*/ 1459115 h 1759758"/>
                <a:gd name="connsiteX6265" fmla="*/ 1837481 w 3467616"/>
                <a:gd name="connsiteY6265" fmla="*/ 1448493 h 1759758"/>
                <a:gd name="connsiteX6266" fmla="*/ 1835172 w 3467616"/>
                <a:gd name="connsiteY6266" fmla="*/ 1437871 h 1759758"/>
                <a:gd name="connsiteX6267" fmla="*/ 1834479 w 3467616"/>
                <a:gd name="connsiteY6267" fmla="*/ 1435100 h 1759758"/>
                <a:gd name="connsiteX6268" fmla="*/ 1834941 w 3467616"/>
                <a:gd name="connsiteY6268" fmla="*/ 1434638 h 1759758"/>
                <a:gd name="connsiteX6269" fmla="*/ 1841406 w 3467616"/>
                <a:gd name="connsiteY6269" fmla="*/ 1430251 h 1759758"/>
                <a:gd name="connsiteX6270" fmla="*/ 1847641 w 3467616"/>
                <a:gd name="connsiteY6270" fmla="*/ 1426556 h 1759758"/>
                <a:gd name="connsiteX6271" fmla="*/ 1853644 w 3467616"/>
                <a:gd name="connsiteY6271" fmla="*/ 1423555 h 1759758"/>
                <a:gd name="connsiteX6272" fmla="*/ 1859878 w 3467616"/>
                <a:gd name="connsiteY6272" fmla="*/ 1421015 h 1759758"/>
                <a:gd name="connsiteX6273" fmla="*/ 1866112 w 3467616"/>
                <a:gd name="connsiteY6273" fmla="*/ 1418936 h 1759758"/>
                <a:gd name="connsiteX6274" fmla="*/ 1868190 w 3467616"/>
                <a:gd name="connsiteY6274" fmla="*/ 1418475 h 1759758"/>
                <a:gd name="connsiteX6275" fmla="*/ 1869576 w 3467616"/>
                <a:gd name="connsiteY6275" fmla="*/ 1424016 h 1759758"/>
                <a:gd name="connsiteX6276" fmla="*/ 1871654 w 3467616"/>
                <a:gd name="connsiteY6276" fmla="*/ 1432329 h 1759758"/>
                <a:gd name="connsiteX6277" fmla="*/ 1873501 w 3467616"/>
                <a:gd name="connsiteY6277" fmla="*/ 1440642 h 1759758"/>
                <a:gd name="connsiteX6278" fmla="*/ 1875117 w 3467616"/>
                <a:gd name="connsiteY6278" fmla="*/ 1448955 h 1759758"/>
                <a:gd name="connsiteX6279" fmla="*/ 1876503 w 3467616"/>
                <a:gd name="connsiteY6279" fmla="*/ 1457498 h 1759758"/>
                <a:gd name="connsiteX6280" fmla="*/ 1877426 w 3467616"/>
                <a:gd name="connsiteY6280" fmla="*/ 1465811 h 1759758"/>
                <a:gd name="connsiteX6281" fmla="*/ 1878350 w 3467616"/>
                <a:gd name="connsiteY6281" fmla="*/ 1474355 h 1759758"/>
                <a:gd name="connsiteX6282" fmla="*/ 1878812 w 3467616"/>
                <a:gd name="connsiteY6282" fmla="*/ 1482898 h 1759758"/>
                <a:gd name="connsiteX6283" fmla="*/ 1879043 w 3467616"/>
                <a:gd name="connsiteY6283" fmla="*/ 1491442 h 1759758"/>
                <a:gd name="connsiteX6284" fmla="*/ 1878812 w 3467616"/>
                <a:gd name="connsiteY6284" fmla="*/ 1500216 h 1759758"/>
                <a:gd name="connsiteX6285" fmla="*/ 1878350 w 3467616"/>
                <a:gd name="connsiteY6285" fmla="*/ 1508991 h 1759758"/>
                <a:gd name="connsiteX6286" fmla="*/ 1877657 w 3467616"/>
                <a:gd name="connsiteY6286" fmla="*/ 1517766 h 1759758"/>
                <a:gd name="connsiteX6287" fmla="*/ 1876503 w 3467616"/>
                <a:gd name="connsiteY6287" fmla="*/ 1526771 h 1759758"/>
                <a:gd name="connsiteX6288" fmla="*/ 1875117 w 3467616"/>
                <a:gd name="connsiteY6288" fmla="*/ 1535776 h 1759758"/>
                <a:gd name="connsiteX6289" fmla="*/ 1873039 w 3467616"/>
                <a:gd name="connsiteY6289" fmla="*/ 1545475 h 1759758"/>
                <a:gd name="connsiteX6290" fmla="*/ 1872116 w 3467616"/>
                <a:gd name="connsiteY6290" fmla="*/ 1552402 h 1759758"/>
                <a:gd name="connsiteX6291" fmla="*/ 1871192 w 3467616"/>
                <a:gd name="connsiteY6291" fmla="*/ 1558406 h 1759758"/>
                <a:gd name="connsiteX6292" fmla="*/ 1870268 w 3467616"/>
                <a:gd name="connsiteY6292" fmla="*/ 1563947 h 1759758"/>
                <a:gd name="connsiteX6293" fmla="*/ 1869114 w 3467616"/>
                <a:gd name="connsiteY6293" fmla="*/ 1569258 h 1759758"/>
                <a:gd name="connsiteX6294" fmla="*/ 1867729 w 3467616"/>
                <a:gd name="connsiteY6294" fmla="*/ 1574338 h 1759758"/>
                <a:gd name="connsiteX6295" fmla="*/ 1866343 w 3467616"/>
                <a:gd name="connsiteY6295" fmla="*/ 1578956 h 1759758"/>
                <a:gd name="connsiteX6296" fmla="*/ 1864958 w 3467616"/>
                <a:gd name="connsiteY6296" fmla="*/ 1583344 h 1759758"/>
                <a:gd name="connsiteX6297" fmla="*/ 1805617 w 3467616"/>
                <a:gd name="connsiteY6297" fmla="*/ 1469044 h 1759758"/>
                <a:gd name="connsiteX6298" fmla="*/ 1802846 w 3467616"/>
                <a:gd name="connsiteY6298" fmla="*/ 1461424 h 1759758"/>
                <a:gd name="connsiteX6299" fmla="*/ 1802616 w 3467616"/>
                <a:gd name="connsiteY6299" fmla="*/ 1460962 h 1759758"/>
                <a:gd name="connsiteX6300" fmla="*/ 1804232 w 3467616"/>
                <a:gd name="connsiteY6300" fmla="*/ 1459576 h 1759758"/>
                <a:gd name="connsiteX6301" fmla="*/ 1804463 w 3467616"/>
                <a:gd name="connsiteY6301" fmla="*/ 1461655 h 1759758"/>
                <a:gd name="connsiteX6302" fmla="*/ 1805848 w 3467616"/>
                <a:gd name="connsiteY6302" fmla="*/ 1469506 h 1759758"/>
                <a:gd name="connsiteX6303" fmla="*/ 1805617 w 3467616"/>
                <a:gd name="connsiteY6303" fmla="*/ 1469044 h 1759758"/>
                <a:gd name="connsiteX6304" fmla="*/ 1798228 w 3467616"/>
                <a:gd name="connsiteY6304" fmla="*/ 1575262 h 1759758"/>
                <a:gd name="connsiteX6305" fmla="*/ 1802154 w 3467616"/>
                <a:gd name="connsiteY6305" fmla="*/ 1592349 h 1759758"/>
                <a:gd name="connsiteX6306" fmla="*/ 1803770 w 3467616"/>
                <a:gd name="connsiteY6306" fmla="*/ 1599276 h 1759758"/>
                <a:gd name="connsiteX6307" fmla="*/ 1803539 w 3467616"/>
                <a:gd name="connsiteY6307" fmla="*/ 1602047 h 1759758"/>
                <a:gd name="connsiteX6308" fmla="*/ 1803308 w 3467616"/>
                <a:gd name="connsiteY6308" fmla="*/ 1606435 h 1759758"/>
                <a:gd name="connsiteX6309" fmla="*/ 1802616 w 3467616"/>
                <a:gd name="connsiteY6309" fmla="*/ 1610360 h 1759758"/>
                <a:gd name="connsiteX6310" fmla="*/ 1801923 w 3467616"/>
                <a:gd name="connsiteY6310" fmla="*/ 1614516 h 1759758"/>
                <a:gd name="connsiteX6311" fmla="*/ 1801230 w 3467616"/>
                <a:gd name="connsiteY6311" fmla="*/ 1618442 h 1759758"/>
                <a:gd name="connsiteX6312" fmla="*/ 1800076 w 3467616"/>
                <a:gd name="connsiteY6312" fmla="*/ 1622367 h 1759758"/>
                <a:gd name="connsiteX6313" fmla="*/ 1798921 w 3467616"/>
                <a:gd name="connsiteY6313" fmla="*/ 1626293 h 1759758"/>
                <a:gd name="connsiteX6314" fmla="*/ 1797536 w 3467616"/>
                <a:gd name="connsiteY6314" fmla="*/ 1629987 h 1759758"/>
                <a:gd name="connsiteX6315" fmla="*/ 1795920 w 3467616"/>
                <a:gd name="connsiteY6315" fmla="*/ 1633682 h 1759758"/>
                <a:gd name="connsiteX6316" fmla="*/ 1794303 w 3467616"/>
                <a:gd name="connsiteY6316" fmla="*/ 1637376 h 1759758"/>
                <a:gd name="connsiteX6317" fmla="*/ 1792456 w 3467616"/>
                <a:gd name="connsiteY6317" fmla="*/ 1640840 h 1759758"/>
                <a:gd name="connsiteX6318" fmla="*/ 1790378 w 3467616"/>
                <a:gd name="connsiteY6318" fmla="*/ 1644304 h 1759758"/>
                <a:gd name="connsiteX6319" fmla="*/ 1788300 w 3467616"/>
                <a:gd name="connsiteY6319" fmla="*/ 1647767 h 1759758"/>
                <a:gd name="connsiteX6320" fmla="*/ 1785991 w 3467616"/>
                <a:gd name="connsiteY6320" fmla="*/ 1651231 h 1759758"/>
                <a:gd name="connsiteX6321" fmla="*/ 1783451 w 3467616"/>
                <a:gd name="connsiteY6321" fmla="*/ 1654464 h 1759758"/>
                <a:gd name="connsiteX6322" fmla="*/ 1778371 w 3467616"/>
                <a:gd name="connsiteY6322" fmla="*/ 1660698 h 1759758"/>
                <a:gd name="connsiteX6323" fmla="*/ 1776293 w 3467616"/>
                <a:gd name="connsiteY6323" fmla="*/ 1675246 h 1759758"/>
                <a:gd name="connsiteX6324" fmla="*/ 1774446 w 3467616"/>
                <a:gd name="connsiteY6324" fmla="*/ 1685867 h 1759758"/>
                <a:gd name="connsiteX6325" fmla="*/ 1772599 w 3467616"/>
                <a:gd name="connsiteY6325" fmla="*/ 1696027 h 1759758"/>
                <a:gd name="connsiteX6326" fmla="*/ 1770521 w 3467616"/>
                <a:gd name="connsiteY6326" fmla="*/ 1705726 h 1759758"/>
                <a:gd name="connsiteX6327" fmla="*/ 1768212 w 3467616"/>
                <a:gd name="connsiteY6327" fmla="*/ 1714962 h 1759758"/>
                <a:gd name="connsiteX6328" fmla="*/ 1765672 w 3467616"/>
                <a:gd name="connsiteY6328" fmla="*/ 1723275 h 1759758"/>
                <a:gd name="connsiteX6329" fmla="*/ 1763132 w 3467616"/>
                <a:gd name="connsiteY6329" fmla="*/ 1731126 h 1759758"/>
                <a:gd name="connsiteX6330" fmla="*/ 1760361 w 3467616"/>
                <a:gd name="connsiteY6330" fmla="*/ 1737822 h 1759758"/>
                <a:gd name="connsiteX6331" fmla="*/ 1757360 w 3467616"/>
                <a:gd name="connsiteY6331" fmla="*/ 1743826 h 1759758"/>
                <a:gd name="connsiteX6332" fmla="*/ 1754358 w 3467616"/>
                <a:gd name="connsiteY6332" fmla="*/ 1748906 h 1759758"/>
                <a:gd name="connsiteX6333" fmla="*/ 1751125 w 3467616"/>
                <a:gd name="connsiteY6333" fmla="*/ 1752831 h 1759758"/>
                <a:gd name="connsiteX6334" fmla="*/ 1748124 w 3467616"/>
                <a:gd name="connsiteY6334" fmla="*/ 1755833 h 1759758"/>
                <a:gd name="connsiteX6335" fmla="*/ 1745122 w 3467616"/>
                <a:gd name="connsiteY6335" fmla="*/ 1757680 h 1759758"/>
                <a:gd name="connsiteX6336" fmla="*/ 1742120 w 3467616"/>
                <a:gd name="connsiteY6336" fmla="*/ 1759066 h 1759758"/>
                <a:gd name="connsiteX6337" fmla="*/ 1738888 w 3467616"/>
                <a:gd name="connsiteY6337" fmla="*/ 1759758 h 1759758"/>
                <a:gd name="connsiteX6338" fmla="*/ 1733808 w 3467616"/>
                <a:gd name="connsiteY6338" fmla="*/ 1759758 h 1759758"/>
                <a:gd name="connsiteX6339" fmla="*/ 1728959 w 3467616"/>
                <a:gd name="connsiteY6339" fmla="*/ 1759758 h 1759758"/>
                <a:gd name="connsiteX6340" fmla="*/ 1725727 w 3467616"/>
                <a:gd name="connsiteY6340" fmla="*/ 1759066 h 1759758"/>
                <a:gd name="connsiteX6341" fmla="*/ 1722725 w 3467616"/>
                <a:gd name="connsiteY6341" fmla="*/ 1757680 h 1759758"/>
                <a:gd name="connsiteX6342" fmla="*/ 1719723 w 3467616"/>
                <a:gd name="connsiteY6342" fmla="*/ 1755833 h 1759758"/>
                <a:gd name="connsiteX6343" fmla="*/ 1716722 w 3467616"/>
                <a:gd name="connsiteY6343" fmla="*/ 1752831 h 1759758"/>
                <a:gd name="connsiteX6344" fmla="*/ 1713489 w 3467616"/>
                <a:gd name="connsiteY6344" fmla="*/ 1748906 h 1759758"/>
                <a:gd name="connsiteX6345" fmla="*/ 1710488 w 3467616"/>
                <a:gd name="connsiteY6345" fmla="*/ 1743826 h 1759758"/>
                <a:gd name="connsiteX6346" fmla="*/ 1707486 w 3467616"/>
                <a:gd name="connsiteY6346" fmla="*/ 1737822 h 1759758"/>
                <a:gd name="connsiteX6347" fmla="*/ 1704715 w 3467616"/>
                <a:gd name="connsiteY6347" fmla="*/ 1731126 h 1759758"/>
                <a:gd name="connsiteX6348" fmla="*/ 1701944 w 3467616"/>
                <a:gd name="connsiteY6348" fmla="*/ 1723275 h 1759758"/>
                <a:gd name="connsiteX6349" fmla="*/ 1699635 w 3467616"/>
                <a:gd name="connsiteY6349" fmla="*/ 1714962 h 1759758"/>
                <a:gd name="connsiteX6350" fmla="*/ 1697326 w 3467616"/>
                <a:gd name="connsiteY6350" fmla="*/ 1705726 h 1759758"/>
                <a:gd name="connsiteX6351" fmla="*/ 1695248 w 3467616"/>
                <a:gd name="connsiteY6351" fmla="*/ 1696027 h 1759758"/>
                <a:gd name="connsiteX6352" fmla="*/ 1693401 w 3467616"/>
                <a:gd name="connsiteY6352" fmla="*/ 1685867 h 1759758"/>
                <a:gd name="connsiteX6353" fmla="*/ 1691554 w 3467616"/>
                <a:gd name="connsiteY6353" fmla="*/ 1675015 h 1759758"/>
                <a:gd name="connsiteX6354" fmla="*/ 1689476 w 3467616"/>
                <a:gd name="connsiteY6354" fmla="*/ 1660698 h 1759758"/>
                <a:gd name="connsiteX6355" fmla="*/ 1684396 w 3467616"/>
                <a:gd name="connsiteY6355" fmla="*/ 1654464 h 1759758"/>
                <a:gd name="connsiteX6356" fmla="*/ 1681856 w 3467616"/>
                <a:gd name="connsiteY6356" fmla="*/ 1651231 h 1759758"/>
                <a:gd name="connsiteX6357" fmla="*/ 1679547 w 3467616"/>
                <a:gd name="connsiteY6357" fmla="*/ 1647767 h 1759758"/>
                <a:gd name="connsiteX6358" fmla="*/ 1677469 w 3467616"/>
                <a:gd name="connsiteY6358" fmla="*/ 1644304 h 1759758"/>
                <a:gd name="connsiteX6359" fmla="*/ 1675391 w 3467616"/>
                <a:gd name="connsiteY6359" fmla="*/ 1640840 h 1759758"/>
                <a:gd name="connsiteX6360" fmla="*/ 1673544 w 3467616"/>
                <a:gd name="connsiteY6360" fmla="*/ 1637376 h 1759758"/>
                <a:gd name="connsiteX6361" fmla="*/ 1671697 w 3467616"/>
                <a:gd name="connsiteY6361" fmla="*/ 1633682 h 1759758"/>
                <a:gd name="connsiteX6362" fmla="*/ 1670311 w 3467616"/>
                <a:gd name="connsiteY6362" fmla="*/ 1629987 h 1759758"/>
                <a:gd name="connsiteX6363" fmla="*/ 1668926 w 3467616"/>
                <a:gd name="connsiteY6363" fmla="*/ 1626293 h 1759758"/>
                <a:gd name="connsiteX6364" fmla="*/ 1667772 w 3467616"/>
                <a:gd name="connsiteY6364" fmla="*/ 1622367 h 1759758"/>
                <a:gd name="connsiteX6365" fmla="*/ 1666617 w 3467616"/>
                <a:gd name="connsiteY6365" fmla="*/ 1618442 h 1759758"/>
                <a:gd name="connsiteX6366" fmla="*/ 1665693 w 3467616"/>
                <a:gd name="connsiteY6366" fmla="*/ 1614516 h 1759758"/>
                <a:gd name="connsiteX6367" fmla="*/ 1665001 w 3467616"/>
                <a:gd name="connsiteY6367" fmla="*/ 1610360 h 1759758"/>
                <a:gd name="connsiteX6368" fmla="*/ 1664539 w 3467616"/>
                <a:gd name="connsiteY6368" fmla="*/ 1606435 h 1759758"/>
                <a:gd name="connsiteX6369" fmla="*/ 1664077 w 3467616"/>
                <a:gd name="connsiteY6369" fmla="*/ 1602047 h 1759758"/>
                <a:gd name="connsiteX6370" fmla="*/ 1664077 w 3467616"/>
                <a:gd name="connsiteY6370" fmla="*/ 1599276 h 1759758"/>
                <a:gd name="connsiteX6371" fmla="*/ 1665693 w 3467616"/>
                <a:gd name="connsiteY6371" fmla="*/ 1592349 h 1759758"/>
                <a:gd name="connsiteX6372" fmla="*/ 1667541 w 3467616"/>
                <a:gd name="connsiteY6372" fmla="*/ 1583806 h 1759758"/>
                <a:gd name="connsiteX6373" fmla="*/ 1669619 w 3467616"/>
                <a:gd name="connsiteY6373" fmla="*/ 1575262 h 1759758"/>
                <a:gd name="connsiteX6374" fmla="*/ 1671466 w 3467616"/>
                <a:gd name="connsiteY6374" fmla="*/ 1566949 h 1759758"/>
                <a:gd name="connsiteX6375" fmla="*/ 1673544 w 3467616"/>
                <a:gd name="connsiteY6375" fmla="*/ 1558406 h 1759758"/>
                <a:gd name="connsiteX6376" fmla="*/ 1675622 w 3467616"/>
                <a:gd name="connsiteY6376" fmla="*/ 1550093 h 1759758"/>
                <a:gd name="connsiteX6377" fmla="*/ 1677469 w 3467616"/>
                <a:gd name="connsiteY6377" fmla="*/ 1541780 h 1759758"/>
                <a:gd name="connsiteX6378" fmla="*/ 1679547 w 3467616"/>
                <a:gd name="connsiteY6378" fmla="*/ 1533698 h 1759758"/>
                <a:gd name="connsiteX6379" fmla="*/ 1681625 w 3467616"/>
                <a:gd name="connsiteY6379" fmla="*/ 1525386 h 1759758"/>
                <a:gd name="connsiteX6380" fmla="*/ 1683934 w 3467616"/>
                <a:gd name="connsiteY6380" fmla="*/ 1517535 h 1759758"/>
                <a:gd name="connsiteX6381" fmla="*/ 1686012 w 3467616"/>
                <a:gd name="connsiteY6381" fmla="*/ 1509453 h 1759758"/>
                <a:gd name="connsiteX6382" fmla="*/ 1688321 w 3467616"/>
                <a:gd name="connsiteY6382" fmla="*/ 1501833 h 1759758"/>
                <a:gd name="connsiteX6383" fmla="*/ 1690630 w 3467616"/>
                <a:gd name="connsiteY6383" fmla="*/ 1493982 h 1759758"/>
                <a:gd name="connsiteX6384" fmla="*/ 1692016 w 3467616"/>
                <a:gd name="connsiteY6384" fmla="*/ 1489595 h 1759758"/>
                <a:gd name="connsiteX6385" fmla="*/ 1695248 w 3467616"/>
                <a:gd name="connsiteY6385" fmla="*/ 1492827 h 1759758"/>
                <a:gd name="connsiteX6386" fmla="*/ 1702406 w 3467616"/>
                <a:gd name="connsiteY6386" fmla="*/ 1499062 h 1759758"/>
                <a:gd name="connsiteX6387" fmla="*/ 1708640 w 3467616"/>
                <a:gd name="connsiteY6387" fmla="*/ 1504604 h 1759758"/>
                <a:gd name="connsiteX6388" fmla="*/ 1714644 w 3467616"/>
                <a:gd name="connsiteY6388" fmla="*/ 1508991 h 1759758"/>
                <a:gd name="connsiteX6389" fmla="*/ 1720647 w 3467616"/>
                <a:gd name="connsiteY6389" fmla="*/ 1512686 h 1759758"/>
                <a:gd name="connsiteX6390" fmla="*/ 1727343 w 3467616"/>
                <a:gd name="connsiteY6390" fmla="*/ 1515226 h 1759758"/>
                <a:gd name="connsiteX6391" fmla="*/ 1734501 w 3467616"/>
                <a:gd name="connsiteY6391" fmla="*/ 1516149 h 1759758"/>
                <a:gd name="connsiteX6392" fmla="*/ 1741659 w 3467616"/>
                <a:gd name="connsiteY6392" fmla="*/ 1515226 h 1759758"/>
                <a:gd name="connsiteX6393" fmla="*/ 1748124 w 3467616"/>
                <a:gd name="connsiteY6393" fmla="*/ 1512455 h 1759758"/>
                <a:gd name="connsiteX6394" fmla="*/ 1754127 w 3467616"/>
                <a:gd name="connsiteY6394" fmla="*/ 1508760 h 1759758"/>
                <a:gd name="connsiteX6395" fmla="*/ 1759900 w 3467616"/>
                <a:gd name="connsiteY6395" fmla="*/ 1504142 h 1759758"/>
                <a:gd name="connsiteX6396" fmla="*/ 1766134 w 3467616"/>
                <a:gd name="connsiteY6396" fmla="*/ 1498831 h 1759758"/>
                <a:gd name="connsiteX6397" fmla="*/ 1772830 w 3467616"/>
                <a:gd name="connsiteY6397" fmla="*/ 1492596 h 1759758"/>
                <a:gd name="connsiteX6398" fmla="*/ 1775831 w 3467616"/>
                <a:gd name="connsiteY6398" fmla="*/ 1489595 h 1759758"/>
                <a:gd name="connsiteX6399" fmla="*/ 1777217 w 3467616"/>
                <a:gd name="connsiteY6399" fmla="*/ 1493982 h 1759758"/>
                <a:gd name="connsiteX6400" fmla="*/ 1779526 w 3467616"/>
                <a:gd name="connsiteY6400" fmla="*/ 1501833 h 1759758"/>
                <a:gd name="connsiteX6401" fmla="*/ 1781835 w 3467616"/>
                <a:gd name="connsiteY6401" fmla="*/ 1509453 h 1759758"/>
                <a:gd name="connsiteX6402" fmla="*/ 1783913 w 3467616"/>
                <a:gd name="connsiteY6402" fmla="*/ 1517535 h 1759758"/>
                <a:gd name="connsiteX6403" fmla="*/ 1785991 w 3467616"/>
                <a:gd name="connsiteY6403" fmla="*/ 1525386 h 1759758"/>
                <a:gd name="connsiteX6404" fmla="*/ 1788300 w 3467616"/>
                <a:gd name="connsiteY6404" fmla="*/ 1533698 h 1759758"/>
                <a:gd name="connsiteX6405" fmla="*/ 1790378 w 3467616"/>
                <a:gd name="connsiteY6405" fmla="*/ 1541780 h 1759758"/>
                <a:gd name="connsiteX6406" fmla="*/ 1792225 w 3467616"/>
                <a:gd name="connsiteY6406" fmla="*/ 1550093 h 1759758"/>
                <a:gd name="connsiteX6407" fmla="*/ 1794303 w 3467616"/>
                <a:gd name="connsiteY6407" fmla="*/ 1558406 h 1759758"/>
                <a:gd name="connsiteX6408" fmla="*/ 1796381 w 3467616"/>
                <a:gd name="connsiteY6408" fmla="*/ 1566949 h 1759758"/>
                <a:gd name="connsiteX6409" fmla="*/ 1798228 w 3467616"/>
                <a:gd name="connsiteY6409" fmla="*/ 1575262 h 1759758"/>
                <a:gd name="connsiteX6410" fmla="*/ 2242013 w 3467616"/>
                <a:gd name="connsiteY6410" fmla="*/ 138545 h 1759758"/>
                <a:gd name="connsiteX6411" fmla="*/ 2245015 w 3467616"/>
                <a:gd name="connsiteY6411" fmla="*/ 136005 h 1759758"/>
                <a:gd name="connsiteX6412" fmla="*/ 2250326 w 3467616"/>
                <a:gd name="connsiteY6412" fmla="*/ 132080 h 1759758"/>
                <a:gd name="connsiteX6413" fmla="*/ 2255405 w 3467616"/>
                <a:gd name="connsiteY6413" fmla="*/ 128155 h 1759758"/>
                <a:gd name="connsiteX6414" fmla="*/ 2260485 w 3467616"/>
                <a:gd name="connsiteY6414" fmla="*/ 124229 h 1759758"/>
                <a:gd name="connsiteX6415" fmla="*/ 2265796 w 3467616"/>
                <a:gd name="connsiteY6415" fmla="*/ 120304 h 1759758"/>
                <a:gd name="connsiteX6416" fmla="*/ 2270875 w 3467616"/>
                <a:gd name="connsiteY6416" fmla="*/ 116378 h 1759758"/>
                <a:gd name="connsiteX6417" fmla="*/ 2275955 w 3467616"/>
                <a:gd name="connsiteY6417" fmla="*/ 112453 h 1759758"/>
                <a:gd name="connsiteX6418" fmla="*/ 2282651 w 3467616"/>
                <a:gd name="connsiteY6418" fmla="*/ 107373 h 1759758"/>
                <a:gd name="connsiteX6419" fmla="*/ 2288885 w 3467616"/>
                <a:gd name="connsiteY6419" fmla="*/ 98829 h 1759758"/>
                <a:gd name="connsiteX6420" fmla="*/ 2293503 w 3467616"/>
                <a:gd name="connsiteY6420" fmla="*/ 91440 h 1759758"/>
                <a:gd name="connsiteX6421" fmla="*/ 2297429 w 3467616"/>
                <a:gd name="connsiteY6421" fmla="*/ 83820 h 1759758"/>
                <a:gd name="connsiteX6422" fmla="*/ 2300892 w 3467616"/>
                <a:gd name="connsiteY6422" fmla="*/ 76200 h 1759758"/>
                <a:gd name="connsiteX6423" fmla="*/ 2302047 w 3467616"/>
                <a:gd name="connsiteY6423" fmla="*/ 72505 h 1759758"/>
                <a:gd name="connsiteX6424" fmla="*/ 2307819 w 3467616"/>
                <a:gd name="connsiteY6424" fmla="*/ 97905 h 1759758"/>
                <a:gd name="connsiteX6425" fmla="*/ 2306203 w 3467616"/>
                <a:gd name="connsiteY6425" fmla="*/ 98367 h 1759758"/>
                <a:gd name="connsiteX6426" fmla="*/ 2293734 w 3467616"/>
                <a:gd name="connsiteY6426" fmla="*/ 102293 h 1759758"/>
                <a:gd name="connsiteX6427" fmla="*/ 2289578 w 3467616"/>
                <a:gd name="connsiteY6427" fmla="*/ 111529 h 1759758"/>
                <a:gd name="connsiteX6428" fmla="*/ 2287500 w 3467616"/>
                <a:gd name="connsiteY6428" fmla="*/ 114993 h 1759758"/>
                <a:gd name="connsiteX6429" fmla="*/ 2284729 w 3467616"/>
                <a:gd name="connsiteY6429" fmla="*/ 118456 h 1759758"/>
                <a:gd name="connsiteX6430" fmla="*/ 2281266 w 3467616"/>
                <a:gd name="connsiteY6430" fmla="*/ 122151 h 1759758"/>
                <a:gd name="connsiteX6431" fmla="*/ 2276879 w 3467616"/>
                <a:gd name="connsiteY6431" fmla="*/ 125615 h 1759758"/>
                <a:gd name="connsiteX6432" fmla="*/ 2271568 w 3467616"/>
                <a:gd name="connsiteY6432" fmla="*/ 129309 h 1759758"/>
                <a:gd name="connsiteX6433" fmla="*/ 2265796 w 3467616"/>
                <a:gd name="connsiteY6433" fmla="*/ 133004 h 1759758"/>
                <a:gd name="connsiteX6434" fmla="*/ 2260254 w 3467616"/>
                <a:gd name="connsiteY6434" fmla="*/ 135775 h 1759758"/>
                <a:gd name="connsiteX6435" fmla="*/ 2255867 w 3467616"/>
                <a:gd name="connsiteY6435" fmla="*/ 136467 h 1759758"/>
                <a:gd name="connsiteX6436" fmla="*/ 2249633 w 3467616"/>
                <a:gd name="connsiteY6436" fmla="*/ 137391 h 1759758"/>
                <a:gd name="connsiteX6437" fmla="*/ 2242937 w 3467616"/>
                <a:gd name="connsiteY6437" fmla="*/ 138315 h 1759758"/>
                <a:gd name="connsiteX6438" fmla="*/ 2242013 w 3467616"/>
                <a:gd name="connsiteY6438" fmla="*/ 138545 h 1759758"/>
                <a:gd name="connsiteX6439" fmla="*/ 2319826 w 3467616"/>
                <a:gd name="connsiteY6439" fmla="*/ 93287 h 1759758"/>
                <a:gd name="connsiteX6440" fmla="*/ 2328831 w 3467616"/>
                <a:gd name="connsiteY6440" fmla="*/ 68118 h 1759758"/>
                <a:gd name="connsiteX6441" fmla="*/ 2331601 w 3467616"/>
                <a:gd name="connsiteY6441" fmla="*/ 61653 h 1759758"/>
                <a:gd name="connsiteX6442" fmla="*/ 2334603 w 3467616"/>
                <a:gd name="connsiteY6442" fmla="*/ 56111 h 1759758"/>
                <a:gd name="connsiteX6443" fmla="*/ 2337836 w 3467616"/>
                <a:gd name="connsiteY6443" fmla="*/ 51262 h 1759758"/>
                <a:gd name="connsiteX6444" fmla="*/ 2341068 w 3467616"/>
                <a:gd name="connsiteY6444" fmla="*/ 47567 h 1759758"/>
                <a:gd name="connsiteX6445" fmla="*/ 2344532 w 3467616"/>
                <a:gd name="connsiteY6445" fmla="*/ 44104 h 1759758"/>
                <a:gd name="connsiteX6446" fmla="*/ 2347995 w 3467616"/>
                <a:gd name="connsiteY6446" fmla="*/ 41564 h 1759758"/>
                <a:gd name="connsiteX6447" fmla="*/ 2347995 w 3467616"/>
                <a:gd name="connsiteY6447" fmla="*/ 41333 h 1759758"/>
                <a:gd name="connsiteX6448" fmla="*/ 2349150 w 3467616"/>
                <a:gd name="connsiteY6448" fmla="*/ 41564 h 1759758"/>
                <a:gd name="connsiteX6449" fmla="*/ 2353537 w 3467616"/>
                <a:gd name="connsiteY6449" fmla="*/ 42949 h 1759758"/>
                <a:gd name="connsiteX6450" fmla="*/ 2357462 w 3467616"/>
                <a:gd name="connsiteY6450" fmla="*/ 44565 h 1759758"/>
                <a:gd name="connsiteX6451" fmla="*/ 2360925 w 3467616"/>
                <a:gd name="connsiteY6451" fmla="*/ 46644 h 1759758"/>
                <a:gd name="connsiteX6452" fmla="*/ 2363696 w 3467616"/>
                <a:gd name="connsiteY6452" fmla="*/ 48953 h 1759758"/>
                <a:gd name="connsiteX6453" fmla="*/ 2366236 w 3467616"/>
                <a:gd name="connsiteY6453" fmla="*/ 51493 h 1759758"/>
                <a:gd name="connsiteX6454" fmla="*/ 2368545 w 3467616"/>
                <a:gd name="connsiteY6454" fmla="*/ 54495 h 1759758"/>
                <a:gd name="connsiteX6455" fmla="*/ 2370392 w 3467616"/>
                <a:gd name="connsiteY6455" fmla="*/ 57958 h 1759758"/>
                <a:gd name="connsiteX6456" fmla="*/ 2372008 w 3467616"/>
                <a:gd name="connsiteY6456" fmla="*/ 62115 h 1759758"/>
                <a:gd name="connsiteX6457" fmla="*/ 2373394 w 3467616"/>
                <a:gd name="connsiteY6457" fmla="*/ 66733 h 1759758"/>
                <a:gd name="connsiteX6458" fmla="*/ 2374317 w 3467616"/>
                <a:gd name="connsiteY6458" fmla="*/ 72275 h 1759758"/>
                <a:gd name="connsiteX6459" fmla="*/ 2374779 w 3467616"/>
                <a:gd name="connsiteY6459" fmla="*/ 78278 h 1759758"/>
                <a:gd name="connsiteX6460" fmla="*/ 2374779 w 3467616"/>
                <a:gd name="connsiteY6460" fmla="*/ 84975 h 1759758"/>
                <a:gd name="connsiteX6461" fmla="*/ 2374548 w 3467616"/>
                <a:gd name="connsiteY6461" fmla="*/ 86591 h 1759758"/>
                <a:gd name="connsiteX6462" fmla="*/ 2368776 w 3467616"/>
                <a:gd name="connsiteY6462" fmla="*/ 83127 h 1759758"/>
                <a:gd name="connsiteX6463" fmla="*/ 2361387 w 3467616"/>
                <a:gd name="connsiteY6463" fmla="*/ 80125 h 1759758"/>
                <a:gd name="connsiteX6464" fmla="*/ 2352844 w 3467616"/>
                <a:gd name="connsiteY6464" fmla="*/ 78971 h 1759758"/>
                <a:gd name="connsiteX6465" fmla="*/ 2343839 w 3467616"/>
                <a:gd name="connsiteY6465" fmla="*/ 79895 h 1759758"/>
                <a:gd name="connsiteX6466" fmla="*/ 2333910 w 3467616"/>
                <a:gd name="connsiteY6466" fmla="*/ 83589 h 1759758"/>
                <a:gd name="connsiteX6467" fmla="*/ 2330447 w 3467616"/>
                <a:gd name="connsiteY6467" fmla="*/ 87284 h 1759758"/>
                <a:gd name="connsiteX6468" fmla="*/ 2328831 w 3467616"/>
                <a:gd name="connsiteY6468" fmla="*/ 88669 h 1759758"/>
                <a:gd name="connsiteX6469" fmla="*/ 2326060 w 3467616"/>
                <a:gd name="connsiteY6469" fmla="*/ 90285 h 1759758"/>
                <a:gd name="connsiteX6470" fmla="*/ 2322366 w 3467616"/>
                <a:gd name="connsiteY6470" fmla="*/ 92133 h 1759758"/>
                <a:gd name="connsiteX6471" fmla="*/ 2319826 w 3467616"/>
                <a:gd name="connsiteY6471" fmla="*/ 93287 h 1759758"/>
                <a:gd name="connsiteX6472" fmla="*/ 2244553 w 3467616"/>
                <a:gd name="connsiteY6472" fmla="*/ 176415 h 1759758"/>
                <a:gd name="connsiteX6473" fmla="*/ 2244553 w 3467616"/>
                <a:gd name="connsiteY6473" fmla="*/ 176415 h 1759758"/>
                <a:gd name="connsiteX6474" fmla="*/ 2250556 w 3467616"/>
                <a:gd name="connsiteY6474" fmla="*/ 174336 h 1759758"/>
                <a:gd name="connsiteX6475" fmla="*/ 2256560 w 3467616"/>
                <a:gd name="connsiteY6475" fmla="*/ 172258 h 1759758"/>
                <a:gd name="connsiteX6476" fmla="*/ 2262563 w 3467616"/>
                <a:gd name="connsiteY6476" fmla="*/ 170642 h 1759758"/>
                <a:gd name="connsiteX6477" fmla="*/ 2268566 w 3467616"/>
                <a:gd name="connsiteY6477" fmla="*/ 169487 h 1759758"/>
                <a:gd name="connsiteX6478" fmla="*/ 2274801 w 3467616"/>
                <a:gd name="connsiteY6478" fmla="*/ 168564 h 1759758"/>
                <a:gd name="connsiteX6479" fmla="*/ 2281035 w 3467616"/>
                <a:gd name="connsiteY6479" fmla="*/ 167871 h 1759758"/>
                <a:gd name="connsiteX6480" fmla="*/ 2287500 w 3467616"/>
                <a:gd name="connsiteY6480" fmla="*/ 167640 h 1759758"/>
                <a:gd name="connsiteX6481" fmla="*/ 2293042 w 3467616"/>
                <a:gd name="connsiteY6481" fmla="*/ 167640 h 1759758"/>
                <a:gd name="connsiteX6482" fmla="*/ 2292580 w 3467616"/>
                <a:gd name="connsiteY6482" fmla="*/ 167871 h 1759758"/>
                <a:gd name="connsiteX6483" fmla="*/ 2286115 w 3467616"/>
                <a:gd name="connsiteY6483" fmla="*/ 171796 h 1759758"/>
                <a:gd name="connsiteX6484" fmla="*/ 2279880 w 3467616"/>
                <a:gd name="connsiteY6484" fmla="*/ 175953 h 1759758"/>
                <a:gd name="connsiteX6485" fmla="*/ 2278033 w 3467616"/>
                <a:gd name="connsiteY6485" fmla="*/ 177569 h 1759758"/>
                <a:gd name="connsiteX6486" fmla="*/ 2267643 w 3467616"/>
                <a:gd name="connsiteY6486" fmla="*/ 177107 h 1759758"/>
                <a:gd name="connsiteX6487" fmla="*/ 2262563 w 3467616"/>
                <a:gd name="connsiteY6487" fmla="*/ 177107 h 1759758"/>
                <a:gd name="connsiteX6488" fmla="*/ 2247555 w 3467616"/>
                <a:gd name="connsiteY6488" fmla="*/ 176645 h 1759758"/>
                <a:gd name="connsiteX6489" fmla="*/ 2244553 w 3467616"/>
                <a:gd name="connsiteY6489" fmla="*/ 176415 h 1759758"/>
                <a:gd name="connsiteX6490" fmla="*/ 1779988 w 3467616"/>
                <a:gd name="connsiteY6490" fmla="*/ 1297709 h 1759758"/>
                <a:gd name="connsiteX6491" fmla="*/ 1784836 w 3467616"/>
                <a:gd name="connsiteY6491" fmla="*/ 1309947 h 1759758"/>
                <a:gd name="connsiteX6492" fmla="*/ 1790378 w 3467616"/>
                <a:gd name="connsiteY6492" fmla="*/ 1321955 h 1759758"/>
                <a:gd name="connsiteX6493" fmla="*/ 1796381 w 3467616"/>
                <a:gd name="connsiteY6493" fmla="*/ 1333962 h 1759758"/>
                <a:gd name="connsiteX6494" fmla="*/ 1803308 w 3467616"/>
                <a:gd name="connsiteY6494" fmla="*/ 1345738 h 1759758"/>
                <a:gd name="connsiteX6495" fmla="*/ 1811159 w 3467616"/>
                <a:gd name="connsiteY6495" fmla="*/ 1357746 h 1759758"/>
                <a:gd name="connsiteX6496" fmla="*/ 1819933 w 3467616"/>
                <a:gd name="connsiteY6496" fmla="*/ 1369291 h 1759758"/>
                <a:gd name="connsiteX6497" fmla="*/ 1829400 w 3467616"/>
                <a:gd name="connsiteY6497" fmla="*/ 1380836 h 1759758"/>
                <a:gd name="connsiteX6498" fmla="*/ 1840021 w 3467616"/>
                <a:gd name="connsiteY6498" fmla="*/ 1392382 h 1759758"/>
                <a:gd name="connsiteX6499" fmla="*/ 1841868 w 3467616"/>
                <a:gd name="connsiteY6499" fmla="*/ 1394229 h 1759758"/>
                <a:gd name="connsiteX6500" fmla="*/ 1838866 w 3467616"/>
                <a:gd name="connsiteY6500" fmla="*/ 1395846 h 1759758"/>
                <a:gd name="connsiteX6501" fmla="*/ 1834018 w 3467616"/>
                <a:gd name="connsiteY6501" fmla="*/ 1397693 h 1759758"/>
                <a:gd name="connsiteX6502" fmla="*/ 1828476 w 3467616"/>
                <a:gd name="connsiteY6502" fmla="*/ 1399309 h 1759758"/>
                <a:gd name="connsiteX6503" fmla="*/ 1822242 w 3467616"/>
                <a:gd name="connsiteY6503" fmla="*/ 1400233 h 1759758"/>
                <a:gd name="connsiteX6504" fmla="*/ 1815084 w 3467616"/>
                <a:gd name="connsiteY6504" fmla="*/ 1400464 h 1759758"/>
                <a:gd name="connsiteX6505" fmla="*/ 1799383 w 3467616"/>
                <a:gd name="connsiteY6505" fmla="*/ 1399771 h 1759758"/>
                <a:gd name="connsiteX6506" fmla="*/ 1786222 w 3467616"/>
                <a:gd name="connsiteY6506" fmla="*/ 1424247 h 1759758"/>
                <a:gd name="connsiteX6507" fmla="*/ 1777217 w 3467616"/>
                <a:gd name="connsiteY6507" fmla="*/ 1439256 h 1759758"/>
                <a:gd name="connsiteX6508" fmla="*/ 1768443 w 3467616"/>
                <a:gd name="connsiteY6508" fmla="*/ 1451726 h 1759758"/>
                <a:gd name="connsiteX6509" fmla="*/ 1760130 w 3467616"/>
                <a:gd name="connsiteY6509" fmla="*/ 1461655 h 1759758"/>
                <a:gd name="connsiteX6510" fmla="*/ 1752511 w 3467616"/>
                <a:gd name="connsiteY6510" fmla="*/ 1468813 h 1759758"/>
                <a:gd name="connsiteX6511" fmla="*/ 1745584 w 3467616"/>
                <a:gd name="connsiteY6511" fmla="*/ 1473662 h 1759758"/>
                <a:gd name="connsiteX6512" fmla="*/ 1739581 w 3467616"/>
                <a:gd name="connsiteY6512" fmla="*/ 1476202 h 1759758"/>
                <a:gd name="connsiteX6513" fmla="*/ 1734039 w 3467616"/>
                <a:gd name="connsiteY6513" fmla="*/ 1477126 h 1759758"/>
                <a:gd name="connsiteX6514" fmla="*/ 1728728 w 3467616"/>
                <a:gd name="connsiteY6514" fmla="*/ 1476433 h 1759758"/>
                <a:gd name="connsiteX6515" fmla="*/ 1722494 w 3467616"/>
                <a:gd name="connsiteY6515" fmla="*/ 1473893 h 1759758"/>
                <a:gd name="connsiteX6516" fmla="*/ 1715567 w 3467616"/>
                <a:gd name="connsiteY6516" fmla="*/ 1469275 h 1759758"/>
                <a:gd name="connsiteX6517" fmla="*/ 1707948 w 3467616"/>
                <a:gd name="connsiteY6517" fmla="*/ 1461886 h 1759758"/>
                <a:gd name="connsiteX6518" fmla="*/ 1699635 w 3467616"/>
                <a:gd name="connsiteY6518" fmla="*/ 1451956 h 1759758"/>
                <a:gd name="connsiteX6519" fmla="*/ 1690861 w 3467616"/>
                <a:gd name="connsiteY6519" fmla="*/ 1439487 h 1759758"/>
                <a:gd name="connsiteX6520" fmla="*/ 1681625 w 3467616"/>
                <a:gd name="connsiteY6520" fmla="*/ 1424478 h 1759758"/>
                <a:gd name="connsiteX6521" fmla="*/ 1668233 w 3467616"/>
                <a:gd name="connsiteY6521" fmla="*/ 1399771 h 1759758"/>
                <a:gd name="connsiteX6522" fmla="*/ 1652532 w 3467616"/>
                <a:gd name="connsiteY6522" fmla="*/ 1400464 h 1759758"/>
                <a:gd name="connsiteX6523" fmla="*/ 1645605 w 3467616"/>
                <a:gd name="connsiteY6523" fmla="*/ 1400233 h 1759758"/>
                <a:gd name="connsiteX6524" fmla="*/ 1639371 w 3467616"/>
                <a:gd name="connsiteY6524" fmla="*/ 1399309 h 1759758"/>
                <a:gd name="connsiteX6525" fmla="*/ 1633830 w 3467616"/>
                <a:gd name="connsiteY6525" fmla="*/ 1397693 h 1759758"/>
                <a:gd name="connsiteX6526" fmla="*/ 1628981 w 3467616"/>
                <a:gd name="connsiteY6526" fmla="*/ 1395846 h 1759758"/>
                <a:gd name="connsiteX6527" fmla="*/ 1625979 w 3467616"/>
                <a:gd name="connsiteY6527" fmla="*/ 1394229 h 1759758"/>
                <a:gd name="connsiteX6528" fmla="*/ 1627826 w 3467616"/>
                <a:gd name="connsiteY6528" fmla="*/ 1392382 h 1759758"/>
                <a:gd name="connsiteX6529" fmla="*/ 1638448 w 3467616"/>
                <a:gd name="connsiteY6529" fmla="*/ 1380836 h 1759758"/>
                <a:gd name="connsiteX6530" fmla="*/ 1647914 w 3467616"/>
                <a:gd name="connsiteY6530" fmla="*/ 1369291 h 1759758"/>
                <a:gd name="connsiteX6531" fmla="*/ 1656688 w 3467616"/>
                <a:gd name="connsiteY6531" fmla="*/ 1357746 h 1759758"/>
                <a:gd name="connsiteX6532" fmla="*/ 1664308 w 3467616"/>
                <a:gd name="connsiteY6532" fmla="*/ 1345738 h 1759758"/>
                <a:gd name="connsiteX6533" fmla="*/ 1671466 w 3467616"/>
                <a:gd name="connsiteY6533" fmla="*/ 1333962 h 1759758"/>
                <a:gd name="connsiteX6534" fmla="*/ 1677469 w 3467616"/>
                <a:gd name="connsiteY6534" fmla="*/ 1321955 h 1759758"/>
                <a:gd name="connsiteX6535" fmla="*/ 1683011 w 3467616"/>
                <a:gd name="connsiteY6535" fmla="*/ 1309947 h 1759758"/>
                <a:gd name="connsiteX6536" fmla="*/ 1687860 w 3467616"/>
                <a:gd name="connsiteY6536" fmla="*/ 1297709 h 1759758"/>
                <a:gd name="connsiteX6537" fmla="*/ 1692016 w 3467616"/>
                <a:gd name="connsiteY6537" fmla="*/ 1285702 h 1759758"/>
                <a:gd name="connsiteX6538" fmla="*/ 1695710 w 3467616"/>
                <a:gd name="connsiteY6538" fmla="*/ 1273464 h 1759758"/>
                <a:gd name="connsiteX6539" fmla="*/ 1698712 w 3467616"/>
                <a:gd name="connsiteY6539" fmla="*/ 1261226 h 1759758"/>
                <a:gd name="connsiteX6540" fmla="*/ 1701713 w 3467616"/>
                <a:gd name="connsiteY6540" fmla="*/ 1248987 h 1759758"/>
                <a:gd name="connsiteX6541" fmla="*/ 1704022 w 3467616"/>
                <a:gd name="connsiteY6541" fmla="*/ 1236980 h 1759758"/>
                <a:gd name="connsiteX6542" fmla="*/ 1706100 w 3467616"/>
                <a:gd name="connsiteY6542" fmla="*/ 1224742 h 1759758"/>
                <a:gd name="connsiteX6543" fmla="*/ 1706331 w 3467616"/>
                <a:gd name="connsiteY6543" fmla="*/ 1223126 h 1759758"/>
                <a:gd name="connsiteX6544" fmla="*/ 1707486 w 3467616"/>
                <a:gd name="connsiteY6544" fmla="*/ 1223126 h 1759758"/>
                <a:gd name="connsiteX6545" fmla="*/ 1733808 w 3467616"/>
                <a:gd name="connsiteY6545" fmla="*/ 1246216 h 1759758"/>
                <a:gd name="connsiteX6546" fmla="*/ 1760130 w 3467616"/>
                <a:gd name="connsiteY6546" fmla="*/ 1223126 h 1759758"/>
                <a:gd name="connsiteX6547" fmla="*/ 1761285 w 3467616"/>
                <a:gd name="connsiteY6547" fmla="*/ 1223126 h 1759758"/>
                <a:gd name="connsiteX6548" fmla="*/ 1761747 w 3467616"/>
                <a:gd name="connsiteY6548" fmla="*/ 1224742 h 1759758"/>
                <a:gd name="connsiteX6549" fmla="*/ 1763825 w 3467616"/>
                <a:gd name="connsiteY6549" fmla="*/ 1236980 h 1759758"/>
                <a:gd name="connsiteX6550" fmla="*/ 1766134 w 3467616"/>
                <a:gd name="connsiteY6550" fmla="*/ 1248987 h 1759758"/>
                <a:gd name="connsiteX6551" fmla="*/ 1768905 w 3467616"/>
                <a:gd name="connsiteY6551" fmla="*/ 1261226 h 1759758"/>
                <a:gd name="connsiteX6552" fmla="*/ 1772137 w 3467616"/>
                <a:gd name="connsiteY6552" fmla="*/ 1273464 h 1759758"/>
                <a:gd name="connsiteX6553" fmla="*/ 1775831 w 3467616"/>
                <a:gd name="connsiteY6553" fmla="*/ 1285702 h 1759758"/>
                <a:gd name="connsiteX6554" fmla="*/ 1779988 w 3467616"/>
                <a:gd name="connsiteY6554" fmla="*/ 1297709 h 1759758"/>
                <a:gd name="connsiteX6555" fmla="*/ 1225834 w 3467616"/>
                <a:gd name="connsiteY6555" fmla="*/ 138545 h 1759758"/>
                <a:gd name="connsiteX6556" fmla="*/ 1224680 w 3467616"/>
                <a:gd name="connsiteY6556" fmla="*/ 138315 h 1759758"/>
                <a:gd name="connsiteX6557" fmla="*/ 1218214 w 3467616"/>
                <a:gd name="connsiteY6557" fmla="*/ 137391 h 1759758"/>
                <a:gd name="connsiteX6558" fmla="*/ 1211749 w 3467616"/>
                <a:gd name="connsiteY6558" fmla="*/ 136467 h 1759758"/>
                <a:gd name="connsiteX6559" fmla="*/ 1207362 w 3467616"/>
                <a:gd name="connsiteY6559" fmla="*/ 135775 h 1759758"/>
                <a:gd name="connsiteX6560" fmla="*/ 1202052 w 3467616"/>
                <a:gd name="connsiteY6560" fmla="*/ 133004 h 1759758"/>
                <a:gd name="connsiteX6561" fmla="*/ 1196048 w 3467616"/>
                <a:gd name="connsiteY6561" fmla="*/ 129309 h 1759758"/>
                <a:gd name="connsiteX6562" fmla="*/ 1190969 w 3467616"/>
                <a:gd name="connsiteY6562" fmla="*/ 125615 h 1759758"/>
                <a:gd name="connsiteX6563" fmla="*/ 1186581 w 3467616"/>
                <a:gd name="connsiteY6563" fmla="*/ 122151 h 1759758"/>
                <a:gd name="connsiteX6564" fmla="*/ 1183118 w 3467616"/>
                <a:gd name="connsiteY6564" fmla="*/ 118456 h 1759758"/>
                <a:gd name="connsiteX6565" fmla="*/ 1180347 w 3467616"/>
                <a:gd name="connsiteY6565" fmla="*/ 114993 h 1759758"/>
                <a:gd name="connsiteX6566" fmla="*/ 1178269 w 3467616"/>
                <a:gd name="connsiteY6566" fmla="*/ 111529 h 1759758"/>
                <a:gd name="connsiteX6567" fmla="*/ 1174113 w 3467616"/>
                <a:gd name="connsiteY6567" fmla="*/ 102293 h 1759758"/>
                <a:gd name="connsiteX6568" fmla="*/ 1161645 w 3467616"/>
                <a:gd name="connsiteY6568" fmla="*/ 98367 h 1759758"/>
                <a:gd name="connsiteX6569" fmla="*/ 1159797 w 3467616"/>
                <a:gd name="connsiteY6569" fmla="*/ 97905 h 1759758"/>
                <a:gd name="connsiteX6570" fmla="*/ 1165570 w 3467616"/>
                <a:gd name="connsiteY6570" fmla="*/ 72505 h 1759758"/>
                <a:gd name="connsiteX6571" fmla="*/ 1166955 w 3467616"/>
                <a:gd name="connsiteY6571" fmla="*/ 76200 h 1759758"/>
                <a:gd name="connsiteX6572" fmla="*/ 1170188 w 3467616"/>
                <a:gd name="connsiteY6572" fmla="*/ 83820 h 1759758"/>
                <a:gd name="connsiteX6573" fmla="*/ 1174344 w 3467616"/>
                <a:gd name="connsiteY6573" fmla="*/ 91440 h 1759758"/>
                <a:gd name="connsiteX6574" fmla="*/ 1178962 w 3467616"/>
                <a:gd name="connsiteY6574" fmla="*/ 98829 h 1759758"/>
                <a:gd name="connsiteX6575" fmla="*/ 1185196 w 3467616"/>
                <a:gd name="connsiteY6575" fmla="*/ 107373 h 1759758"/>
                <a:gd name="connsiteX6576" fmla="*/ 1191661 w 3467616"/>
                <a:gd name="connsiteY6576" fmla="*/ 112453 h 1759758"/>
                <a:gd name="connsiteX6577" fmla="*/ 1202052 w 3467616"/>
                <a:gd name="connsiteY6577" fmla="*/ 120304 h 1759758"/>
                <a:gd name="connsiteX6578" fmla="*/ 1205053 w 3467616"/>
                <a:gd name="connsiteY6578" fmla="*/ 122613 h 1759758"/>
                <a:gd name="connsiteX6579" fmla="*/ 1222601 w 3467616"/>
                <a:gd name="connsiteY6579" fmla="*/ 136005 h 1759758"/>
                <a:gd name="connsiteX6580" fmla="*/ 1225834 w 3467616"/>
                <a:gd name="connsiteY6580" fmla="*/ 138545 h 1759758"/>
                <a:gd name="connsiteX6581" fmla="*/ 1147791 w 3467616"/>
                <a:gd name="connsiteY6581" fmla="*/ 93287 h 1759758"/>
                <a:gd name="connsiteX6582" fmla="*/ 1145482 w 3467616"/>
                <a:gd name="connsiteY6582" fmla="*/ 92133 h 1759758"/>
                <a:gd name="connsiteX6583" fmla="*/ 1141787 w 3467616"/>
                <a:gd name="connsiteY6583" fmla="*/ 90285 h 1759758"/>
                <a:gd name="connsiteX6584" fmla="*/ 1139017 w 3467616"/>
                <a:gd name="connsiteY6584" fmla="*/ 88669 h 1759758"/>
                <a:gd name="connsiteX6585" fmla="*/ 1137400 w 3467616"/>
                <a:gd name="connsiteY6585" fmla="*/ 87284 h 1759758"/>
                <a:gd name="connsiteX6586" fmla="*/ 1133937 w 3467616"/>
                <a:gd name="connsiteY6586" fmla="*/ 83589 h 1759758"/>
                <a:gd name="connsiteX6587" fmla="*/ 1123777 w 3467616"/>
                <a:gd name="connsiteY6587" fmla="*/ 79895 h 1759758"/>
                <a:gd name="connsiteX6588" fmla="*/ 1115003 w 3467616"/>
                <a:gd name="connsiteY6588" fmla="*/ 78971 h 1759758"/>
                <a:gd name="connsiteX6589" fmla="*/ 1106460 w 3467616"/>
                <a:gd name="connsiteY6589" fmla="*/ 80125 h 1759758"/>
                <a:gd name="connsiteX6590" fmla="*/ 1098840 w 3467616"/>
                <a:gd name="connsiteY6590" fmla="*/ 83127 h 1759758"/>
                <a:gd name="connsiteX6591" fmla="*/ 1093068 w 3467616"/>
                <a:gd name="connsiteY6591" fmla="*/ 86591 h 1759758"/>
                <a:gd name="connsiteX6592" fmla="*/ 1093068 w 3467616"/>
                <a:gd name="connsiteY6592" fmla="*/ 84975 h 1759758"/>
                <a:gd name="connsiteX6593" fmla="*/ 1093068 w 3467616"/>
                <a:gd name="connsiteY6593" fmla="*/ 78278 h 1759758"/>
                <a:gd name="connsiteX6594" fmla="*/ 1093530 w 3467616"/>
                <a:gd name="connsiteY6594" fmla="*/ 72275 h 1759758"/>
                <a:gd name="connsiteX6595" fmla="*/ 1094453 w 3467616"/>
                <a:gd name="connsiteY6595" fmla="*/ 66733 h 1759758"/>
                <a:gd name="connsiteX6596" fmla="*/ 1095839 w 3467616"/>
                <a:gd name="connsiteY6596" fmla="*/ 62115 h 1759758"/>
                <a:gd name="connsiteX6597" fmla="*/ 1097455 w 3467616"/>
                <a:gd name="connsiteY6597" fmla="*/ 57958 h 1759758"/>
                <a:gd name="connsiteX6598" fmla="*/ 1099302 w 3467616"/>
                <a:gd name="connsiteY6598" fmla="*/ 54495 h 1759758"/>
                <a:gd name="connsiteX6599" fmla="*/ 1101380 w 3467616"/>
                <a:gd name="connsiteY6599" fmla="*/ 51493 h 1759758"/>
                <a:gd name="connsiteX6600" fmla="*/ 1103920 w 3467616"/>
                <a:gd name="connsiteY6600" fmla="*/ 48722 h 1759758"/>
                <a:gd name="connsiteX6601" fmla="*/ 1106922 w 3467616"/>
                <a:gd name="connsiteY6601" fmla="*/ 46644 h 1759758"/>
                <a:gd name="connsiteX6602" fmla="*/ 1110385 w 3467616"/>
                <a:gd name="connsiteY6602" fmla="*/ 44565 h 1759758"/>
                <a:gd name="connsiteX6603" fmla="*/ 1114311 w 3467616"/>
                <a:gd name="connsiteY6603" fmla="*/ 42949 h 1759758"/>
                <a:gd name="connsiteX6604" fmla="*/ 1118698 w 3467616"/>
                <a:gd name="connsiteY6604" fmla="*/ 41564 h 1759758"/>
                <a:gd name="connsiteX6605" fmla="*/ 1119852 w 3467616"/>
                <a:gd name="connsiteY6605" fmla="*/ 41333 h 1759758"/>
                <a:gd name="connsiteX6606" fmla="*/ 1119852 w 3467616"/>
                <a:gd name="connsiteY6606" fmla="*/ 41564 h 1759758"/>
                <a:gd name="connsiteX6607" fmla="*/ 1123316 w 3467616"/>
                <a:gd name="connsiteY6607" fmla="*/ 44104 h 1759758"/>
                <a:gd name="connsiteX6608" fmla="*/ 1126779 w 3467616"/>
                <a:gd name="connsiteY6608" fmla="*/ 47567 h 1759758"/>
                <a:gd name="connsiteX6609" fmla="*/ 1130012 w 3467616"/>
                <a:gd name="connsiteY6609" fmla="*/ 51262 h 1759758"/>
                <a:gd name="connsiteX6610" fmla="*/ 1133013 w 3467616"/>
                <a:gd name="connsiteY6610" fmla="*/ 56111 h 1759758"/>
                <a:gd name="connsiteX6611" fmla="*/ 1136246 w 3467616"/>
                <a:gd name="connsiteY6611" fmla="*/ 61653 h 1759758"/>
                <a:gd name="connsiteX6612" fmla="*/ 1139017 w 3467616"/>
                <a:gd name="connsiteY6612" fmla="*/ 68118 h 1759758"/>
                <a:gd name="connsiteX6613" fmla="*/ 1147791 w 3467616"/>
                <a:gd name="connsiteY6613" fmla="*/ 93287 h 1759758"/>
                <a:gd name="connsiteX6614" fmla="*/ 1223294 w 3467616"/>
                <a:gd name="connsiteY6614" fmla="*/ 176415 h 1759758"/>
                <a:gd name="connsiteX6615" fmla="*/ 1220292 w 3467616"/>
                <a:gd name="connsiteY6615" fmla="*/ 176645 h 1759758"/>
                <a:gd name="connsiteX6616" fmla="*/ 1210364 w 3467616"/>
                <a:gd name="connsiteY6616" fmla="*/ 176876 h 1759758"/>
                <a:gd name="connsiteX6617" fmla="*/ 1205284 w 3467616"/>
                <a:gd name="connsiteY6617" fmla="*/ 177107 h 1759758"/>
                <a:gd name="connsiteX6618" fmla="*/ 1199974 w 3467616"/>
                <a:gd name="connsiteY6618" fmla="*/ 177107 h 1759758"/>
                <a:gd name="connsiteX6619" fmla="*/ 1189814 w 3467616"/>
                <a:gd name="connsiteY6619" fmla="*/ 177569 h 1759758"/>
                <a:gd name="connsiteX6620" fmla="*/ 1187967 w 3467616"/>
                <a:gd name="connsiteY6620" fmla="*/ 175953 h 1759758"/>
                <a:gd name="connsiteX6621" fmla="*/ 1181733 w 3467616"/>
                <a:gd name="connsiteY6621" fmla="*/ 171796 h 1759758"/>
                <a:gd name="connsiteX6622" fmla="*/ 1175037 w 3467616"/>
                <a:gd name="connsiteY6622" fmla="*/ 167871 h 1759758"/>
                <a:gd name="connsiteX6623" fmla="*/ 1174806 w 3467616"/>
                <a:gd name="connsiteY6623" fmla="*/ 167640 h 1759758"/>
                <a:gd name="connsiteX6624" fmla="*/ 1180347 w 3467616"/>
                <a:gd name="connsiteY6624" fmla="*/ 167640 h 1759758"/>
                <a:gd name="connsiteX6625" fmla="*/ 1186812 w 3467616"/>
                <a:gd name="connsiteY6625" fmla="*/ 167871 h 1759758"/>
                <a:gd name="connsiteX6626" fmla="*/ 1193047 w 3467616"/>
                <a:gd name="connsiteY6626" fmla="*/ 168564 h 1759758"/>
                <a:gd name="connsiteX6627" fmla="*/ 1199281 w 3467616"/>
                <a:gd name="connsiteY6627" fmla="*/ 169487 h 1759758"/>
                <a:gd name="connsiteX6628" fmla="*/ 1205284 w 3467616"/>
                <a:gd name="connsiteY6628" fmla="*/ 170642 h 1759758"/>
                <a:gd name="connsiteX6629" fmla="*/ 1211287 w 3467616"/>
                <a:gd name="connsiteY6629" fmla="*/ 172258 h 1759758"/>
                <a:gd name="connsiteX6630" fmla="*/ 1217291 w 3467616"/>
                <a:gd name="connsiteY6630" fmla="*/ 174336 h 1759758"/>
                <a:gd name="connsiteX6631" fmla="*/ 1223294 w 3467616"/>
                <a:gd name="connsiteY6631" fmla="*/ 176415 h 1759758"/>
                <a:gd name="connsiteX6632" fmla="*/ 1223294 w 3467616"/>
                <a:gd name="connsiteY6632" fmla="*/ 176415 h 175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</a:cxnLst>
              <a:rect l="l" t="t" r="r" b="b"/>
              <a:pathLst>
                <a:path w="3467616" h="1759758">
                  <a:moveTo>
                    <a:pt x="1128164" y="1494675"/>
                  </a:moveTo>
                  <a:lnTo>
                    <a:pt x="1130243" y="1493982"/>
                  </a:lnTo>
                  <a:lnTo>
                    <a:pt x="1138324" y="1490980"/>
                  </a:lnTo>
                  <a:lnTo>
                    <a:pt x="1141095" y="1490056"/>
                  </a:lnTo>
                  <a:lnTo>
                    <a:pt x="1140864" y="1490518"/>
                  </a:lnTo>
                  <a:lnTo>
                    <a:pt x="1137862" y="1493520"/>
                  </a:lnTo>
                  <a:lnTo>
                    <a:pt x="1134860" y="1494675"/>
                  </a:lnTo>
                  <a:lnTo>
                    <a:pt x="1130935" y="1495136"/>
                  </a:lnTo>
                  <a:lnTo>
                    <a:pt x="1128164" y="1494675"/>
                  </a:lnTo>
                  <a:close/>
                  <a:moveTo>
                    <a:pt x="1171111" y="1478742"/>
                  </a:moveTo>
                  <a:lnTo>
                    <a:pt x="1172728" y="1478049"/>
                  </a:lnTo>
                  <a:lnTo>
                    <a:pt x="1173420" y="1482206"/>
                  </a:lnTo>
                  <a:lnTo>
                    <a:pt x="1173882" y="1487286"/>
                  </a:lnTo>
                  <a:lnTo>
                    <a:pt x="1173882" y="1492366"/>
                  </a:lnTo>
                  <a:lnTo>
                    <a:pt x="1173651" y="1496753"/>
                  </a:lnTo>
                  <a:lnTo>
                    <a:pt x="1173189" y="1501140"/>
                  </a:lnTo>
                  <a:lnTo>
                    <a:pt x="1172266" y="1505066"/>
                  </a:lnTo>
                  <a:lnTo>
                    <a:pt x="1170880" y="1508760"/>
                  </a:lnTo>
                  <a:lnTo>
                    <a:pt x="1169264" y="1512224"/>
                  </a:lnTo>
                  <a:lnTo>
                    <a:pt x="1167186" y="1515456"/>
                  </a:lnTo>
                  <a:lnTo>
                    <a:pt x="1164415" y="1518689"/>
                  </a:lnTo>
                  <a:lnTo>
                    <a:pt x="1161183" y="1521922"/>
                  </a:lnTo>
                  <a:lnTo>
                    <a:pt x="1157488" y="1524924"/>
                  </a:lnTo>
                  <a:lnTo>
                    <a:pt x="1152640" y="1527926"/>
                  </a:lnTo>
                  <a:lnTo>
                    <a:pt x="1148945" y="1530004"/>
                  </a:lnTo>
                  <a:lnTo>
                    <a:pt x="1144096" y="1530235"/>
                  </a:lnTo>
                  <a:lnTo>
                    <a:pt x="1137631" y="1530466"/>
                  </a:lnTo>
                  <a:lnTo>
                    <a:pt x="1131397" y="1530235"/>
                  </a:lnTo>
                  <a:lnTo>
                    <a:pt x="1125855" y="1529542"/>
                  </a:lnTo>
                  <a:lnTo>
                    <a:pt x="1121007" y="1528618"/>
                  </a:lnTo>
                  <a:lnTo>
                    <a:pt x="1116620" y="1527464"/>
                  </a:lnTo>
                  <a:lnTo>
                    <a:pt x="1112694" y="1525847"/>
                  </a:lnTo>
                  <a:lnTo>
                    <a:pt x="1109231" y="1524000"/>
                  </a:lnTo>
                  <a:lnTo>
                    <a:pt x="1106460" y="1521922"/>
                  </a:lnTo>
                  <a:lnTo>
                    <a:pt x="1103689" y="1519613"/>
                  </a:lnTo>
                  <a:lnTo>
                    <a:pt x="1101380" y="1516842"/>
                  </a:lnTo>
                  <a:lnTo>
                    <a:pt x="1099302" y="1513609"/>
                  </a:lnTo>
                  <a:lnTo>
                    <a:pt x="1097455" y="1509915"/>
                  </a:lnTo>
                  <a:lnTo>
                    <a:pt x="1095839" y="1505758"/>
                  </a:lnTo>
                  <a:lnTo>
                    <a:pt x="1096070" y="1505066"/>
                  </a:lnTo>
                  <a:lnTo>
                    <a:pt x="1103228" y="1514764"/>
                  </a:lnTo>
                  <a:lnTo>
                    <a:pt x="1115003" y="1522384"/>
                  </a:lnTo>
                  <a:lnTo>
                    <a:pt x="1128395" y="1525386"/>
                  </a:lnTo>
                  <a:lnTo>
                    <a:pt x="1141787" y="1524231"/>
                  </a:lnTo>
                  <a:lnTo>
                    <a:pt x="1154256" y="1518458"/>
                  </a:lnTo>
                  <a:lnTo>
                    <a:pt x="1164415" y="1508067"/>
                  </a:lnTo>
                  <a:lnTo>
                    <a:pt x="1170419" y="1493751"/>
                  </a:lnTo>
                  <a:lnTo>
                    <a:pt x="1171111" y="1478742"/>
                  </a:lnTo>
                  <a:close/>
                  <a:moveTo>
                    <a:pt x="1162106" y="1305560"/>
                  </a:moveTo>
                  <a:lnTo>
                    <a:pt x="1160028" y="1305098"/>
                  </a:lnTo>
                  <a:lnTo>
                    <a:pt x="1156796" y="1303944"/>
                  </a:lnTo>
                  <a:lnTo>
                    <a:pt x="1153332" y="1303020"/>
                  </a:lnTo>
                  <a:lnTo>
                    <a:pt x="1149176" y="1301635"/>
                  </a:lnTo>
                  <a:lnTo>
                    <a:pt x="1143404" y="1300942"/>
                  </a:lnTo>
                  <a:lnTo>
                    <a:pt x="1141787" y="1300018"/>
                  </a:lnTo>
                  <a:lnTo>
                    <a:pt x="1140171" y="1297478"/>
                  </a:lnTo>
                  <a:lnTo>
                    <a:pt x="1138324" y="1292629"/>
                  </a:lnTo>
                  <a:lnTo>
                    <a:pt x="1136708" y="1285240"/>
                  </a:lnTo>
                  <a:lnTo>
                    <a:pt x="1135784" y="1276466"/>
                  </a:lnTo>
                  <a:lnTo>
                    <a:pt x="1135322" y="1266536"/>
                  </a:lnTo>
                  <a:lnTo>
                    <a:pt x="1134399" y="1248064"/>
                  </a:lnTo>
                  <a:lnTo>
                    <a:pt x="1121238" y="1242984"/>
                  </a:lnTo>
                  <a:lnTo>
                    <a:pt x="1115003" y="1241136"/>
                  </a:lnTo>
                  <a:lnTo>
                    <a:pt x="1108769" y="1239751"/>
                  </a:lnTo>
                  <a:lnTo>
                    <a:pt x="1102535" y="1239058"/>
                  </a:lnTo>
                  <a:lnTo>
                    <a:pt x="1096531" y="1238596"/>
                  </a:lnTo>
                  <a:lnTo>
                    <a:pt x="1090759" y="1238596"/>
                  </a:lnTo>
                  <a:lnTo>
                    <a:pt x="1084987" y="1238827"/>
                  </a:lnTo>
                  <a:lnTo>
                    <a:pt x="1072056" y="1239520"/>
                  </a:lnTo>
                  <a:lnTo>
                    <a:pt x="1066053" y="1253375"/>
                  </a:lnTo>
                  <a:lnTo>
                    <a:pt x="1065822" y="1262380"/>
                  </a:lnTo>
                  <a:lnTo>
                    <a:pt x="1067669" y="1269769"/>
                  </a:lnTo>
                  <a:lnTo>
                    <a:pt x="1070209" y="1276004"/>
                  </a:lnTo>
                  <a:lnTo>
                    <a:pt x="1072287" y="1281084"/>
                  </a:lnTo>
                  <a:lnTo>
                    <a:pt x="1073673" y="1284778"/>
                  </a:lnTo>
                  <a:lnTo>
                    <a:pt x="1074134" y="1287087"/>
                  </a:lnTo>
                  <a:lnTo>
                    <a:pt x="1073442" y="1290782"/>
                  </a:lnTo>
                  <a:lnTo>
                    <a:pt x="1072518" y="1297940"/>
                  </a:lnTo>
                  <a:lnTo>
                    <a:pt x="1071133" y="1303713"/>
                  </a:lnTo>
                  <a:lnTo>
                    <a:pt x="1069286" y="1308562"/>
                  </a:lnTo>
                  <a:lnTo>
                    <a:pt x="1066977" y="1312718"/>
                  </a:lnTo>
                  <a:lnTo>
                    <a:pt x="1063975" y="1316182"/>
                  </a:lnTo>
                  <a:lnTo>
                    <a:pt x="1060281" y="1319646"/>
                  </a:lnTo>
                  <a:lnTo>
                    <a:pt x="1055663" y="1322416"/>
                  </a:lnTo>
                  <a:lnTo>
                    <a:pt x="1051737" y="1324264"/>
                  </a:lnTo>
                  <a:lnTo>
                    <a:pt x="1049890" y="1324264"/>
                  </a:lnTo>
                  <a:lnTo>
                    <a:pt x="1049198" y="1324264"/>
                  </a:lnTo>
                  <a:lnTo>
                    <a:pt x="1049659" y="1322647"/>
                  </a:lnTo>
                  <a:lnTo>
                    <a:pt x="1050814" y="1317336"/>
                  </a:lnTo>
                  <a:lnTo>
                    <a:pt x="1052199" y="1311333"/>
                  </a:lnTo>
                  <a:lnTo>
                    <a:pt x="1053354" y="1305329"/>
                  </a:lnTo>
                  <a:lnTo>
                    <a:pt x="1054277" y="1299326"/>
                  </a:lnTo>
                  <a:lnTo>
                    <a:pt x="1055201" y="1293322"/>
                  </a:lnTo>
                  <a:lnTo>
                    <a:pt x="1056124" y="1287318"/>
                  </a:lnTo>
                  <a:lnTo>
                    <a:pt x="1056586" y="1281084"/>
                  </a:lnTo>
                  <a:lnTo>
                    <a:pt x="1057048" y="1275080"/>
                  </a:lnTo>
                  <a:lnTo>
                    <a:pt x="1057279" y="1269076"/>
                  </a:lnTo>
                  <a:lnTo>
                    <a:pt x="1057510" y="1262842"/>
                  </a:lnTo>
                  <a:lnTo>
                    <a:pt x="1057279" y="1256838"/>
                  </a:lnTo>
                  <a:lnTo>
                    <a:pt x="1057048" y="1250604"/>
                  </a:lnTo>
                  <a:lnTo>
                    <a:pt x="1056586" y="1244600"/>
                  </a:lnTo>
                  <a:lnTo>
                    <a:pt x="1055663" y="1238366"/>
                  </a:lnTo>
                  <a:lnTo>
                    <a:pt x="1054739" y="1232131"/>
                  </a:lnTo>
                  <a:lnTo>
                    <a:pt x="1053815" y="1227975"/>
                  </a:lnTo>
                  <a:lnTo>
                    <a:pt x="1054046" y="1225896"/>
                  </a:lnTo>
                  <a:lnTo>
                    <a:pt x="1054739" y="1224280"/>
                  </a:lnTo>
                  <a:lnTo>
                    <a:pt x="1055432" y="1223126"/>
                  </a:lnTo>
                  <a:lnTo>
                    <a:pt x="1056817" y="1221971"/>
                  </a:lnTo>
                  <a:lnTo>
                    <a:pt x="1058895" y="1220586"/>
                  </a:lnTo>
                  <a:lnTo>
                    <a:pt x="1062590" y="1219431"/>
                  </a:lnTo>
                  <a:lnTo>
                    <a:pt x="1067438" y="1218507"/>
                  </a:lnTo>
                  <a:lnTo>
                    <a:pt x="1073673" y="1218276"/>
                  </a:lnTo>
                  <a:lnTo>
                    <a:pt x="1077367" y="1218276"/>
                  </a:lnTo>
                  <a:lnTo>
                    <a:pt x="1081985" y="1218738"/>
                  </a:lnTo>
                  <a:lnTo>
                    <a:pt x="1086603" y="1218969"/>
                  </a:lnTo>
                  <a:lnTo>
                    <a:pt x="1091221" y="1219200"/>
                  </a:lnTo>
                  <a:lnTo>
                    <a:pt x="1095608" y="1219431"/>
                  </a:lnTo>
                  <a:lnTo>
                    <a:pt x="1109462" y="1220124"/>
                  </a:lnTo>
                  <a:lnTo>
                    <a:pt x="1114080" y="1220355"/>
                  </a:lnTo>
                  <a:lnTo>
                    <a:pt x="1127703" y="1221047"/>
                  </a:lnTo>
                  <a:lnTo>
                    <a:pt x="1132321" y="1221278"/>
                  </a:lnTo>
                  <a:lnTo>
                    <a:pt x="1141326" y="1221971"/>
                  </a:lnTo>
                  <a:lnTo>
                    <a:pt x="1147329" y="1222202"/>
                  </a:lnTo>
                  <a:lnTo>
                    <a:pt x="1150561" y="1221509"/>
                  </a:lnTo>
                  <a:lnTo>
                    <a:pt x="1151254" y="1221740"/>
                  </a:lnTo>
                  <a:lnTo>
                    <a:pt x="1152409" y="1221971"/>
                  </a:lnTo>
                  <a:lnTo>
                    <a:pt x="1153794" y="1222895"/>
                  </a:lnTo>
                  <a:lnTo>
                    <a:pt x="1155872" y="1224511"/>
                  </a:lnTo>
                  <a:lnTo>
                    <a:pt x="1158412" y="1227051"/>
                  </a:lnTo>
                  <a:lnTo>
                    <a:pt x="1161183" y="1230515"/>
                  </a:lnTo>
                  <a:lnTo>
                    <a:pt x="1164415" y="1235595"/>
                  </a:lnTo>
                  <a:lnTo>
                    <a:pt x="1170419" y="1243446"/>
                  </a:lnTo>
                  <a:lnTo>
                    <a:pt x="1187274" y="1266998"/>
                  </a:lnTo>
                  <a:lnTo>
                    <a:pt x="1192816" y="1274849"/>
                  </a:lnTo>
                  <a:lnTo>
                    <a:pt x="1208978" y="1297016"/>
                  </a:lnTo>
                  <a:lnTo>
                    <a:pt x="1210826" y="1301635"/>
                  </a:lnTo>
                  <a:lnTo>
                    <a:pt x="1215213" y="1307407"/>
                  </a:lnTo>
                  <a:lnTo>
                    <a:pt x="1220292" y="1312256"/>
                  </a:lnTo>
                  <a:lnTo>
                    <a:pt x="1225834" y="1315720"/>
                  </a:lnTo>
                  <a:lnTo>
                    <a:pt x="1231606" y="1318260"/>
                  </a:lnTo>
                  <a:lnTo>
                    <a:pt x="1236224" y="1319876"/>
                  </a:lnTo>
                  <a:lnTo>
                    <a:pt x="1231606" y="1322647"/>
                  </a:lnTo>
                  <a:lnTo>
                    <a:pt x="1225141" y="1327266"/>
                  </a:lnTo>
                  <a:lnTo>
                    <a:pt x="1219600" y="1332346"/>
                  </a:lnTo>
                  <a:lnTo>
                    <a:pt x="1214520" y="1338118"/>
                  </a:lnTo>
                  <a:lnTo>
                    <a:pt x="1196048" y="1362364"/>
                  </a:lnTo>
                  <a:lnTo>
                    <a:pt x="1187043" y="1363749"/>
                  </a:lnTo>
                  <a:lnTo>
                    <a:pt x="1173189" y="1365596"/>
                  </a:lnTo>
                  <a:lnTo>
                    <a:pt x="1167186" y="1366520"/>
                  </a:lnTo>
                  <a:lnTo>
                    <a:pt x="1178500" y="1346431"/>
                  </a:lnTo>
                  <a:lnTo>
                    <a:pt x="1201128" y="1355206"/>
                  </a:lnTo>
                  <a:lnTo>
                    <a:pt x="1189121" y="1327496"/>
                  </a:lnTo>
                  <a:lnTo>
                    <a:pt x="1199512" y="1309024"/>
                  </a:lnTo>
                  <a:lnTo>
                    <a:pt x="1187043" y="1323109"/>
                  </a:lnTo>
                  <a:lnTo>
                    <a:pt x="1186812" y="1322647"/>
                  </a:lnTo>
                  <a:lnTo>
                    <a:pt x="1186351" y="1321031"/>
                  </a:lnTo>
                  <a:lnTo>
                    <a:pt x="1185658" y="1319646"/>
                  </a:lnTo>
                  <a:lnTo>
                    <a:pt x="1184965" y="1318260"/>
                  </a:lnTo>
                  <a:lnTo>
                    <a:pt x="1181964" y="1311564"/>
                  </a:lnTo>
                  <a:lnTo>
                    <a:pt x="1173420" y="1309024"/>
                  </a:lnTo>
                  <a:lnTo>
                    <a:pt x="1169957" y="1307869"/>
                  </a:lnTo>
                  <a:lnTo>
                    <a:pt x="1169726" y="1307869"/>
                  </a:lnTo>
                  <a:lnTo>
                    <a:pt x="1187505" y="1276466"/>
                  </a:lnTo>
                  <a:lnTo>
                    <a:pt x="1162106" y="1305560"/>
                  </a:lnTo>
                  <a:close/>
                  <a:moveTo>
                    <a:pt x="1136246" y="1335116"/>
                  </a:moveTo>
                  <a:lnTo>
                    <a:pt x="1136015" y="1334886"/>
                  </a:lnTo>
                  <a:lnTo>
                    <a:pt x="1136477" y="1334886"/>
                  </a:lnTo>
                  <a:lnTo>
                    <a:pt x="1136246" y="1335116"/>
                  </a:lnTo>
                  <a:close/>
                  <a:moveTo>
                    <a:pt x="1122623" y="1392844"/>
                  </a:moveTo>
                  <a:lnTo>
                    <a:pt x="1123546" y="1396076"/>
                  </a:lnTo>
                  <a:lnTo>
                    <a:pt x="1119159" y="1401156"/>
                  </a:lnTo>
                  <a:lnTo>
                    <a:pt x="1116850" y="1403927"/>
                  </a:lnTo>
                  <a:lnTo>
                    <a:pt x="1116850" y="1403696"/>
                  </a:lnTo>
                  <a:lnTo>
                    <a:pt x="1119159" y="1399540"/>
                  </a:lnTo>
                  <a:lnTo>
                    <a:pt x="1121238" y="1395153"/>
                  </a:lnTo>
                  <a:lnTo>
                    <a:pt x="1122623" y="1392844"/>
                  </a:lnTo>
                  <a:close/>
                  <a:moveTo>
                    <a:pt x="1153101" y="1338118"/>
                  </a:moveTo>
                  <a:lnTo>
                    <a:pt x="1155410" y="1338580"/>
                  </a:lnTo>
                  <a:lnTo>
                    <a:pt x="1160028" y="1339966"/>
                  </a:lnTo>
                  <a:lnTo>
                    <a:pt x="1164646" y="1341351"/>
                  </a:lnTo>
                  <a:lnTo>
                    <a:pt x="1169264" y="1342967"/>
                  </a:lnTo>
                  <a:lnTo>
                    <a:pt x="1169495" y="1343198"/>
                  </a:lnTo>
                  <a:lnTo>
                    <a:pt x="1147560" y="1368367"/>
                  </a:lnTo>
                  <a:lnTo>
                    <a:pt x="1145713" y="1363749"/>
                  </a:lnTo>
                  <a:lnTo>
                    <a:pt x="1143173" y="1356591"/>
                  </a:lnTo>
                  <a:lnTo>
                    <a:pt x="1142942" y="1355898"/>
                  </a:lnTo>
                  <a:lnTo>
                    <a:pt x="1153101" y="1338118"/>
                  </a:lnTo>
                  <a:close/>
                  <a:moveTo>
                    <a:pt x="2387248" y="722515"/>
                  </a:moveTo>
                  <a:lnTo>
                    <a:pt x="2384939" y="720205"/>
                  </a:lnTo>
                  <a:lnTo>
                    <a:pt x="2389095" y="719975"/>
                  </a:lnTo>
                  <a:lnTo>
                    <a:pt x="2387248" y="722515"/>
                  </a:lnTo>
                  <a:close/>
                  <a:moveTo>
                    <a:pt x="2350997" y="779318"/>
                  </a:moveTo>
                  <a:lnTo>
                    <a:pt x="2344763" y="774700"/>
                  </a:lnTo>
                  <a:lnTo>
                    <a:pt x="2337836" y="769620"/>
                  </a:lnTo>
                  <a:lnTo>
                    <a:pt x="2331140" y="764309"/>
                  </a:lnTo>
                  <a:lnTo>
                    <a:pt x="2324674" y="758767"/>
                  </a:lnTo>
                  <a:lnTo>
                    <a:pt x="2318209" y="753225"/>
                  </a:lnTo>
                  <a:lnTo>
                    <a:pt x="2311744" y="747453"/>
                  </a:lnTo>
                  <a:lnTo>
                    <a:pt x="2305741" y="741680"/>
                  </a:lnTo>
                  <a:lnTo>
                    <a:pt x="2299507" y="735676"/>
                  </a:lnTo>
                  <a:lnTo>
                    <a:pt x="2293734" y="729442"/>
                  </a:lnTo>
                  <a:lnTo>
                    <a:pt x="2290271" y="725978"/>
                  </a:lnTo>
                  <a:lnTo>
                    <a:pt x="2294427" y="717204"/>
                  </a:lnTo>
                  <a:lnTo>
                    <a:pt x="2298352" y="718127"/>
                  </a:lnTo>
                  <a:lnTo>
                    <a:pt x="2305279" y="719975"/>
                  </a:lnTo>
                  <a:lnTo>
                    <a:pt x="2311052" y="725747"/>
                  </a:lnTo>
                  <a:lnTo>
                    <a:pt x="2319364" y="734060"/>
                  </a:lnTo>
                  <a:lnTo>
                    <a:pt x="2327676" y="742373"/>
                  </a:lnTo>
                  <a:lnTo>
                    <a:pt x="2336219" y="750455"/>
                  </a:lnTo>
                  <a:lnTo>
                    <a:pt x="2344993" y="758075"/>
                  </a:lnTo>
                  <a:lnTo>
                    <a:pt x="2353998" y="765695"/>
                  </a:lnTo>
                  <a:lnTo>
                    <a:pt x="2357693" y="768927"/>
                  </a:lnTo>
                  <a:lnTo>
                    <a:pt x="2350997" y="779318"/>
                  </a:lnTo>
                  <a:close/>
                  <a:moveTo>
                    <a:pt x="2133953" y="1023620"/>
                  </a:moveTo>
                  <a:lnTo>
                    <a:pt x="2132106" y="1024082"/>
                  </a:lnTo>
                  <a:lnTo>
                    <a:pt x="2126334" y="1024313"/>
                  </a:lnTo>
                  <a:lnTo>
                    <a:pt x="2123101" y="1023389"/>
                  </a:lnTo>
                  <a:lnTo>
                    <a:pt x="2121254" y="1022465"/>
                  </a:lnTo>
                  <a:lnTo>
                    <a:pt x="2120099" y="1021080"/>
                  </a:lnTo>
                  <a:lnTo>
                    <a:pt x="2123101" y="1019002"/>
                  </a:lnTo>
                  <a:lnTo>
                    <a:pt x="2131413" y="1012998"/>
                  </a:lnTo>
                  <a:lnTo>
                    <a:pt x="2139726" y="1006764"/>
                  </a:lnTo>
                  <a:lnTo>
                    <a:pt x="2147807" y="1000760"/>
                  </a:lnTo>
                  <a:lnTo>
                    <a:pt x="2155427" y="994525"/>
                  </a:lnTo>
                  <a:lnTo>
                    <a:pt x="2163046" y="988522"/>
                  </a:lnTo>
                  <a:lnTo>
                    <a:pt x="2170435" y="982287"/>
                  </a:lnTo>
                  <a:lnTo>
                    <a:pt x="2177593" y="976284"/>
                  </a:lnTo>
                  <a:lnTo>
                    <a:pt x="2184520" y="970049"/>
                  </a:lnTo>
                  <a:lnTo>
                    <a:pt x="2191216" y="963815"/>
                  </a:lnTo>
                  <a:lnTo>
                    <a:pt x="2197681" y="957580"/>
                  </a:lnTo>
                  <a:lnTo>
                    <a:pt x="2203915" y="951345"/>
                  </a:lnTo>
                  <a:lnTo>
                    <a:pt x="2210149" y="945111"/>
                  </a:lnTo>
                  <a:lnTo>
                    <a:pt x="2215922" y="938876"/>
                  </a:lnTo>
                  <a:lnTo>
                    <a:pt x="2221694" y="932642"/>
                  </a:lnTo>
                  <a:lnTo>
                    <a:pt x="2227236" y="926407"/>
                  </a:lnTo>
                  <a:lnTo>
                    <a:pt x="2232546" y="920173"/>
                  </a:lnTo>
                  <a:lnTo>
                    <a:pt x="2237857" y="913938"/>
                  </a:lnTo>
                  <a:lnTo>
                    <a:pt x="2242937" y="907473"/>
                  </a:lnTo>
                  <a:lnTo>
                    <a:pt x="2247555" y="901238"/>
                  </a:lnTo>
                  <a:lnTo>
                    <a:pt x="2252404" y="894773"/>
                  </a:lnTo>
                  <a:lnTo>
                    <a:pt x="2256791" y="888538"/>
                  </a:lnTo>
                  <a:lnTo>
                    <a:pt x="2261178" y="882304"/>
                  </a:lnTo>
                  <a:lnTo>
                    <a:pt x="2265334" y="875838"/>
                  </a:lnTo>
                  <a:lnTo>
                    <a:pt x="2269259" y="869373"/>
                  </a:lnTo>
                  <a:lnTo>
                    <a:pt x="2273184" y="863138"/>
                  </a:lnTo>
                  <a:lnTo>
                    <a:pt x="2276879" y="856673"/>
                  </a:lnTo>
                  <a:lnTo>
                    <a:pt x="2280342" y="850207"/>
                  </a:lnTo>
                  <a:lnTo>
                    <a:pt x="2283806" y="843973"/>
                  </a:lnTo>
                  <a:lnTo>
                    <a:pt x="2287038" y="837507"/>
                  </a:lnTo>
                  <a:lnTo>
                    <a:pt x="2288885" y="833351"/>
                  </a:lnTo>
                  <a:lnTo>
                    <a:pt x="2290502" y="833582"/>
                  </a:lnTo>
                  <a:lnTo>
                    <a:pt x="2295812" y="834505"/>
                  </a:lnTo>
                  <a:lnTo>
                    <a:pt x="2301354" y="835198"/>
                  </a:lnTo>
                  <a:lnTo>
                    <a:pt x="2306895" y="835891"/>
                  </a:lnTo>
                  <a:lnTo>
                    <a:pt x="2312437" y="836353"/>
                  </a:lnTo>
                  <a:lnTo>
                    <a:pt x="2314515" y="836584"/>
                  </a:lnTo>
                  <a:lnTo>
                    <a:pt x="2308281" y="846282"/>
                  </a:lnTo>
                  <a:lnTo>
                    <a:pt x="2302047" y="855980"/>
                  </a:lnTo>
                  <a:lnTo>
                    <a:pt x="2295351" y="865678"/>
                  </a:lnTo>
                  <a:lnTo>
                    <a:pt x="2288654" y="875376"/>
                  </a:lnTo>
                  <a:lnTo>
                    <a:pt x="2281728" y="885075"/>
                  </a:lnTo>
                  <a:lnTo>
                    <a:pt x="2274339" y="894773"/>
                  </a:lnTo>
                  <a:lnTo>
                    <a:pt x="2266719" y="904240"/>
                  </a:lnTo>
                  <a:lnTo>
                    <a:pt x="2258638" y="913938"/>
                  </a:lnTo>
                  <a:lnTo>
                    <a:pt x="2250095" y="923636"/>
                  </a:lnTo>
                  <a:lnTo>
                    <a:pt x="2241321" y="933104"/>
                  </a:lnTo>
                  <a:lnTo>
                    <a:pt x="2231854" y="942802"/>
                  </a:lnTo>
                  <a:lnTo>
                    <a:pt x="2221694" y="952500"/>
                  </a:lnTo>
                  <a:lnTo>
                    <a:pt x="2210842" y="961967"/>
                  </a:lnTo>
                  <a:lnTo>
                    <a:pt x="2199528" y="971665"/>
                  </a:lnTo>
                  <a:lnTo>
                    <a:pt x="2133953" y="1023620"/>
                  </a:lnTo>
                  <a:close/>
                  <a:moveTo>
                    <a:pt x="2106246" y="1054793"/>
                  </a:moveTo>
                  <a:lnTo>
                    <a:pt x="2106938" y="1054793"/>
                  </a:lnTo>
                  <a:lnTo>
                    <a:pt x="2087081" y="1074651"/>
                  </a:lnTo>
                  <a:lnTo>
                    <a:pt x="2081078" y="1080886"/>
                  </a:lnTo>
                  <a:lnTo>
                    <a:pt x="2075305" y="1087813"/>
                  </a:lnTo>
                  <a:lnTo>
                    <a:pt x="2069302" y="1095202"/>
                  </a:lnTo>
                  <a:lnTo>
                    <a:pt x="2063299" y="1103284"/>
                  </a:lnTo>
                  <a:lnTo>
                    <a:pt x="2057526" y="1112058"/>
                  </a:lnTo>
                  <a:lnTo>
                    <a:pt x="2051523" y="1121526"/>
                  </a:lnTo>
                  <a:lnTo>
                    <a:pt x="2046212" y="1130762"/>
                  </a:lnTo>
                  <a:lnTo>
                    <a:pt x="2042518" y="1135149"/>
                  </a:lnTo>
                  <a:lnTo>
                    <a:pt x="2038362" y="1139767"/>
                  </a:lnTo>
                  <a:lnTo>
                    <a:pt x="2034206" y="1143462"/>
                  </a:lnTo>
                  <a:lnTo>
                    <a:pt x="2030049" y="1146926"/>
                  </a:lnTo>
                  <a:lnTo>
                    <a:pt x="2025893" y="1149696"/>
                  </a:lnTo>
                  <a:lnTo>
                    <a:pt x="2021968" y="1151775"/>
                  </a:lnTo>
                  <a:lnTo>
                    <a:pt x="2018274" y="1153622"/>
                  </a:lnTo>
                  <a:lnTo>
                    <a:pt x="2014348" y="1154776"/>
                  </a:lnTo>
                  <a:lnTo>
                    <a:pt x="2010885" y="1155700"/>
                  </a:lnTo>
                  <a:lnTo>
                    <a:pt x="2006960" y="1155931"/>
                  </a:lnTo>
                  <a:lnTo>
                    <a:pt x="2003265" y="1155931"/>
                  </a:lnTo>
                  <a:lnTo>
                    <a:pt x="1999571" y="1155469"/>
                  </a:lnTo>
                  <a:lnTo>
                    <a:pt x="1997493" y="1155007"/>
                  </a:lnTo>
                  <a:lnTo>
                    <a:pt x="1999109" y="1153391"/>
                  </a:lnTo>
                  <a:lnTo>
                    <a:pt x="2003265" y="1148542"/>
                  </a:lnTo>
                  <a:lnTo>
                    <a:pt x="2007421" y="1143693"/>
                  </a:lnTo>
                  <a:lnTo>
                    <a:pt x="2011347" y="1138844"/>
                  </a:lnTo>
                  <a:lnTo>
                    <a:pt x="2015041" y="1133764"/>
                  </a:lnTo>
                  <a:lnTo>
                    <a:pt x="2018735" y="1128915"/>
                  </a:lnTo>
                  <a:lnTo>
                    <a:pt x="2021968" y="1124066"/>
                  </a:lnTo>
                  <a:lnTo>
                    <a:pt x="2025201" y="1118986"/>
                  </a:lnTo>
                  <a:lnTo>
                    <a:pt x="2028202" y="1114136"/>
                  </a:lnTo>
                  <a:lnTo>
                    <a:pt x="2030973" y="1109056"/>
                  </a:lnTo>
                  <a:lnTo>
                    <a:pt x="2033513" y="1103976"/>
                  </a:lnTo>
                  <a:lnTo>
                    <a:pt x="2036053" y="1099127"/>
                  </a:lnTo>
                  <a:lnTo>
                    <a:pt x="2038362" y="1094047"/>
                  </a:lnTo>
                  <a:lnTo>
                    <a:pt x="2051292" y="1061720"/>
                  </a:lnTo>
                  <a:lnTo>
                    <a:pt x="2051523" y="1061489"/>
                  </a:lnTo>
                  <a:lnTo>
                    <a:pt x="2055910" y="1060104"/>
                  </a:lnTo>
                  <a:lnTo>
                    <a:pt x="2064915" y="1058256"/>
                  </a:lnTo>
                  <a:lnTo>
                    <a:pt x="2073689" y="1056640"/>
                  </a:lnTo>
                  <a:lnTo>
                    <a:pt x="2082001" y="1055255"/>
                  </a:lnTo>
                  <a:lnTo>
                    <a:pt x="2089852" y="1054562"/>
                  </a:lnTo>
                  <a:lnTo>
                    <a:pt x="2095162" y="1054331"/>
                  </a:lnTo>
                  <a:lnTo>
                    <a:pt x="2066531" y="1076960"/>
                  </a:lnTo>
                  <a:lnTo>
                    <a:pt x="2106246" y="1054793"/>
                  </a:lnTo>
                  <a:close/>
                  <a:moveTo>
                    <a:pt x="2342454" y="837507"/>
                  </a:moveTo>
                  <a:lnTo>
                    <a:pt x="2345224" y="837276"/>
                  </a:lnTo>
                  <a:lnTo>
                    <a:pt x="2349150" y="837276"/>
                  </a:lnTo>
                  <a:lnTo>
                    <a:pt x="2346841" y="843280"/>
                  </a:lnTo>
                  <a:lnTo>
                    <a:pt x="2344070" y="850438"/>
                  </a:lnTo>
                  <a:lnTo>
                    <a:pt x="2340606" y="857827"/>
                  </a:lnTo>
                  <a:lnTo>
                    <a:pt x="2337143" y="864985"/>
                  </a:lnTo>
                  <a:lnTo>
                    <a:pt x="2333218" y="872144"/>
                  </a:lnTo>
                  <a:lnTo>
                    <a:pt x="2329062" y="879302"/>
                  </a:lnTo>
                  <a:lnTo>
                    <a:pt x="2324674" y="886229"/>
                  </a:lnTo>
                  <a:lnTo>
                    <a:pt x="2319826" y="893387"/>
                  </a:lnTo>
                  <a:lnTo>
                    <a:pt x="2314515" y="900315"/>
                  </a:lnTo>
                  <a:lnTo>
                    <a:pt x="2309204" y="907011"/>
                  </a:lnTo>
                  <a:lnTo>
                    <a:pt x="2303201" y="913938"/>
                  </a:lnTo>
                  <a:lnTo>
                    <a:pt x="2300199" y="917402"/>
                  </a:lnTo>
                  <a:lnTo>
                    <a:pt x="2302508" y="914169"/>
                  </a:lnTo>
                  <a:lnTo>
                    <a:pt x="2309666" y="903316"/>
                  </a:lnTo>
                  <a:lnTo>
                    <a:pt x="2316362" y="892695"/>
                  </a:lnTo>
                  <a:lnTo>
                    <a:pt x="2322366" y="881611"/>
                  </a:lnTo>
                  <a:lnTo>
                    <a:pt x="2327907" y="870758"/>
                  </a:lnTo>
                  <a:lnTo>
                    <a:pt x="2332987" y="859675"/>
                  </a:lnTo>
                  <a:lnTo>
                    <a:pt x="2337836" y="848591"/>
                  </a:lnTo>
                  <a:lnTo>
                    <a:pt x="2342454" y="837507"/>
                  </a:lnTo>
                  <a:close/>
                  <a:moveTo>
                    <a:pt x="2367621" y="776547"/>
                  </a:moveTo>
                  <a:lnTo>
                    <a:pt x="2372701" y="780242"/>
                  </a:lnTo>
                  <a:lnTo>
                    <a:pt x="2382399" y="786938"/>
                  </a:lnTo>
                  <a:lnTo>
                    <a:pt x="2392558" y="793404"/>
                  </a:lnTo>
                  <a:lnTo>
                    <a:pt x="2403180" y="799407"/>
                  </a:lnTo>
                  <a:lnTo>
                    <a:pt x="2413339" y="804487"/>
                  </a:lnTo>
                  <a:lnTo>
                    <a:pt x="2406412" y="803102"/>
                  </a:lnTo>
                  <a:lnTo>
                    <a:pt x="2398793" y="801485"/>
                  </a:lnTo>
                  <a:lnTo>
                    <a:pt x="2390249" y="799176"/>
                  </a:lnTo>
                  <a:lnTo>
                    <a:pt x="2381013" y="796405"/>
                  </a:lnTo>
                  <a:lnTo>
                    <a:pt x="2372239" y="793635"/>
                  </a:lnTo>
                  <a:lnTo>
                    <a:pt x="2366005" y="789709"/>
                  </a:lnTo>
                  <a:lnTo>
                    <a:pt x="2363003" y="787631"/>
                  </a:lnTo>
                  <a:lnTo>
                    <a:pt x="2367621" y="776547"/>
                  </a:lnTo>
                  <a:close/>
                  <a:moveTo>
                    <a:pt x="2390942" y="719744"/>
                  </a:moveTo>
                  <a:lnTo>
                    <a:pt x="2403180" y="719282"/>
                  </a:lnTo>
                  <a:lnTo>
                    <a:pt x="2407798" y="724593"/>
                  </a:lnTo>
                  <a:lnTo>
                    <a:pt x="2416341" y="733598"/>
                  </a:lnTo>
                  <a:lnTo>
                    <a:pt x="2424884" y="742142"/>
                  </a:lnTo>
                  <a:lnTo>
                    <a:pt x="2433658" y="749993"/>
                  </a:lnTo>
                  <a:lnTo>
                    <a:pt x="2442201" y="757613"/>
                  </a:lnTo>
                  <a:lnTo>
                    <a:pt x="2450975" y="764540"/>
                  </a:lnTo>
                  <a:lnTo>
                    <a:pt x="2459749" y="771005"/>
                  </a:lnTo>
                  <a:lnTo>
                    <a:pt x="2468293" y="776778"/>
                  </a:lnTo>
                  <a:lnTo>
                    <a:pt x="2477298" y="782089"/>
                  </a:lnTo>
                  <a:lnTo>
                    <a:pt x="2486072" y="786938"/>
                  </a:lnTo>
                  <a:lnTo>
                    <a:pt x="2494846" y="791095"/>
                  </a:lnTo>
                  <a:lnTo>
                    <a:pt x="2503851" y="794789"/>
                  </a:lnTo>
                  <a:lnTo>
                    <a:pt x="2512856" y="797791"/>
                  </a:lnTo>
                  <a:lnTo>
                    <a:pt x="2521861" y="800562"/>
                  </a:lnTo>
                  <a:lnTo>
                    <a:pt x="2530866" y="802409"/>
                  </a:lnTo>
                  <a:lnTo>
                    <a:pt x="2585588" y="810953"/>
                  </a:lnTo>
                  <a:lnTo>
                    <a:pt x="2541487" y="776316"/>
                  </a:lnTo>
                  <a:lnTo>
                    <a:pt x="2534098" y="770775"/>
                  </a:lnTo>
                  <a:lnTo>
                    <a:pt x="2527171" y="765002"/>
                  </a:lnTo>
                  <a:lnTo>
                    <a:pt x="2520475" y="759229"/>
                  </a:lnTo>
                  <a:lnTo>
                    <a:pt x="2513779" y="753456"/>
                  </a:lnTo>
                  <a:lnTo>
                    <a:pt x="2507545" y="747684"/>
                  </a:lnTo>
                  <a:lnTo>
                    <a:pt x="2501542" y="742142"/>
                  </a:lnTo>
                  <a:lnTo>
                    <a:pt x="2495769" y="736369"/>
                  </a:lnTo>
                  <a:lnTo>
                    <a:pt x="2490228" y="730827"/>
                  </a:lnTo>
                  <a:lnTo>
                    <a:pt x="2484917" y="725285"/>
                  </a:lnTo>
                  <a:lnTo>
                    <a:pt x="2480068" y="719744"/>
                  </a:lnTo>
                  <a:lnTo>
                    <a:pt x="2475450" y="714202"/>
                  </a:lnTo>
                  <a:lnTo>
                    <a:pt x="2474065" y="712355"/>
                  </a:lnTo>
                  <a:lnTo>
                    <a:pt x="2476143" y="712355"/>
                  </a:lnTo>
                  <a:lnTo>
                    <a:pt x="2481454" y="712355"/>
                  </a:lnTo>
                  <a:lnTo>
                    <a:pt x="2486764" y="712355"/>
                  </a:lnTo>
                  <a:lnTo>
                    <a:pt x="2492075" y="712124"/>
                  </a:lnTo>
                  <a:lnTo>
                    <a:pt x="2497155" y="711662"/>
                  </a:lnTo>
                  <a:lnTo>
                    <a:pt x="2502235" y="711200"/>
                  </a:lnTo>
                  <a:lnTo>
                    <a:pt x="2507314" y="710507"/>
                  </a:lnTo>
                  <a:lnTo>
                    <a:pt x="2512163" y="709584"/>
                  </a:lnTo>
                  <a:lnTo>
                    <a:pt x="2517012" y="708660"/>
                  </a:lnTo>
                  <a:lnTo>
                    <a:pt x="2521861" y="707505"/>
                  </a:lnTo>
                  <a:lnTo>
                    <a:pt x="2523246" y="707044"/>
                  </a:lnTo>
                  <a:lnTo>
                    <a:pt x="2524862" y="708660"/>
                  </a:lnTo>
                  <a:lnTo>
                    <a:pt x="2531558" y="716049"/>
                  </a:lnTo>
                  <a:lnTo>
                    <a:pt x="2538024" y="723669"/>
                  </a:lnTo>
                  <a:lnTo>
                    <a:pt x="2544027" y="731520"/>
                  </a:lnTo>
                  <a:lnTo>
                    <a:pt x="2550030" y="739602"/>
                  </a:lnTo>
                  <a:lnTo>
                    <a:pt x="2555803" y="747915"/>
                  </a:lnTo>
                  <a:lnTo>
                    <a:pt x="2561344" y="756458"/>
                  </a:lnTo>
                  <a:lnTo>
                    <a:pt x="2566424" y="765233"/>
                  </a:lnTo>
                  <a:lnTo>
                    <a:pt x="2571504" y="774007"/>
                  </a:lnTo>
                  <a:lnTo>
                    <a:pt x="2576353" y="783244"/>
                  </a:lnTo>
                  <a:lnTo>
                    <a:pt x="2580971" y="792480"/>
                  </a:lnTo>
                  <a:lnTo>
                    <a:pt x="2585358" y="801947"/>
                  </a:lnTo>
                  <a:lnTo>
                    <a:pt x="2589745" y="811645"/>
                  </a:lnTo>
                  <a:lnTo>
                    <a:pt x="2593670" y="821575"/>
                  </a:lnTo>
                  <a:lnTo>
                    <a:pt x="2595979" y="827809"/>
                  </a:lnTo>
                  <a:lnTo>
                    <a:pt x="2593208" y="828040"/>
                  </a:lnTo>
                  <a:lnTo>
                    <a:pt x="2584665" y="828502"/>
                  </a:lnTo>
                  <a:lnTo>
                    <a:pt x="2576353" y="828502"/>
                  </a:lnTo>
                  <a:lnTo>
                    <a:pt x="2568040" y="828040"/>
                  </a:lnTo>
                  <a:lnTo>
                    <a:pt x="2559959" y="827347"/>
                  </a:lnTo>
                  <a:lnTo>
                    <a:pt x="2551647" y="826193"/>
                  </a:lnTo>
                  <a:lnTo>
                    <a:pt x="2543796" y="824807"/>
                  </a:lnTo>
                  <a:lnTo>
                    <a:pt x="2535715" y="822960"/>
                  </a:lnTo>
                  <a:lnTo>
                    <a:pt x="2527864" y="820651"/>
                  </a:lnTo>
                  <a:lnTo>
                    <a:pt x="2520014" y="818111"/>
                  </a:lnTo>
                  <a:lnTo>
                    <a:pt x="2512394" y="815340"/>
                  </a:lnTo>
                  <a:lnTo>
                    <a:pt x="2504774" y="812107"/>
                  </a:lnTo>
                  <a:lnTo>
                    <a:pt x="2497155" y="808644"/>
                  </a:lnTo>
                  <a:lnTo>
                    <a:pt x="2489535" y="804718"/>
                  </a:lnTo>
                  <a:lnTo>
                    <a:pt x="2481916" y="800562"/>
                  </a:lnTo>
                  <a:lnTo>
                    <a:pt x="2474527" y="796175"/>
                  </a:lnTo>
                  <a:lnTo>
                    <a:pt x="2467138" y="791556"/>
                  </a:lnTo>
                  <a:lnTo>
                    <a:pt x="2459749" y="786476"/>
                  </a:lnTo>
                  <a:lnTo>
                    <a:pt x="2452361" y="781165"/>
                  </a:lnTo>
                  <a:lnTo>
                    <a:pt x="2445203" y="775855"/>
                  </a:lnTo>
                  <a:lnTo>
                    <a:pt x="2437814" y="770082"/>
                  </a:lnTo>
                  <a:lnTo>
                    <a:pt x="2430656" y="764078"/>
                  </a:lnTo>
                  <a:lnTo>
                    <a:pt x="2423499" y="757844"/>
                  </a:lnTo>
                  <a:lnTo>
                    <a:pt x="2416341" y="751378"/>
                  </a:lnTo>
                  <a:lnTo>
                    <a:pt x="2409414" y="744682"/>
                  </a:lnTo>
                  <a:lnTo>
                    <a:pt x="2402256" y="737755"/>
                  </a:lnTo>
                  <a:lnTo>
                    <a:pt x="2395329" y="730827"/>
                  </a:lnTo>
                  <a:lnTo>
                    <a:pt x="2389095" y="724362"/>
                  </a:lnTo>
                  <a:lnTo>
                    <a:pt x="2390942" y="719744"/>
                  </a:lnTo>
                  <a:close/>
                  <a:moveTo>
                    <a:pt x="2284267" y="719282"/>
                  </a:moveTo>
                  <a:lnTo>
                    <a:pt x="2282189" y="716742"/>
                  </a:lnTo>
                  <a:lnTo>
                    <a:pt x="2279880" y="714202"/>
                  </a:lnTo>
                  <a:lnTo>
                    <a:pt x="2280804" y="714433"/>
                  </a:lnTo>
                  <a:lnTo>
                    <a:pt x="2286807" y="715356"/>
                  </a:lnTo>
                  <a:lnTo>
                    <a:pt x="2284267" y="719282"/>
                  </a:lnTo>
                  <a:close/>
                  <a:moveTo>
                    <a:pt x="2249864" y="773545"/>
                  </a:moveTo>
                  <a:lnTo>
                    <a:pt x="2246169" y="770313"/>
                  </a:lnTo>
                  <a:lnTo>
                    <a:pt x="2239242" y="764078"/>
                  </a:lnTo>
                  <a:lnTo>
                    <a:pt x="2232316" y="757844"/>
                  </a:lnTo>
                  <a:lnTo>
                    <a:pt x="2225620" y="751609"/>
                  </a:lnTo>
                  <a:lnTo>
                    <a:pt x="2219154" y="745375"/>
                  </a:lnTo>
                  <a:lnTo>
                    <a:pt x="2212920" y="739140"/>
                  </a:lnTo>
                  <a:lnTo>
                    <a:pt x="2206686" y="732905"/>
                  </a:lnTo>
                  <a:lnTo>
                    <a:pt x="2200683" y="726671"/>
                  </a:lnTo>
                  <a:lnTo>
                    <a:pt x="2194910" y="720667"/>
                  </a:lnTo>
                  <a:lnTo>
                    <a:pt x="2189369" y="714433"/>
                  </a:lnTo>
                  <a:lnTo>
                    <a:pt x="2184058" y="708429"/>
                  </a:lnTo>
                  <a:lnTo>
                    <a:pt x="2182673" y="706813"/>
                  </a:lnTo>
                  <a:lnTo>
                    <a:pt x="2186598" y="707044"/>
                  </a:lnTo>
                  <a:lnTo>
                    <a:pt x="2193987" y="707967"/>
                  </a:lnTo>
                  <a:lnTo>
                    <a:pt x="2198605" y="708660"/>
                  </a:lnTo>
                  <a:lnTo>
                    <a:pt x="2199990" y="710045"/>
                  </a:lnTo>
                  <a:lnTo>
                    <a:pt x="2204146" y="714202"/>
                  </a:lnTo>
                  <a:lnTo>
                    <a:pt x="2208302" y="718358"/>
                  </a:lnTo>
                  <a:lnTo>
                    <a:pt x="2216615" y="726671"/>
                  </a:lnTo>
                  <a:lnTo>
                    <a:pt x="2220771" y="730827"/>
                  </a:lnTo>
                  <a:lnTo>
                    <a:pt x="2224927" y="734984"/>
                  </a:lnTo>
                  <a:lnTo>
                    <a:pt x="2229314" y="739140"/>
                  </a:lnTo>
                  <a:lnTo>
                    <a:pt x="2233470" y="743296"/>
                  </a:lnTo>
                  <a:lnTo>
                    <a:pt x="2237626" y="747453"/>
                  </a:lnTo>
                  <a:lnTo>
                    <a:pt x="2241782" y="751609"/>
                  </a:lnTo>
                  <a:lnTo>
                    <a:pt x="2245938" y="755765"/>
                  </a:lnTo>
                  <a:lnTo>
                    <a:pt x="2250095" y="759922"/>
                  </a:lnTo>
                  <a:lnTo>
                    <a:pt x="2255174" y="765002"/>
                  </a:lnTo>
                  <a:lnTo>
                    <a:pt x="2249864" y="773545"/>
                  </a:lnTo>
                  <a:close/>
                  <a:moveTo>
                    <a:pt x="2062606" y="1012536"/>
                  </a:moveTo>
                  <a:lnTo>
                    <a:pt x="2058912" y="1012998"/>
                  </a:lnTo>
                  <a:lnTo>
                    <a:pt x="2052446" y="1013691"/>
                  </a:lnTo>
                  <a:lnTo>
                    <a:pt x="2045520" y="1013691"/>
                  </a:lnTo>
                  <a:lnTo>
                    <a:pt x="2039978" y="1013922"/>
                  </a:lnTo>
                  <a:lnTo>
                    <a:pt x="2040671" y="1012998"/>
                  </a:lnTo>
                  <a:lnTo>
                    <a:pt x="2044827" y="1008842"/>
                  </a:lnTo>
                  <a:lnTo>
                    <a:pt x="2057526" y="997065"/>
                  </a:lnTo>
                  <a:lnTo>
                    <a:pt x="2069995" y="984827"/>
                  </a:lnTo>
                  <a:lnTo>
                    <a:pt x="2081770" y="972820"/>
                  </a:lnTo>
                  <a:lnTo>
                    <a:pt x="2092853" y="960582"/>
                  </a:lnTo>
                  <a:lnTo>
                    <a:pt x="2103244" y="948344"/>
                  </a:lnTo>
                  <a:lnTo>
                    <a:pt x="2112942" y="936105"/>
                  </a:lnTo>
                  <a:lnTo>
                    <a:pt x="2121947" y="924098"/>
                  </a:lnTo>
                  <a:lnTo>
                    <a:pt x="2130259" y="911860"/>
                  </a:lnTo>
                  <a:lnTo>
                    <a:pt x="2138340" y="899622"/>
                  </a:lnTo>
                  <a:lnTo>
                    <a:pt x="2145729" y="887384"/>
                  </a:lnTo>
                  <a:lnTo>
                    <a:pt x="2152425" y="875145"/>
                  </a:lnTo>
                  <a:lnTo>
                    <a:pt x="2158659" y="862907"/>
                  </a:lnTo>
                  <a:lnTo>
                    <a:pt x="2164663" y="850669"/>
                  </a:lnTo>
                  <a:lnTo>
                    <a:pt x="2169973" y="838431"/>
                  </a:lnTo>
                  <a:lnTo>
                    <a:pt x="2175053" y="826424"/>
                  </a:lnTo>
                  <a:lnTo>
                    <a:pt x="2175746" y="824115"/>
                  </a:lnTo>
                  <a:lnTo>
                    <a:pt x="2177824" y="824576"/>
                  </a:lnTo>
                  <a:lnTo>
                    <a:pt x="2184520" y="825962"/>
                  </a:lnTo>
                  <a:lnTo>
                    <a:pt x="2191216" y="827116"/>
                  </a:lnTo>
                  <a:lnTo>
                    <a:pt x="2198143" y="828040"/>
                  </a:lnTo>
                  <a:lnTo>
                    <a:pt x="2205070" y="828733"/>
                  </a:lnTo>
                  <a:lnTo>
                    <a:pt x="2212227" y="829656"/>
                  </a:lnTo>
                  <a:lnTo>
                    <a:pt x="2213844" y="829656"/>
                  </a:lnTo>
                  <a:lnTo>
                    <a:pt x="2208071" y="838893"/>
                  </a:lnTo>
                  <a:lnTo>
                    <a:pt x="2201375" y="848822"/>
                  </a:lnTo>
                  <a:lnTo>
                    <a:pt x="2194679" y="858982"/>
                  </a:lnTo>
                  <a:lnTo>
                    <a:pt x="2187983" y="868911"/>
                  </a:lnTo>
                  <a:lnTo>
                    <a:pt x="2180825" y="878840"/>
                  </a:lnTo>
                  <a:lnTo>
                    <a:pt x="2173668" y="888769"/>
                  </a:lnTo>
                  <a:lnTo>
                    <a:pt x="2166279" y="898929"/>
                  </a:lnTo>
                  <a:lnTo>
                    <a:pt x="2158659" y="908858"/>
                  </a:lnTo>
                  <a:lnTo>
                    <a:pt x="2150809" y="918787"/>
                  </a:lnTo>
                  <a:lnTo>
                    <a:pt x="2142496" y="928716"/>
                  </a:lnTo>
                  <a:lnTo>
                    <a:pt x="2134184" y="938645"/>
                  </a:lnTo>
                  <a:lnTo>
                    <a:pt x="2125410" y="948575"/>
                  </a:lnTo>
                  <a:lnTo>
                    <a:pt x="2116174" y="958504"/>
                  </a:lnTo>
                  <a:lnTo>
                    <a:pt x="2106707" y="968433"/>
                  </a:lnTo>
                  <a:lnTo>
                    <a:pt x="2062606" y="1012536"/>
                  </a:lnTo>
                  <a:close/>
                  <a:moveTo>
                    <a:pt x="2022430" y="1065646"/>
                  </a:moveTo>
                  <a:lnTo>
                    <a:pt x="2024970" y="1065646"/>
                  </a:lnTo>
                  <a:lnTo>
                    <a:pt x="2026355" y="1065415"/>
                  </a:lnTo>
                  <a:lnTo>
                    <a:pt x="2014348" y="1085504"/>
                  </a:lnTo>
                  <a:lnTo>
                    <a:pt x="2009961" y="1091969"/>
                  </a:lnTo>
                  <a:lnTo>
                    <a:pt x="2005574" y="1098204"/>
                  </a:lnTo>
                  <a:lnTo>
                    <a:pt x="2001187" y="1104438"/>
                  </a:lnTo>
                  <a:lnTo>
                    <a:pt x="1996569" y="1109980"/>
                  </a:lnTo>
                  <a:lnTo>
                    <a:pt x="1991951" y="1115291"/>
                  </a:lnTo>
                  <a:lnTo>
                    <a:pt x="1987333" y="1120371"/>
                  </a:lnTo>
                  <a:lnTo>
                    <a:pt x="1982485" y="1125220"/>
                  </a:lnTo>
                  <a:lnTo>
                    <a:pt x="1977636" y="1129607"/>
                  </a:lnTo>
                  <a:lnTo>
                    <a:pt x="1972556" y="1133995"/>
                  </a:lnTo>
                  <a:lnTo>
                    <a:pt x="1967476" y="1137689"/>
                  </a:lnTo>
                  <a:lnTo>
                    <a:pt x="1962396" y="1141384"/>
                  </a:lnTo>
                  <a:lnTo>
                    <a:pt x="1957317" y="1144616"/>
                  </a:lnTo>
                  <a:lnTo>
                    <a:pt x="1951775" y="1147849"/>
                  </a:lnTo>
                  <a:lnTo>
                    <a:pt x="1946465" y="1150620"/>
                  </a:lnTo>
                  <a:lnTo>
                    <a:pt x="1942308" y="1152467"/>
                  </a:lnTo>
                  <a:lnTo>
                    <a:pt x="1937921" y="1152929"/>
                  </a:lnTo>
                  <a:lnTo>
                    <a:pt x="1932842" y="1153160"/>
                  </a:lnTo>
                  <a:lnTo>
                    <a:pt x="1927993" y="1152698"/>
                  </a:lnTo>
                  <a:lnTo>
                    <a:pt x="1923375" y="1151775"/>
                  </a:lnTo>
                  <a:lnTo>
                    <a:pt x="1918988" y="1150158"/>
                  </a:lnTo>
                  <a:lnTo>
                    <a:pt x="1915524" y="1148311"/>
                  </a:lnTo>
                  <a:lnTo>
                    <a:pt x="1920142" y="1143693"/>
                  </a:lnTo>
                  <a:lnTo>
                    <a:pt x="1924760" y="1138844"/>
                  </a:lnTo>
                  <a:lnTo>
                    <a:pt x="1928916" y="1133995"/>
                  </a:lnTo>
                  <a:lnTo>
                    <a:pt x="1932611" y="1129376"/>
                  </a:lnTo>
                  <a:lnTo>
                    <a:pt x="1936305" y="1124527"/>
                  </a:lnTo>
                  <a:lnTo>
                    <a:pt x="1939769" y="1119909"/>
                  </a:lnTo>
                  <a:lnTo>
                    <a:pt x="1942770" y="1115060"/>
                  </a:lnTo>
                  <a:lnTo>
                    <a:pt x="1945772" y="1110442"/>
                  </a:lnTo>
                  <a:lnTo>
                    <a:pt x="1948543" y="1105824"/>
                  </a:lnTo>
                  <a:lnTo>
                    <a:pt x="1951313" y="1101206"/>
                  </a:lnTo>
                  <a:lnTo>
                    <a:pt x="1953853" y="1096587"/>
                  </a:lnTo>
                  <a:lnTo>
                    <a:pt x="1956393" y="1091969"/>
                  </a:lnTo>
                  <a:lnTo>
                    <a:pt x="1958702" y="1087582"/>
                  </a:lnTo>
                  <a:lnTo>
                    <a:pt x="1973480" y="1060104"/>
                  </a:lnTo>
                  <a:lnTo>
                    <a:pt x="1980406" y="1061258"/>
                  </a:lnTo>
                  <a:lnTo>
                    <a:pt x="1985255" y="1061951"/>
                  </a:lnTo>
                  <a:lnTo>
                    <a:pt x="1990104" y="1062644"/>
                  </a:lnTo>
                  <a:lnTo>
                    <a:pt x="1994722" y="1063336"/>
                  </a:lnTo>
                  <a:lnTo>
                    <a:pt x="1999802" y="1064029"/>
                  </a:lnTo>
                  <a:lnTo>
                    <a:pt x="2004651" y="1064722"/>
                  </a:lnTo>
                  <a:lnTo>
                    <a:pt x="2009730" y="1065184"/>
                  </a:lnTo>
                  <a:lnTo>
                    <a:pt x="2009730" y="1065184"/>
                  </a:lnTo>
                  <a:lnTo>
                    <a:pt x="1966784" y="1108133"/>
                  </a:lnTo>
                  <a:lnTo>
                    <a:pt x="2022430" y="1065646"/>
                  </a:lnTo>
                  <a:close/>
                  <a:moveTo>
                    <a:pt x="2241782" y="831504"/>
                  </a:moveTo>
                  <a:lnTo>
                    <a:pt x="2247093" y="831735"/>
                  </a:lnTo>
                  <a:lnTo>
                    <a:pt x="2253789" y="831735"/>
                  </a:lnTo>
                  <a:lnTo>
                    <a:pt x="2254020" y="831735"/>
                  </a:lnTo>
                  <a:lnTo>
                    <a:pt x="2250326" y="839124"/>
                  </a:lnTo>
                  <a:lnTo>
                    <a:pt x="2245938" y="847436"/>
                  </a:lnTo>
                  <a:lnTo>
                    <a:pt x="2241090" y="855749"/>
                  </a:lnTo>
                  <a:lnTo>
                    <a:pt x="2236010" y="864293"/>
                  </a:lnTo>
                  <a:lnTo>
                    <a:pt x="2230237" y="872836"/>
                  </a:lnTo>
                  <a:lnTo>
                    <a:pt x="2224465" y="881380"/>
                  </a:lnTo>
                  <a:lnTo>
                    <a:pt x="2218000" y="890155"/>
                  </a:lnTo>
                  <a:lnTo>
                    <a:pt x="2211535" y="898698"/>
                  </a:lnTo>
                  <a:lnTo>
                    <a:pt x="2204608" y="907242"/>
                  </a:lnTo>
                  <a:lnTo>
                    <a:pt x="2197681" y="915555"/>
                  </a:lnTo>
                  <a:lnTo>
                    <a:pt x="2190292" y="923867"/>
                  </a:lnTo>
                  <a:lnTo>
                    <a:pt x="2182904" y="931949"/>
                  </a:lnTo>
                  <a:lnTo>
                    <a:pt x="2175053" y="939800"/>
                  </a:lnTo>
                  <a:lnTo>
                    <a:pt x="2171820" y="943264"/>
                  </a:lnTo>
                  <a:lnTo>
                    <a:pt x="2178516" y="935413"/>
                  </a:lnTo>
                  <a:lnTo>
                    <a:pt x="2187060" y="925022"/>
                  </a:lnTo>
                  <a:lnTo>
                    <a:pt x="2194910" y="914631"/>
                  </a:lnTo>
                  <a:lnTo>
                    <a:pt x="2202299" y="904009"/>
                  </a:lnTo>
                  <a:lnTo>
                    <a:pt x="2208995" y="893618"/>
                  </a:lnTo>
                  <a:lnTo>
                    <a:pt x="2215460" y="882996"/>
                  </a:lnTo>
                  <a:lnTo>
                    <a:pt x="2221463" y="872375"/>
                  </a:lnTo>
                  <a:lnTo>
                    <a:pt x="2227005" y="861753"/>
                  </a:lnTo>
                  <a:lnTo>
                    <a:pt x="2232316" y="851362"/>
                  </a:lnTo>
                  <a:lnTo>
                    <a:pt x="2237395" y="840740"/>
                  </a:lnTo>
                  <a:lnTo>
                    <a:pt x="2241782" y="831504"/>
                  </a:lnTo>
                  <a:close/>
                  <a:moveTo>
                    <a:pt x="2267181" y="776085"/>
                  </a:moveTo>
                  <a:lnTo>
                    <a:pt x="2271106" y="779087"/>
                  </a:lnTo>
                  <a:lnTo>
                    <a:pt x="2278726" y="784860"/>
                  </a:lnTo>
                  <a:lnTo>
                    <a:pt x="2286576" y="790171"/>
                  </a:lnTo>
                  <a:lnTo>
                    <a:pt x="2294658" y="795020"/>
                  </a:lnTo>
                  <a:lnTo>
                    <a:pt x="2303201" y="799176"/>
                  </a:lnTo>
                  <a:lnTo>
                    <a:pt x="2312206" y="802640"/>
                  </a:lnTo>
                  <a:lnTo>
                    <a:pt x="2312437" y="802640"/>
                  </a:lnTo>
                  <a:lnTo>
                    <a:pt x="2311513" y="802640"/>
                  </a:lnTo>
                  <a:lnTo>
                    <a:pt x="2306203" y="802640"/>
                  </a:lnTo>
                  <a:lnTo>
                    <a:pt x="2301123" y="802178"/>
                  </a:lnTo>
                  <a:lnTo>
                    <a:pt x="2296043" y="801716"/>
                  </a:lnTo>
                  <a:lnTo>
                    <a:pt x="2291425" y="800793"/>
                  </a:lnTo>
                  <a:lnTo>
                    <a:pt x="2286807" y="799638"/>
                  </a:lnTo>
                  <a:lnTo>
                    <a:pt x="2282651" y="798253"/>
                  </a:lnTo>
                  <a:lnTo>
                    <a:pt x="2278726" y="796636"/>
                  </a:lnTo>
                  <a:lnTo>
                    <a:pt x="2274801" y="794558"/>
                  </a:lnTo>
                  <a:lnTo>
                    <a:pt x="2271106" y="792018"/>
                  </a:lnTo>
                  <a:lnTo>
                    <a:pt x="2267412" y="789016"/>
                  </a:lnTo>
                  <a:lnTo>
                    <a:pt x="2263025" y="785091"/>
                  </a:lnTo>
                  <a:lnTo>
                    <a:pt x="2267181" y="776085"/>
                  </a:lnTo>
                  <a:close/>
                  <a:moveTo>
                    <a:pt x="2171128" y="664556"/>
                  </a:moveTo>
                  <a:lnTo>
                    <a:pt x="2169281" y="663633"/>
                  </a:lnTo>
                  <a:lnTo>
                    <a:pt x="2163508" y="660862"/>
                  </a:lnTo>
                  <a:lnTo>
                    <a:pt x="2157736" y="657629"/>
                  </a:lnTo>
                  <a:lnTo>
                    <a:pt x="2152194" y="654165"/>
                  </a:lnTo>
                  <a:lnTo>
                    <a:pt x="2146422" y="650240"/>
                  </a:lnTo>
                  <a:lnTo>
                    <a:pt x="2140649" y="646315"/>
                  </a:lnTo>
                  <a:lnTo>
                    <a:pt x="2134877" y="641927"/>
                  </a:lnTo>
                  <a:lnTo>
                    <a:pt x="2129104" y="637078"/>
                  </a:lnTo>
                  <a:lnTo>
                    <a:pt x="2123563" y="631998"/>
                  </a:lnTo>
                  <a:lnTo>
                    <a:pt x="2117560" y="626456"/>
                  </a:lnTo>
                  <a:lnTo>
                    <a:pt x="2111787" y="620453"/>
                  </a:lnTo>
                  <a:lnTo>
                    <a:pt x="2106015" y="613987"/>
                  </a:lnTo>
                  <a:lnTo>
                    <a:pt x="2100242" y="607291"/>
                  </a:lnTo>
                  <a:lnTo>
                    <a:pt x="2093777" y="599209"/>
                  </a:lnTo>
                  <a:lnTo>
                    <a:pt x="2092161" y="597362"/>
                  </a:lnTo>
                  <a:lnTo>
                    <a:pt x="2091006" y="596438"/>
                  </a:lnTo>
                  <a:lnTo>
                    <a:pt x="2089852" y="595053"/>
                  </a:lnTo>
                  <a:lnTo>
                    <a:pt x="2088928" y="593898"/>
                  </a:lnTo>
                  <a:lnTo>
                    <a:pt x="2088005" y="592744"/>
                  </a:lnTo>
                  <a:lnTo>
                    <a:pt x="2087774" y="592513"/>
                  </a:lnTo>
                  <a:lnTo>
                    <a:pt x="2088466" y="581891"/>
                  </a:lnTo>
                  <a:lnTo>
                    <a:pt x="2091468" y="582353"/>
                  </a:lnTo>
                  <a:lnTo>
                    <a:pt x="2092853" y="584200"/>
                  </a:lnTo>
                  <a:lnTo>
                    <a:pt x="2097010" y="589742"/>
                  </a:lnTo>
                  <a:lnTo>
                    <a:pt x="2101166" y="595745"/>
                  </a:lnTo>
                  <a:lnTo>
                    <a:pt x="2105553" y="601749"/>
                  </a:lnTo>
                  <a:lnTo>
                    <a:pt x="2110171" y="607753"/>
                  </a:lnTo>
                  <a:lnTo>
                    <a:pt x="2115251" y="613987"/>
                  </a:lnTo>
                  <a:lnTo>
                    <a:pt x="2120792" y="620222"/>
                  </a:lnTo>
                  <a:lnTo>
                    <a:pt x="2126795" y="626456"/>
                  </a:lnTo>
                  <a:lnTo>
                    <a:pt x="2133261" y="632691"/>
                  </a:lnTo>
                  <a:lnTo>
                    <a:pt x="2140649" y="638925"/>
                  </a:lnTo>
                  <a:lnTo>
                    <a:pt x="2148731" y="645160"/>
                  </a:lnTo>
                  <a:lnTo>
                    <a:pt x="2157736" y="651395"/>
                  </a:lnTo>
                  <a:lnTo>
                    <a:pt x="2167895" y="657629"/>
                  </a:lnTo>
                  <a:lnTo>
                    <a:pt x="2172975" y="660400"/>
                  </a:lnTo>
                  <a:lnTo>
                    <a:pt x="2171128" y="664556"/>
                  </a:lnTo>
                  <a:close/>
                  <a:moveTo>
                    <a:pt x="2128643" y="758536"/>
                  </a:moveTo>
                  <a:lnTo>
                    <a:pt x="2123563" y="753918"/>
                  </a:lnTo>
                  <a:lnTo>
                    <a:pt x="2116867" y="748376"/>
                  </a:lnTo>
                  <a:lnTo>
                    <a:pt x="2110864" y="742604"/>
                  </a:lnTo>
                  <a:lnTo>
                    <a:pt x="2104860" y="736831"/>
                  </a:lnTo>
                  <a:lnTo>
                    <a:pt x="2099550" y="731289"/>
                  </a:lnTo>
                  <a:lnTo>
                    <a:pt x="2094470" y="725747"/>
                  </a:lnTo>
                  <a:lnTo>
                    <a:pt x="2089852" y="720205"/>
                  </a:lnTo>
                  <a:lnTo>
                    <a:pt x="2085465" y="714664"/>
                  </a:lnTo>
                  <a:lnTo>
                    <a:pt x="2081770" y="709122"/>
                  </a:lnTo>
                  <a:lnTo>
                    <a:pt x="2078076" y="703580"/>
                  </a:lnTo>
                  <a:lnTo>
                    <a:pt x="2075074" y="698269"/>
                  </a:lnTo>
                  <a:lnTo>
                    <a:pt x="2074151" y="696422"/>
                  </a:lnTo>
                  <a:lnTo>
                    <a:pt x="2075998" y="686493"/>
                  </a:lnTo>
                  <a:lnTo>
                    <a:pt x="2100935" y="700809"/>
                  </a:lnTo>
                  <a:lnTo>
                    <a:pt x="2102782" y="703811"/>
                  </a:lnTo>
                  <a:lnTo>
                    <a:pt x="2106476" y="709815"/>
                  </a:lnTo>
                  <a:lnTo>
                    <a:pt x="2110402" y="715587"/>
                  </a:lnTo>
                  <a:lnTo>
                    <a:pt x="2114789" y="721591"/>
                  </a:lnTo>
                  <a:lnTo>
                    <a:pt x="2119407" y="727364"/>
                  </a:lnTo>
                  <a:lnTo>
                    <a:pt x="2124486" y="733367"/>
                  </a:lnTo>
                  <a:lnTo>
                    <a:pt x="2129797" y="739371"/>
                  </a:lnTo>
                  <a:lnTo>
                    <a:pt x="2135108" y="744451"/>
                  </a:lnTo>
                  <a:lnTo>
                    <a:pt x="2128643" y="758536"/>
                  </a:lnTo>
                  <a:close/>
                  <a:moveTo>
                    <a:pt x="1970247" y="1008149"/>
                  </a:moveTo>
                  <a:lnTo>
                    <a:pt x="1967938" y="1005147"/>
                  </a:lnTo>
                  <a:lnTo>
                    <a:pt x="1965629" y="1000991"/>
                  </a:lnTo>
                  <a:lnTo>
                    <a:pt x="1963551" y="996835"/>
                  </a:lnTo>
                  <a:lnTo>
                    <a:pt x="1962166" y="992447"/>
                  </a:lnTo>
                  <a:lnTo>
                    <a:pt x="1961473" y="988291"/>
                  </a:lnTo>
                  <a:lnTo>
                    <a:pt x="1961242" y="987598"/>
                  </a:lnTo>
                  <a:lnTo>
                    <a:pt x="1964475" y="982518"/>
                  </a:lnTo>
                  <a:lnTo>
                    <a:pt x="1978559" y="958504"/>
                  </a:lnTo>
                  <a:lnTo>
                    <a:pt x="1991720" y="934258"/>
                  </a:lnTo>
                  <a:lnTo>
                    <a:pt x="2001187" y="915324"/>
                  </a:lnTo>
                  <a:lnTo>
                    <a:pt x="2005805" y="907242"/>
                  </a:lnTo>
                  <a:lnTo>
                    <a:pt x="2010654" y="898929"/>
                  </a:lnTo>
                  <a:lnTo>
                    <a:pt x="2015272" y="890616"/>
                  </a:lnTo>
                  <a:lnTo>
                    <a:pt x="2019659" y="882304"/>
                  </a:lnTo>
                  <a:lnTo>
                    <a:pt x="2023815" y="873760"/>
                  </a:lnTo>
                  <a:lnTo>
                    <a:pt x="2027971" y="865447"/>
                  </a:lnTo>
                  <a:lnTo>
                    <a:pt x="2031897" y="857135"/>
                  </a:lnTo>
                  <a:lnTo>
                    <a:pt x="2035822" y="848591"/>
                  </a:lnTo>
                  <a:lnTo>
                    <a:pt x="2039516" y="840278"/>
                  </a:lnTo>
                  <a:lnTo>
                    <a:pt x="2043211" y="831965"/>
                  </a:lnTo>
                  <a:lnTo>
                    <a:pt x="2046674" y="823653"/>
                  </a:lnTo>
                  <a:lnTo>
                    <a:pt x="2050137" y="815340"/>
                  </a:lnTo>
                  <a:lnTo>
                    <a:pt x="2053370" y="806796"/>
                  </a:lnTo>
                  <a:lnTo>
                    <a:pt x="2056603" y="798484"/>
                  </a:lnTo>
                  <a:lnTo>
                    <a:pt x="2057757" y="795020"/>
                  </a:lnTo>
                  <a:lnTo>
                    <a:pt x="2062837" y="797329"/>
                  </a:lnTo>
                  <a:lnTo>
                    <a:pt x="2069302" y="800100"/>
                  </a:lnTo>
                  <a:lnTo>
                    <a:pt x="2075767" y="802409"/>
                  </a:lnTo>
                  <a:lnTo>
                    <a:pt x="2082463" y="804718"/>
                  </a:lnTo>
                  <a:lnTo>
                    <a:pt x="2089390" y="806796"/>
                  </a:lnTo>
                  <a:lnTo>
                    <a:pt x="2096317" y="808875"/>
                  </a:lnTo>
                  <a:lnTo>
                    <a:pt x="2103475" y="810722"/>
                  </a:lnTo>
                  <a:lnTo>
                    <a:pt x="2105091" y="810953"/>
                  </a:lnTo>
                  <a:lnTo>
                    <a:pt x="2105091" y="811184"/>
                  </a:lnTo>
                  <a:lnTo>
                    <a:pt x="2100242" y="821344"/>
                  </a:lnTo>
                  <a:lnTo>
                    <a:pt x="2095162" y="831735"/>
                  </a:lnTo>
                  <a:lnTo>
                    <a:pt x="2090083" y="841895"/>
                  </a:lnTo>
                  <a:lnTo>
                    <a:pt x="2084772" y="852285"/>
                  </a:lnTo>
                  <a:lnTo>
                    <a:pt x="2079231" y="862445"/>
                  </a:lnTo>
                  <a:lnTo>
                    <a:pt x="2073458" y="872605"/>
                  </a:lnTo>
                  <a:lnTo>
                    <a:pt x="2067455" y="882996"/>
                  </a:lnTo>
                  <a:lnTo>
                    <a:pt x="2061221" y="893156"/>
                  </a:lnTo>
                  <a:lnTo>
                    <a:pt x="2054525" y="903316"/>
                  </a:lnTo>
                  <a:lnTo>
                    <a:pt x="2047598" y="913476"/>
                  </a:lnTo>
                  <a:lnTo>
                    <a:pt x="2040440" y="923867"/>
                  </a:lnTo>
                  <a:lnTo>
                    <a:pt x="2032820" y="934027"/>
                  </a:lnTo>
                  <a:lnTo>
                    <a:pt x="2024970" y="944187"/>
                  </a:lnTo>
                  <a:lnTo>
                    <a:pt x="2016426" y="954347"/>
                  </a:lnTo>
                  <a:lnTo>
                    <a:pt x="1970247" y="1008149"/>
                  </a:lnTo>
                  <a:close/>
                  <a:moveTo>
                    <a:pt x="1950621" y="1047865"/>
                  </a:moveTo>
                  <a:lnTo>
                    <a:pt x="1954546" y="1049482"/>
                  </a:lnTo>
                  <a:lnTo>
                    <a:pt x="1956624" y="1050406"/>
                  </a:lnTo>
                  <a:lnTo>
                    <a:pt x="1936998" y="1074651"/>
                  </a:lnTo>
                  <a:lnTo>
                    <a:pt x="1933073" y="1079269"/>
                  </a:lnTo>
                  <a:lnTo>
                    <a:pt x="1929378" y="1084118"/>
                  </a:lnTo>
                  <a:lnTo>
                    <a:pt x="1925453" y="1088736"/>
                  </a:lnTo>
                  <a:lnTo>
                    <a:pt x="1921528" y="1093355"/>
                  </a:lnTo>
                  <a:lnTo>
                    <a:pt x="1917602" y="1097973"/>
                  </a:lnTo>
                  <a:lnTo>
                    <a:pt x="1913677" y="1102129"/>
                  </a:lnTo>
                  <a:lnTo>
                    <a:pt x="1909752" y="1106286"/>
                  </a:lnTo>
                  <a:lnTo>
                    <a:pt x="1905596" y="1110211"/>
                  </a:lnTo>
                  <a:lnTo>
                    <a:pt x="1901670" y="1114136"/>
                  </a:lnTo>
                  <a:lnTo>
                    <a:pt x="1897514" y="1117600"/>
                  </a:lnTo>
                  <a:lnTo>
                    <a:pt x="1893358" y="1120833"/>
                  </a:lnTo>
                  <a:lnTo>
                    <a:pt x="1889202" y="1124066"/>
                  </a:lnTo>
                  <a:lnTo>
                    <a:pt x="1885046" y="1126836"/>
                  </a:lnTo>
                  <a:lnTo>
                    <a:pt x="1880659" y="1129146"/>
                  </a:lnTo>
                  <a:lnTo>
                    <a:pt x="1875348" y="1131916"/>
                  </a:lnTo>
                  <a:lnTo>
                    <a:pt x="1870268" y="1135149"/>
                  </a:lnTo>
                  <a:lnTo>
                    <a:pt x="1867498" y="1136073"/>
                  </a:lnTo>
                  <a:lnTo>
                    <a:pt x="1864496" y="1136304"/>
                  </a:lnTo>
                  <a:lnTo>
                    <a:pt x="1861033" y="1135611"/>
                  </a:lnTo>
                  <a:lnTo>
                    <a:pt x="1856646" y="1133995"/>
                  </a:lnTo>
                  <a:lnTo>
                    <a:pt x="1852720" y="1131686"/>
                  </a:lnTo>
                  <a:lnTo>
                    <a:pt x="1860109" y="1123373"/>
                  </a:lnTo>
                  <a:lnTo>
                    <a:pt x="1879966" y="1100513"/>
                  </a:lnTo>
                  <a:lnTo>
                    <a:pt x="1898900" y="1077191"/>
                  </a:lnTo>
                  <a:lnTo>
                    <a:pt x="1916679" y="1053869"/>
                  </a:lnTo>
                  <a:lnTo>
                    <a:pt x="1924760" y="1042555"/>
                  </a:lnTo>
                  <a:lnTo>
                    <a:pt x="1927300" y="1042555"/>
                  </a:lnTo>
                  <a:lnTo>
                    <a:pt x="1935151" y="1043709"/>
                  </a:lnTo>
                  <a:lnTo>
                    <a:pt x="1939076" y="1044402"/>
                  </a:lnTo>
                  <a:lnTo>
                    <a:pt x="1888278" y="1103515"/>
                  </a:lnTo>
                  <a:lnTo>
                    <a:pt x="1950621" y="1047865"/>
                  </a:lnTo>
                  <a:close/>
                  <a:moveTo>
                    <a:pt x="2130259" y="816033"/>
                  </a:moveTo>
                  <a:lnTo>
                    <a:pt x="2133491" y="816725"/>
                  </a:lnTo>
                  <a:lnTo>
                    <a:pt x="2141342" y="817880"/>
                  </a:lnTo>
                  <a:lnTo>
                    <a:pt x="2141342" y="817880"/>
                  </a:lnTo>
                  <a:lnTo>
                    <a:pt x="2140418" y="820420"/>
                  </a:lnTo>
                  <a:lnTo>
                    <a:pt x="2136262" y="829195"/>
                  </a:lnTo>
                  <a:lnTo>
                    <a:pt x="2132106" y="837969"/>
                  </a:lnTo>
                  <a:lnTo>
                    <a:pt x="2127719" y="846975"/>
                  </a:lnTo>
                  <a:lnTo>
                    <a:pt x="2122870" y="856211"/>
                  </a:lnTo>
                  <a:lnTo>
                    <a:pt x="2117790" y="865216"/>
                  </a:lnTo>
                  <a:lnTo>
                    <a:pt x="2112480" y="874453"/>
                  </a:lnTo>
                  <a:lnTo>
                    <a:pt x="2106938" y="883458"/>
                  </a:lnTo>
                  <a:lnTo>
                    <a:pt x="2101397" y="892464"/>
                  </a:lnTo>
                  <a:lnTo>
                    <a:pt x="2095393" y="901469"/>
                  </a:lnTo>
                  <a:lnTo>
                    <a:pt x="2089390" y="910244"/>
                  </a:lnTo>
                  <a:lnTo>
                    <a:pt x="2083387" y="919018"/>
                  </a:lnTo>
                  <a:lnTo>
                    <a:pt x="2077152" y="927562"/>
                  </a:lnTo>
                  <a:lnTo>
                    <a:pt x="2070687" y="935875"/>
                  </a:lnTo>
                  <a:lnTo>
                    <a:pt x="2064222" y="943956"/>
                  </a:lnTo>
                  <a:lnTo>
                    <a:pt x="2057757" y="951807"/>
                  </a:lnTo>
                  <a:lnTo>
                    <a:pt x="2051292" y="959196"/>
                  </a:lnTo>
                  <a:lnTo>
                    <a:pt x="2044596" y="966355"/>
                  </a:lnTo>
                  <a:lnTo>
                    <a:pt x="2038131" y="973282"/>
                  </a:lnTo>
                  <a:lnTo>
                    <a:pt x="2031666" y="979516"/>
                  </a:lnTo>
                  <a:lnTo>
                    <a:pt x="2025201" y="985520"/>
                  </a:lnTo>
                  <a:lnTo>
                    <a:pt x="2018735" y="991062"/>
                  </a:lnTo>
                  <a:lnTo>
                    <a:pt x="2012501" y="995911"/>
                  </a:lnTo>
                  <a:lnTo>
                    <a:pt x="2006267" y="1000298"/>
                  </a:lnTo>
                  <a:lnTo>
                    <a:pt x="2000264" y="1004224"/>
                  </a:lnTo>
                  <a:lnTo>
                    <a:pt x="1998186" y="1005378"/>
                  </a:lnTo>
                  <a:lnTo>
                    <a:pt x="2036745" y="971204"/>
                  </a:lnTo>
                  <a:lnTo>
                    <a:pt x="2047829" y="960351"/>
                  </a:lnTo>
                  <a:lnTo>
                    <a:pt x="2058219" y="949498"/>
                  </a:lnTo>
                  <a:lnTo>
                    <a:pt x="2067455" y="938645"/>
                  </a:lnTo>
                  <a:lnTo>
                    <a:pt x="2076229" y="927793"/>
                  </a:lnTo>
                  <a:lnTo>
                    <a:pt x="2084079" y="916940"/>
                  </a:lnTo>
                  <a:lnTo>
                    <a:pt x="2091006" y="906087"/>
                  </a:lnTo>
                  <a:lnTo>
                    <a:pt x="2097472" y="895235"/>
                  </a:lnTo>
                  <a:lnTo>
                    <a:pt x="2103475" y="884382"/>
                  </a:lnTo>
                  <a:lnTo>
                    <a:pt x="2108785" y="873529"/>
                  </a:lnTo>
                  <a:lnTo>
                    <a:pt x="2113634" y="862676"/>
                  </a:lnTo>
                  <a:lnTo>
                    <a:pt x="2118021" y="851824"/>
                  </a:lnTo>
                  <a:lnTo>
                    <a:pt x="2121947" y="841202"/>
                  </a:lnTo>
                  <a:lnTo>
                    <a:pt x="2125641" y="830349"/>
                  </a:lnTo>
                  <a:lnTo>
                    <a:pt x="2129104" y="819727"/>
                  </a:lnTo>
                  <a:lnTo>
                    <a:pt x="2130259" y="816033"/>
                  </a:lnTo>
                  <a:close/>
                  <a:moveTo>
                    <a:pt x="2148269" y="756458"/>
                  </a:moveTo>
                  <a:lnTo>
                    <a:pt x="2148731" y="756920"/>
                  </a:lnTo>
                  <a:lnTo>
                    <a:pt x="2155889" y="762693"/>
                  </a:lnTo>
                  <a:lnTo>
                    <a:pt x="2163739" y="768465"/>
                  </a:lnTo>
                  <a:lnTo>
                    <a:pt x="2172051" y="774469"/>
                  </a:lnTo>
                  <a:lnTo>
                    <a:pt x="2181056" y="780242"/>
                  </a:lnTo>
                  <a:lnTo>
                    <a:pt x="2190523" y="786015"/>
                  </a:lnTo>
                  <a:lnTo>
                    <a:pt x="2201837" y="792249"/>
                  </a:lnTo>
                  <a:lnTo>
                    <a:pt x="2210149" y="794558"/>
                  </a:lnTo>
                  <a:lnTo>
                    <a:pt x="2216845" y="796636"/>
                  </a:lnTo>
                  <a:lnTo>
                    <a:pt x="2223080" y="798715"/>
                  </a:lnTo>
                  <a:lnTo>
                    <a:pt x="2227236" y="800331"/>
                  </a:lnTo>
                  <a:lnTo>
                    <a:pt x="2224465" y="800100"/>
                  </a:lnTo>
                  <a:lnTo>
                    <a:pt x="2219616" y="799869"/>
                  </a:lnTo>
                  <a:lnTo>
                    <a:pt x="2215691" y="799638"/>
                  </a:lnTo>
                  <a:lnTo>
                    <a:pt x="2211997" y="799407"/>
                  </a:lnTo>
                  <a:lnTo>
                    <a:pt x="2208071" y="798715"/>
                  </a:lnTo>
                  <a:lnTo>
                    <a:pt x="2204146" y="798022"/>
                  </a:lnTo>
                  <a:lnTo>
                    <a:pt x="2200221" y="797329"/>
                  </a:lnTo>
                  <a:lnTo>
                    <a:pt x="2196296" y="796175"/>
                  </a:lnTo>
                  <a:lnTo>
                    <a:pt x="2192370" y="795251"/>
                  </a:lnTo>
                  <a:lnTo>
                    <a:pt x="2188214" y="793865"/>
                  </a:lnTo>
                  <a:lnTo>
                    <a:pt x="2184289" y="792480"/>
                  </a:lnTo>
                  <a:lnTo>
                    <a:pt x="2180133" y="791095"/>
                  </a:lnTo>
                  <a:lnTo>
                    <a:pt x="2176207" y="789478"/>
                  </a:lnTo>
                  <a:lnTo>
                    <a:pt x="2172051" y="787631"/>
                  </a:lnTo>
                  <a:lnTo>
                    <a:pt x="2167895" y="786015"/>
                  </a:lnTo>
                  <a:lnTo>
                    <a:pt x="2163739" y="783936"/>
                  </a:lnTo>
                  <a:lnTo>
                    <a:pt x="2160506" y="782320"/>
                  </a:lnTo>
                  <a:lnTo>
                    <a:pt x="2152887" y="777009"/>
                  </a:lnTo>
                  <a:lnTo>
                    <a:pt x="2145036" y="771236"/>
                  </a:lnTo>
                  <a:lnTo>
                    <a:pt x="2144113" y="770544"/>
                  </a:lnTo>
                  <a:lnTo>
                    <a:pt x="2148269" y="756458"/>
                  </a:lnTo>
                  <a:close/>
                  <a:moveTo>
                    <a:pt x="2176669" y="662478"/>
                  </a:moveTo>
                  <a:lnTo>
                    <a:pt x="2178978" y="663633"/>
                  </a:lnTo>
                  <a:lnTo>
                    <a:pt x="2191216" y="669636"/>
                  </a:lnTo>
                  <a:lnTo>
                    <a:pt x="2204377" y="675640"/>
                  </a:lnTo>
                  <a:lnTo>
                    <a:pt x="2210380" y="678411"/>
                  </a:lnTo>
                  <a:lnTo>
                    <a:pt x="2212920" y="679565"/>
                  </a:lnTo>
                  <a:lnTo>
                    <a:pt x="2211535" y="679335"/>
                  </a:lnTo>
                  <a:lnTo>
                    <a:pt x="2207610" y="678642"/>
                  </a:lnTo>
                  <a:lnTo>
                    <a:pt x="2203915" y="677718"/>
                  </a:lnTo>
                  <a:lnTo>
                    <a:pt x="2199759" y="676564"/>
                  </a:lnTo>
                  <a:lnTo>
                    <a:pt x="2195834" y="675178"/>
                  </a:lnTo>
                  <a:lnTo>
                    <a:pt x="2191447" y="673331"/>
                  </a:lnTo>
                  <a:lnTo>
                    <a:pt x="2186829" y="671253"/>
                  </a:lnTo>
                  <a:lnTo>
                    <a:pt x="2180595" y="668944"/>
                  </a:lnTo>
                  <a:lnTo>
                    <a:pt x="2175284" y="666635"/>
                  </a:lnTo>
                  <a:lnTo>
                    <a:pt x="2176669" y="662478"/>
                  </a:lnTo>
                  <a:close/>
                  <a:moveTo>
                    <a:pt x="1307110" y="659245"/>
                  </a:moveTo>
                  <a:lnTo>
                    <a:pt x="1304339" y="660862"/>
                  </a:lnTo>
                  <a:lnTo>
                    <a:pt x="1298567" y="663633"/>
                  </a:lnTo>
                  <a:lnTo>
                    <a:pt x="1293025" y="666404"/>
                  </a:lnTo>
                  <a:lnTo>
                    <a:pt x="1287253" y="668944"/>
                  </a:lnTo>
                  <a:lnTo>
                    <a:pt x="1281018" y="671253"/>
                  </a:lnTo>
                  <a:lnTo>
                    <a:pt x="1276170" y="673331"/>
                  </a:lnTo>
                  <a:lnTo>
                    <a:pt x="1272013" y="675178"/>
                  </a:lnTo>
                  <a:lnTo>
                    <a:pt x="1267857" y="676564"/>
                  </a:lnTo>
                  <a:lnTo>
                    <a:pt x="1263932" y="677718"/>
                  </a:lnTo>
                  <a:lnTo>
                    <a:pt x="1260238" y="678642"/>
                  </a:lnTo>
                  <a:lnTo>
                    <a:pt x="1256312" y="679335"/>
                  </a:lnTo>
                  <a:lnTo>
                    <a:pt x="1254927" y="679565"/>
                  </a:lnTo>
                  <a:lnTo>
                    <a:pt x="1257467" y="678411"/>
                  </a:lnTo>
                  <a:lnTo>
                    <a:pt x="1263470" y="675640"/>
                  </a:lnTo>
                  <a:lnTo>
                    <a:pt x="1276631" y="669636"/>
                  </a:lnTo>
                  <a:lnTo>
                    <a:pt x="1288869" y="663633"/>
                  </a:lnTo>
                  <a:lnTo>
                    <a:pt x="1299952" y="657629"/>
                  </a:lnTo>
                  <a:lnTo>
                    <a:pt x="1305724" y="654165"/>
                  </a:lnTo>
                  <a:lnTo>
                    <a:pt x="1307110" y="659245"/>
                  </a:lnTo>
                  <a:close/>
                  <a:moveTo>
                    <a:pt x="1337588" y="759691"/>
                  </a:moveTo>
                  <a:lnTo>
                    <a:pt x="1337588" y="759691"/>
                  </a:lnTo>
                  <a:lnTo>
                    <a:pt x="1330200" y="765464"/>
                  </a:lnTo>
                  <a:lnTo>
                    <a:pt x="1322811" y="771236"/>
                  </a:lnTo>
                  <a:lnTo>
                    <a:pt x="1314729" y="777009"/>
                  </a:lnTo>
                  <a:lnTo>
                    <a:pt x="1307341" y="782320"/>
                  </a:lnTo>
                  <a:lnTo>
                    <a:pt x="1303877" y="783936"/>
                  </a:lnTo>
                  <a:lnTo>
                    <a:pt x="1299952" y="786015"/>
                  </a:lnTo>
                  <a:lnTo>
                    <a:pt x="1295796" y="787631"/>
                  </a:lnTo>
                  <a:lnTo>
                    <a:pt x="1291640" y="789478"/>
                  </a:lnTo>
                  <a:lnTo>
                    <a:pt x="1287714" y="791095"/>
                  </a:lnTo>
                  <a:lnTo>
                    <a:pt x="1283558" y="792480"/>
                  </a:lnTo>
                  <a:lnTo>
                    <a:pt x="1279633" y="793865"/>
                  </a:lnTo>
                  <a:lnTo>
                    <a:pt x="1275477" y="795251"/>
                  </a:lnTo>
                  <a:lnTo>
                    <a:pt x="1271552" y="796175"/>
                  </a:lnTo>
                  <a:lnTo>
                    <a:pt x="1267626" y="797329"/>
                  </a:lnTo>
                  <a:lnTo>
                    <a:pt x="1263701" y="798022"/>
                  </a:lnTo>
                  <a:lnTo>
                    <a:pt x="1259776" y="798715"/>
                  </a:lnTo>
                  <a:lnTo>
                    <a:pt x="1255851" y="799407"/>
                  </a:lnTo>
                  <a:lnTo>
                    <a:pt x="1251925" y="799638"/>
                  </a:lnTo>
                  <a:lnTo>
                    <a:pt x="1251925" y="799638"/>
                  </a:lnTo>
                  <a:lnTo>
                    <a:pt x="1250078" y="796867"/>
                  </a:lnTo>
                  <a:lnTo>
                    <a:pt x="1251002" y="796636"/>
                  </a:lnTo>
                  <a:lnTo>
                    <a:pt x="1257698" y="794558"/>
                  </a:lnTo>
                  <a:lnTo>
                    <a:pt x="1266010" y="792249"/>
                  </a:lnTo>
                  <a:lnTo>
                    <a:pt x="1277324" y="786015"/>
                  </a:lnTo>
                  <a:lnTo>
                    <a:pt x="1286791" y="780242"/>
                  </a:lnTo>
                  <a:lnTo>
                    <a:pt x="1295796" y="774469"/>
                  </a:lnTo>
                  <a:lnTo>
                    <a:pt x="1304108" y="768465"/>
                  </a:lnTo>
                  <a:lnTo>
                    <a:pt x="1311728" y="762693"/>
                  </a:lnTo>
                  <a:lnTo>
                    <a:pt x="1319117" y="756920"/>
                  </a:lnTo>
                  <a:lnTo>
                    <a:pt x="1325813" y="751147"/>
                  </a:lnTo>
                  <a:lnTo>
                    <a:pt x="1332047" y="745144"/>
                  </a:lnTo>
                  <a:lnTo>
                    <a:pt x="1332970" y="744220"/>
                  </a:lnTo>
                  <a:lnTo>
                    <a:pt x="1337588" y="759691"/>
                  </a:lnTo>
                  <a:close/>
                  <a:moveTo>
                    <a:pt x="1494368" y="1012305"/>
                  </a:moveTo>
                  <a:lnTo>
                    <a:pt x="1493213" y="1013922"/>
                  </a:lnTo>
                  <a:lnTo>
                    <a:pt x="1492751" y="1014384"/>
                  </a:lnTo>
                  <a:lnTo>
                    <a:pt x="1488826" y="1013691"/>
                  </a:lnTo>
                  <a:lnTo>
                    <a:pt x="1483977" y="1012305"/>
                  </a:lnTo>
                  <a:lnTo>
                    <a:pt x="1478667" y="1010227"/>
                  </a:lnTo>
                  <a:lnTo>
                    <a:pt x="1473356" y="1007456"/>
                  </a:lnTo>
                  <a:lnTo>
                    <a:pt x="1467584" y="1004224"/>
                  </a:lnTo>
                  <a:lnTo>
                    <a:pt x="1461580" y="1000298"/>
                  </a:lnTo>
                  <a:lnTo>
                    <a:pt x="1455346" y="995911"/>
                  </a:lnTo>
                  <a:lnTo>
                    <a:pt x="1449112" y="991062"/>
                  </a:lnTo>
                  <a:lnTo>
                    <a:pt x="1442647" y="985520"/>
                  </a:lnTo>
                  <a:lnTo>
                    <a:pt x="1436181" y="979516"/>
                  </a:lnTo>
                  <a:lnTo>
                    <a:pt x="1429716" y="973282"/>
                  </a:lnTo>
                  <a:lnTo>
                    <a:pt x="1423251" y="966355"/>
                  </a:lnTo>
                  <a:lnTo>
                    <a:pt x="1416555" y="959196"/>
                  </a:lnTo>
                  <a:lnTo>
                    <a:pt x="1410090" y="951807"/>
                  </a:lnTo>
                  <a:lnTo>
                    <a:pt x="1403625" y="943956"/>
                  </a:lnTo>
                  <a:lnTo>
                    <a:pt x="1397160" y="935875"/>
                  </a:lnTo>
                  <a:lnTo>
                    <a:pt x="1390695" y="927562"/>
                  </a:lnTo>
                  <a:lnTo>
                    <a:pt x="1384460" y="919018"/>
                  </a:lnTo>
                  <a:lnTo>
                    <a:pt x="1378457" y="910244"/>
                  </a:lnTo>
                  <a:lnTo>
                    <a:pt x="1372454" y="901469"/>
                  </a:lnTo>
                  <a:lnTo>
                    <a:pt x="1366450" y="892464"/>
                  </a:lnTo>
                  <a:lnTo>
                    <a:pt x="1360909" y="883458"/>
                  </a:lnTo>
                  <a:lnTo>
                    <a:pt x="1355367" y="874453"/>
                  </a:lnTo>
                  <a:lnTo>
                    <a:pt x="1350057" y="865216"/>
                  </a:lnTo>
                  <a:lnTo>
                    <a:pt x="1344977" y="856211"/>
                  </a:lnTo>
                  <a:lnTo>
                    <a:pt x="1340128" y="846975"/>
                  </a:lnTo>
                  <a:lnTo>
                    <a:pt x="1335741" y="837969"/>
                  </a:lnTo>
                  <a:lnTo>
                    <a:pt x="1331354" y="829195"/>
                  </a:lnTo>
                  <a:lnTo>
                    <a:pt x="1327429" y="820420"/>
                  </a:lnTo>
                  <a:lnTo>
                    <a:pt x="1326505" y="817880"/>
                  </a:lnTo>
                  <a:lnTo>
                    <a:pt x="1326505" y="817880"/>
                  </a:lnTo>
                  <a:lnTo>
                    <a:pt x="1334356" y="816725"/>
                  </a:lnTo>
                  <a:lnTo>
                    <a:pt x="1341975" y="815340"/>
                  </a:lnTo>
                  <a:lnTo>
                    <a:pt x="1349595" y="813955"/>
                  </a:lnTo>
                  <a:lnTo>
                    <a:pt x="1353751" y="813031"/>
                  </a:lnTo>
                  <a:lnTo>
                    <a:pt x="1355829" y="819727"/>
                  </a:lnTo>
                  <a:lnTo>
                    <a:pt x="1359293" y="830349"/>
                  </a:lnTo>
                  <a:lnTo>
                    <a:pt x="1362987" y="841202"/>
                  </a:lnTo>
                  <a:lnTo>
                    <a:pt x="1366912" y="851824"/>
                  </a:lnTo>
                  <a:lnTo>
                    <a:pt x="1371299" y="862676"/>
                  </a:lnTo>
                  <a:lnTo>
                    <a:pt x="1376148" y="873529"/>
                  </a:lnTo>
                  <a:lnTo>
                    <a:pt x="1381690" y="884382"/>
                  </a:lnTo>
                  <a:lnTo>
                    <a:pt x="1387462" y="895235"/>
                  </a:lnTo>
                  <a:lnTo>
                    <a:pt x="1393927" y="906087"/>
                  </a:lnTo>
                  <a:lnTo>
                    <a:pt x="1401085" y="916940"/>
                  </a:lnTo>
                  <a:lnTo>
                    <a:pt x="1408936" y="927793"/>
                  </a:lnTo>
                  <a:lnTo>
                    <a:pt x="1417479" y="938645"/>
                  </a:lnTo>
                  <a:lnTo>
                    <a:pt x="1426946" y="949498"/>
                  </a:lnTo>
                  <a:lnTo>
                    <a:pt x="1437105" y="960351"/>
                  </a:lnTo>
                  <a:lnTo>
                    <a:pt x="1448188" y="971204"/>
                  </a:lnTo>
                  <a:lnTo>
                    <a:pt x="1494368" y="1012305"/>
                  </a:lnTo>
                  <a:close/>
                  <a:moveTo>
                    <a:pt x="1573796" y="1083195"/>
                  </a:moveTo>
                  <a:lnTo>
                    <a:pt x="1587881" y="1100513"/>
                  </a:lnTo>
                  <a:lnTo>
                    <a:pt x="1607738" y="1123373"/>
                  </a:lnTo>
                  <a:lnTo>
                    <a:pt x="1615127" y="1131686"/>
                  </a:lnTo>
                  <a:lnTo>
                    <a:pt x="1610971" y="1133995"/>
                  </a:lnTo>
                  <a:lnTo>
                    <a:pt x="1606815" y="1135611"/>
                  </a:lnTo>
                  <a:lnTo>
                    <a:pt x="1603351" y="1136304"/>
                  </a:lnTo>
                  <a:lnTo>
                    <a:pt x="1600349" y="1136073"/>
                  </a:lnTo>
                  <a:lnTo>
                    <a:pt x="1597579" y="1135149"/>
                  </a:lnTo>
                  <a:lnTo>
                    <a:pt x="1592499" y="1131916"/>
                  </a:lnTo>
                  <a:lnTo>
                    <a:pt x="1587188" y="1129146"/>
                  </a:lnTo>
                  <a:lnTo>
                    <a:pt x="1582801" y="1126836"/>
                  </a:lnTo>
                  <a:lnTo>
                    <a:pt x="1578414" y="1124066"/>
                  </a:lnTo>
                  <a:lnTo>
                    <a:pt x="1574258" y="1120833"/>
                  </a:lnTo>
                  <a:lnTo>
                    <a:pt x="1570333" y="1117600"/>
                  </a:lnTo>
                  <a:lnTo>
                    <a:pt x="1566177" y="1114136"/>
                  </a:lnTo>
                  <a:lnTo>
                    <a:pt x="1562021" y="1110211"/>
                  </a:lnTo>
                  <a:lnTo>
                    <a:pt x="1558095" y="1106286"/>
                  </a:lnTo>
                  <a:lnTo>
                    <a:pt x="1554170" y="1102129"/>
                  </a:lnTo>
                  <a:lnTo>
                    <a:pt x="1550245" y="1097973"/>
                  </a:lnTo>
                  <a:lnTo>
                    <a:pt x="1546320" y="1093355"/>
                  </a:lnTo>
                  <a:lnTo>
                    <a:pt x="1542394" y="1088736"/>
                  </a:lnTo>
                  <a:lnTo>
                    <a:pt x="1538469" y="1084118"/>
                  </a:lnTo>
                  <a:lnTo>
                    <a:pt x="1534544" y="1079269"/>
                  </a:lnTo>
                  <a:lnTo>
                    <a:pt x="1530618" y="1074651"/>
                  </a:lnTo>
                  <a:lnTo>
                    <a:pt x="1511223" y="1050406"/>
                  </a:lnTo>
                  <a:lnTo>
                    <a:pt x="1513070" y="1049482"/>
                  </a:lnTo>
                  <a:lnTo>
                    <a:pt x="1519074" y="1047173"/>
                  </a:lnTo>
                  <a:lnTo>
                    <a:pt x="1525539" y="1045095"/>
                  </a:lnTo>
                  <a:lnTo>
                    <a:pt x="1530157" y="1044171"/>
                  </a:lnTo>
                  <a:lnTo>
                    <a:pt x="1573796" y="1083195"/>
                  </a:lnTo>
                  <a:close/>
                  <a:moveTo>
                    <a:pt x="1378226" y="807027"/>
                  </a:moveTo>
                  <a:lnTo>
                    <a:pt x="1378457" y="806796"/>
                  </a:lnTo>
                  <a:lnTo>
                    <a:pt x="1385384" y="804718"/>
                  </a:lnTo>
                  <a:lnTo>
                    <a:pt x="1392080" y="802409"/>
                  </a:lnTo>
                  <a:lnTo>
                    <a:pt x="1398545" y="800100"/>
                  </a:lnTo>
                  <a:lnTo>
                    <a:pt x="1404779" y="797329"/>
                  </a:lnTo>
                  <a:lnTo>
                    <a:pt x="1409859" y="795020"/>
                  </a:lnTo>
                  <a:lnTo>
                    <a:pt x="1411245" y="798715"/>
                  </a:lnTo>
                  <a:lnTo>
                    <a:pt x="1414477" y="807027"/>
                  </a:lnTo>
                  <a:lnTo>
                    <a:pt x="1417710" y="815340"/>
                  </a:lnTo>
                  <a:lnTo>
                    <a:pt x="1421173" y="823884"/>
                  </a:lnTo>
                  <a:lnTo>
                    <a:pt x="1424637" y="832196"/>
                  </a:lnTo>
                  <a:lnTo>
                    <a:pt x="1428331" y="840509"/>
                  </a:lnTo>
                  <a:lnTo>
                    <a:pt x="1432025" y="849053"/>
                  </a:lnTo>
                  <a:lnTo>
                    <a:pt x="1435951" y="857365"/>
                  </a:lnTo>
                  <a:lnTo>
                    <a:pt x="1440107" y="865909"/>
                  </a:lnTo>
                  <a:lnTo>
                    <a:pt x="1444263" y="874222"/>
                  </a:lnTo>
                  <a:lnTo>
                    <a:pt x="1448419" y="882765"/>
                  </a:lnTo>
                  <a:lnTo>
                    <a:pt x="1452806" y="891078"/>
                  </a:lnTo>
                  <a:lnTo>
                    <a:pt x="1457424" y="899622"/>
                  </a:lnTo>
                  <a:lnTo>
                    <a:pt x="1462273" y="907935"/>
                  </a:lnTo>
                  <a:lnTo>
                    <a:pt x="1466891" y="916016"/>
                  </a:lnTo>
                  <a:lnTo>
                    <a:pt x="1476127" y="934258"/>
                  </a:lnTo>
                  <a:lnTo>
                    <a:pt x="1489288" y="958504"/>
                  </a:lnTo>
                  <a:lnTo>
                    <a:pt x="1503373" y="982518"/>
                  </a:lnTo>
                  <a:lnTo>
                    <a:pt x="1506605" y="987598"/>
                  </a:lnTo>
                  <a:lnTo>
                    <a:pt x="1506374" y="988291"/>
                  </a:lnTo>
                  <a:lnTo>
                    <a:pt x="1505451" y="992447"/>
                  </a:lnTo>
                  <a:lnTo>
                    <a:pt x="1504296" y="996142"/>
                  </a:lnTo>
                  <a:lnTo>
                    <a:pt x="1468507" y="954347"/>
                  </a:lnTo>
                  <a:lnTo>
                    <a:pt x="1460195" y="944187"/>
                  </a:lnTo>
                  <a:lnTo>
                    <a:pt x="1452113" y="934027"/>
                  </a:lnTo>
                  <a:lnTo>
                    <a:pt x="1444494" y="923867"/>
                  </a:lnTo>
                  <a:lnTo>
                    <a:pt x="1437336" y="913476"/>
                  </a:lnTo>
                  <a:lnTo>
                    <a:pt x="1430409" y="903316"/>
                  </a:lnTo>
                  <a:lnTo>
                    <a:pt x="1423944" y="893156"/>
                  </a:lnTo>
                  <a:lnTo>
                    <a:pt x="1417479" y="882996"/>
                  </a:lnTo>
                  <a:lnTo>
                    <a:pt x="1411475" y="872605"/>
                  </a:lnTo>
                  <a:lnTo>
                    <a:pt x="1405703" y="862445"/>
                  </a:lnTo>
                  <a:lnTo>
                    <a:pt x="1400161" y="852285"/>
                  </a:lnTo>
                  <a:lnTo>
                    <a:pt x="1394851" y="841895"/>
                  </a:lnTo>
                  <a:lnTo>
                    <a:pt x="1389771" y="831735"/>
                  </a:lnTo>
                  <a:lnTo>
                    <a:pt x="1384922" y="821344"/>
                  </a:lnTo>
                  <a:lnTo>
                    <a:pt x="1380073" y="811184"/>
                  </a:lnTo>
                  <a:lnTo>
                    <a:pt x="1378226" y="807027"/>
                  </a:lnTo>
                  <a:close/>
                  <a:moveTo>
                    <a:pt x="1344284" y="732213"/>
                  </a:moveTo>
                  <a:lnTo>
                    <a:pt x="1348440" y="727364"/>
                  </a:lnTo>
                  <a:lnTo>
                    <a:pt x="1353058" y="721591"/>
                  </a:lnTo>
                  <a:lnTo>
                    <a:pt x="1357445" y="715587"/>
                  </a:lnTo>
                  <a:lnTo>
                    <a:pt x="1361371" y="709815"/>
                  </a:lnTo>
                  <a:lnTo>
                    <a:pt x="1365065" y="703811"/>
                  </a:lnTo>
                  <a:lnTo>
                    <a:pt x="1366912" y="700809"/>
                  </a:lnTo>
                  <a:lnTo>
                    <a:pt x="1391849" y="686493"/>
                  </a:lnTo>
                  <a:lnTo>
                    <a:pt x="1393696" y="696191"/>
                  </a:lnTo>
                  <a:lnTo>
                    <a:pt x="1392773" y="698269"/>
                  </a:lnTo>
                  <a:lnTo>
                    <a:pt x="1389540" y="703580"/>
                  </a:lnTo>
                  <a:lnTo>
                    <a:pt x="1386077" y="708891"/>
                  </a:lnTo>
                  <a:lnTo>
                    <a:pt x="1382382" y="714433"/>
                  </a:lnTo>
                  <a:lnTo>
                    <a:pt x="1377995" y="719975"/>
                  </a:lnTo>
                  <a:lnTo>
                    <a:pt x="1373377" y="725516"/>
                  </a:lnTo>
                  <a:lnTo>
                    <a:pt x="1368298" y="731289"/>
                  </a:lnTo>
                  <a:lnTo>
                    <a:pt x="1362756" y="736831"/>
                  </a:lnTo>
                  <a:lnTo>
                    <a:pt x="1356984" y="742604"/>
                  </a:lnTo>
                  <a:lnTo>
                    <a:pt x="1351442" y="747915"/>
                  </a:lnTo>
                  <a:lnTo>
                    <a:pt x="1344284" y="732213"/>
                  </a:lnTo>
                  <a:close/>
                  <a:moveTo>
                    <a:pt x="1308264" y="652549"/>
                  </a:moveTo>
                  <a:lnTo>
                    <a:pt x="1309881" y="651395"/>
                  </a:lnTo>
                  <a:lnTo>
                    <a:pt x="1319117" y="645160"/>
                  </a:lnTo>
                  <a:lnTo>
                    <a:pt x="1327198" y="638925"/>
                  </a:lnTo>
                  <a:lnTo>
                    <a:pt x="1334587" y="632691"/>
                  </a:lnTo>
                  <a:lnTo>
                    <a:pt x="1341052" y="626456"/>
                  </a:lnTo>
                  <a:lnTo>
                    <a:pt x="1347055" y="620222"/>
                  </a:lnTo>
                  <a:lnTo>
                    <a:pt x="1352597" y="613987"/>
                  </a:lnTo>
                  <a:lnTo>
                    <a:pt x="1357445" y="607753"/>
                  </a:lnTo>
                  <a:lnTo>
                    <a:pt x="1362063" y="601749"/>
                  </a:lnTo>
                  <a:lnTo>
                    <a:pt x="1366450" y="595745"/>
                  </a:lnTo>
                  <a:lnTo>
                    <a:pt x="1370838" y="589742"/>
                  </a:lnTo>
                  <a:lnTo>
                    <a:pt x="1374994" y="583969"/>
                  </a:lnTo>
                  <a:lnTo>
                    <a:pt x="1376379" y="582353"/>
                  </a:lnTo>
                  <a:lnTo>
                    <a:pt x="1379381" y="581891"/>
                  </a:lnTo>
                  <a:lnTo>
                    <a:pt x="1380073" y="592513"/>
                  </a:lnTo>
                  <a:lnTo>
                    <a:pt x="1379843" y="592744"/>
                  </a:lnTo>
                  <a:lnTo>
                    <a:pt x="1378919" y="593898"/>
                  </a:lnTo>
                  <a:lnTo>
                    <a:pt x="1377995" y="595053"/>
                  </a:lnTo>
                  <a:lnTo>
                    <a:pt x="1376841" y="596207"/>
                  </a:lnTo>
                  <a:lnTo>
                    <a:pt x="1375686" y="597362"/>
                  </a:lnTo>
                  <a:lnTo>
                    <a:pt x="1374070" y="599209"/>
                  </a:lnTo>
                  <a:lnTo>
                    <a:pt x="1367605" y="607291"/>
                  </a:lnTo>
                  <a:lnTo>
                    <a:pt x="1361833" y="613987"/>
                  </a:lnTo>
                  <a:lnTo>
                    <a:pt x="1355829" y="620453"/>
                  </a:lnTo>
                  <a:lnTo>
                    <a:pt x="1350057" y="626456"/>
                  </a:lnTo>
                  <a:lnTo>
                    <a:pt x="1344284" y="631998"/>
                  </a:lnTo>
                  <a:lnTo>
                    <a:pt x="1338512" y="637078"/>
                  </a:lnTo>
                  <a:lnTo>
                    <a:pt x="1332970" y="641927"/>
                  </a:lnTo>
                  <a:lnTo>
                    <a:pt x="1327198" y="646315"/>
                  </a:lnTo>
                  <a:lnTo>
                    <a:pt x="1321426" y="650240"/>
                  </a:lnTo>
                  <a:lnTo>
                    <a:pt x="1315653" y="654165"/>
                  </a:lnTo>
                  <a:lnTo>
                    <a:pt x="1310342" y="657398"/>
                  </a:lnTo>
                  <a:lnTo>
                    <a:pt x="1308264" y="652549"/>
                  </a:lnTo>
                  <a:close/>
                  <a:moveTo>
                    <a:pt x="1217060" y="774469"/>
                  </a:moveTo>
                  <a:lnTo>
                    <a:pt x="1214751" y="776547"/>
                  </a:lnTo>
                  <a:lnTo>
                    <a:pt x="1207593" y="782782"/>
                  </a:lnTo>
                  <a:lnTo>
                    <a:pt x="1200435" y="789016"/>
                  </a:lnTo>
                  <a:lnTo>
                    <a:pt x="1196741" y="792018"/>
                  </a:lnTo>
                  <a:lnTo>
                    <a:pt x="1193047" y="794558"/>
                  </a:lnTo>
                  <a:lnTo>
                    <a:pt x="1189121" y="796636"/>
                  </a:lnTo>
                  <a:lnTo>
                    <a:pt x="1185196" y="798253"/>
                  </a:lnTo>
                  <a:lnTo>
                    <a:pt x="1180809" y="799638"/>
                  </a:lnTo>
                  <a:lnTo>
                    <a:pt x="1176422" y="800793"/>
                  </a:lnTo>
                  <a:lnTo>
                    <a:pt x="1171804" y="801716"/>
                  </a:lnTo>
                  <a:lnTo>
                    <a:pt x="1166724" y="802178"/>
                  </a:lnTo>
                  <a:lnTo>
                    <a:pt x="1161645" y="802640"/>
                  </a:lnTo>
                  <a:lnTo>
                    <a:pt x="1156334" y="802640"/>
                  </a:lnTo>
                  <a:lnTo>
                    <a:pt x="1155179" y="802640"/>
                  </a:lnTo>
                  <a:lnTo>
                    <a:pt x="1155641" y="802640"/>
                  </a:lnTo>
                  <a:lnTo>
                    <a:pt x="1164646" y="799176"/>
                  </a:lnTo>
                  <a:lnTo>
                    <a:pt x="1172959" y="795020"/>
                  </a:lnTo>
                  <a:lnTo>
                    <a:pt x="1181271" y="790171"/>
                  </a:lnTo>
                  <a:lnTo>
                    <a:pt x="1189121" y="784860"/>
                  </a:lnTo>
                  <a:lnTo>
                    <a:pt x="1196741" y="779087"/>
                  </a:lnTo>
                  <a:lnTo>
                    <a:pt x="1204591" y="772853"/>
                  </a:lnTo>
                  <a:lnTo>
                    <a:pt x="1209209" y="768235"/>
                  </a:lnTo>
                  <a:lnTo>
                    <a:pt x="1212673" y="765002"/>
                  </a:lnTo>
                  <a:lnTo>
                    <a:pt x="1217060" y="774469"/>
                  </a:lnTo>
                  <a:close/>
                  <a:moveTo>
                    <a:pt x="1385615" y="1006764"/>
                  </a:moveTo>
                  <a:lnTo>
                    <a:pt x="1380304" y="1004455"/>
                  </a:lnTo>
                  <a:lnTo>
                    <a:pt x="1372685" y="1000991"/>
                  </a:lnTo>
                  <a:lnTo>
                    <a:pt x="1364834" y="996835"/>
                  </a:lnTo>
                  <a:lnTo>
                    <a:pt x="1356984" y="991985"/>
                  </a:lnTo>
                  <a:lnTo>
                    <a:pt x="1348902" y="986905"/>
                  </a:lnTo>
                  <a:lnTo>
                    <a:pt x="1340821" y="981364"/>
                  </a:lnTo>
                  <a:lnTo>
                    <a:pt x="1332739" y="975360"/>
                  </a:lnTo>
                  <a:lnTo>
                    <a:pt x="1324427" y="968895"/>
                  </a:lnTo>
                  <a:lnTo>
                    <a:pt x="1316346" y="961967"/>
                  </a:lnTo>
                  <a:lnTo>
                    <a:pt x="1308495" y="955040"/>
                  </a:lnTo>
                  <a:lnTo>
                    <a:pt x="1300414" y="947651"/>
                  </a:lnTo>
                  <a:lnTo>
                    <a:pt x="1292794" y="939800"/>
                  </a:lnTo>
                  <a:lnTo>
                    <a:pt x="1284944" y="931949"/>
                  </a:lnTo>
                  <a:lnTo>
                    <a:pt x="1277555" y="923867"/>
                  </a:lnTo>
                  <a:lnTo>
                    <a:pt x="1270166" y="915555"/>
                  </a:lnTo>
                  <a:lnTo>
                    <a:pt x="1263239" y="907242"/>
                  </a:lnTo>
                  <a:lnTo>
                    <a:pt x="1256312" y="898698"/>
                  </a:lnTo>
                  <a:lnTo>
                    <a:pt x="1249616" y="890155"/>
                  </a:lnTo>
                  <a:lnTo>
                    <a:pt x="1243382" y="881380"/>
                  </a:lnTo>
                  <a:lnTo>
                    <a:pt x="1237610" y="872836"/>
                  </a:lnTo>
                  <a:lnTo>
                    <a:pt x="1231837" y="864293"/>
                  </a:lnTo>
                  <a:lnTo>
                    <a:pt x="1226758" y="855749"/>
                  </a:lnTo>
                  <a:lnTo>
                    <a:pt x="1221909" y="847436"/>
                  </a:lnTo>
                  <a:lnTo>
                    <a:pt x="1217291" y="839124"/>
                  </a:lnTo>
                  <a:lnTo>
                    <a:pt x="1213827" y="831735"/>
                  </a:lnTo>
                  <a:lnTo>
                    <a:pt x="1214058" y="831735"/>
                  </a:lnTo>
                  <a:lnTo>
                    <a:pt x="1220754" y="831735"/>
                  </a:lnTo>
                  <a:lnTo>
                    <a:pt x="1227681" y="831504"/>
                  </a:lnTo>
                  <a:lnTo>
                    <a:pt x="1234608" y="831042"/>
                  </a:lnTo>
                  <a:lnTo>
                    <a:pt x="1241535" y="830580"/>
                  </a:lnTo>
                  <a:lnTo>
                    <a:pt x="1242920" y="830580"/>
                  </a:lnTo>
                  <a:lnTo>
                    <a:pt x="1247769" y="840740"/>
                  </a:lnTo>
                  <a:lnTo>
                    <a:pt x="1252618" y="851362"/>
                  </a:lnTo>
                  <a:lnTo>
                    <a:pt x="1257929" y="861753"/>
                  </a:lnTo>
                  <a:lnTo>
                    <a:pt x="1263701" y="872375"/>
                  </a:lnTo>
                  <a:lnTo>
                    <a:pt x="1269474" y="882996"/>
                  </a:lnTo>
                  <a:lnTo>
                    <a:pt x="1275939" y="893618"/>
                  </a:lnTo>
                  <a:lnTo>
                    <a:pt x="1282866" y="904009"/>
                  </a:lnTo>
                  <a:lnTo>
                    <a:pt x="1290023" y="914631"/>
                  </a:lnTo>
                  <a:lnTo>
                    <a:pt x="1298105" y="925022"/>
                  </a:lnTo>
                  <a:lnTo>
                    <a:pt x="1306417" y="935413"/>
                  </a:lnTo>
                  <a:lnTo>
                    <a:pt x="1315653" y="945804"/>
                  </a:lnTo>
                  <a:lnTo>
                    <a:pt x="1325582" y="956195"/>
                  </a:lnTo>
                  <a:lnTo>
                    <a:pt x="1335972" y="966355"/>
                  </a:lnTo>
                  <a:lnTo>
                    <a:pt x="1347517" y="976745"/>
                  </a:lnTo>
                  <a:lnTo>
                    <a:pt x="1359524" y="986675"/>
                  </a:lnTo>
                  <a:lnTo>
                    <a:pt x="1385615" y="1006764"/>
                  </a:lnTo>
                  <a:close/>
                  <a:moveTo>
                    <a:pt x="1473356" y="1063336"/>
                  </a:moveTo>
                  <a:lnTo>
                    <a:pt x="1477743" y="1062644"/>
                  </a:lnTo>
                  <a:lnTo>
                    <a:pt x="1482592" y="1061951"/>
                  </a:lnTo>
                  <a:lnTo>
                    <a:pt x="1487210" y="1061258"/>
                  </a:lnTo>
                  <a:lnTo>
                    <a:pt x="1494137" y="1060104"/>
                  </a:lnTo>
                  <a:lnTo>
                    <a:pt x="1509145" y="1087582"/>
                  </a:lnTo>
                  <a:lnTo>
                    <a:pt x="1511454" y="1091969"/>
                  </a:lnTo>
                  <a:lnTo>
                    <a:pt x="1513994" y="1096587"/>
                  </a:lnTo>
                  <a:lnTo>
                    <a:pt x="1516534" y="1101206"/>
                  </a:lnTo>
                  <a:lnTo>
                    <a:pt x="1519305" y="1105824"/>
                  </a:lnTo>
                  <a:lnTo>
                    <a:pt x="1522075" y="1110442"/>
                  </a:lnTo>
                  <a:lnTo>
                    <a:pt x="1524846" y="1115060"/>
                  </a:lnTo>
                  <a:lnTo>
                    <a:pt x="1528079" y="1119909"/>
                  </a:lnTo>
                  <a:lnTo>
                    <a:pt x="1531542" y="1124527"/>
                  </a:lnTo>
                  <a:lnTo>
                    <a:pt x="1535006" y="1129376"/>
                  </a:lnTo>
                  <a:lnTo>
                    <a:pt x="1538931" y="1133995"/>
                  </a:lnTo>
                  <a:lnTo>
                    <a:pt x="1543087" y="1138844"/>
                  </a:lnTo>
                  <a:lnTo>
                    <a:pt x="1547705" y="1143693"/>
                  </a:lnTo>
                  <a:lnTo>
                    <a:pt x="1552323" y="1148311"/>
                  </a:lnTo>
                  <a:lnTo>
                    <a:pt x="1548859" y="1150158"/>
                  </a:lnTo>
                  <a:lnTo>
                    <a:pt x="1544472" y="1151775"/>
                  </a:lnTo>
                  <a:lnTo>
                    <a:pt x="1539854" y="1152698"/>
                  </a:lnTo>
                  <a:lnTo>
                    <a:pt x="1535006" y="1153160"/>
                  </a:lnTo>
                  <a:lnTo>
                    <a:pt x="1529695" y="1152929"/>
                  </a:lnTo>
                  <a:lnTo>
                    <a:pt x="1525539" y="1152467"/>
                  </a:lnTo>
                  <a:lnTo>
                    <a:pt x="1521383" y="1150620"/>
                  </a:lnTo>
                  <a:lnTo>
                    <a:pt x="1515841" y="1147849"/>
                  </a:lnTo>
                  <a:lnTo>
                    <a:pt x="1510530" y="1144616"/>
                  </a:lnTo>
                  <a:lnTo>
                    <a:pt x="1505451" y="1141384"/>
                  </a:lnTo>
                  <a:lnTo>
                    <a:pt x="1500140" y="1137689"/>
                  </a:lnTo>
                  <a:lnTo>
                    <a:pt x="1495291" y="1133995"/>
                  </a:lnTo>
                  <a:lnTo>
                    <a:pt x="1490211" y="1129607"/>
                  </a:lnTo>
                  <a:lnTo>
                    <a:pt x="1485363" y="1125220"/>
                  </a:lnTo>
                  <a:lnTo>
                    <a:pt x="1480514" y="1120371"/>
                  </a:lnTo>
                  <a:lnTo>
                    <a:pt x="1475896" y="1115291"/>
                  </a:lnTo>
                  <a:lnTo>
                    <a:pt x="1471278" y="1109980"/>
                  </a:lnTo>
                  <a:lnTo>
                    <a:pt x="1466660" y="1104438"/>
                  </a:lnTo>
                  <a:lnTo>
                    <a:pt x="1462273" y="1098204"/>
                  </a:lnTo>
                  <a:lnTo>
                    <a:pt x="1457886" y="1091969"/>
                  </a:lnTo>
                  <a:lnTo>
                    <a:pt x="1453499" y="1085273"/>
                  </a:lnTo>
                  <a:lnTo>
                    <a:pt x="1441492" y="1065415"/>
                  </a:lnTo>
                  <a:lnTo>
                    <a:pt x="1442877" y="1065646"/>
                  </a:lnTo>
                  <a:lnTo>
                    <a:pt x="1447957" y="1065646"/>
                  </a:lnTo>
                  <a:lnTo>
                    <a:pt x="1453037" y="1065415"/>
                  </a:lnTo>
                  <a:lnTo>
                    <a:pt x="1458117" y="1065184"/>
                  </a:lnTo>
                  <a:lnTo>
                    <a:pt x="1461580" y="1064722"/>
                  </a:lnTo>
                  <a:lnTo>
                    <a:pt x="1517688" y="1107902"/>
                  </a:lnTo>
                  <a:lnTo>
                    <a:pt x="1473356" y="1063336"/>
                  </a:lnTo>
                  <a:close/>
                  <a:moveTo>
                    <a:pt x="1269935" y="827809"/>
                  </a:moveTo>
                  <a:lnTo>
                    <a:pt x="1276631" y="827116"/>
                  </a:lnTo>
                  <a:lnTo>
                    <a:pt x="1283327" y="825962"/>
                  </a:lnTo>
                  <a:lnTo>
                    <a:pt x="1290023" y="824576"/>
                  </a:lnTo>
                  <a:lnTo>
                    <a:pt x="1292102" y="824115"/>
                  </a:lnTo>
                  <a:lnTo>
                    <a:pt x="1292794" y="826424"/>
                  </a:lnTo>
                  <a:lnTo>
                    <a:pt x="1297874" y="838431"/>
                  </a:lnTo>
                  <a:lnTo>
                    <a:pt x="1303185" y="850669"/>
                  </a:lnTo>
                  <a:lnTo>
                    <a:pt x="1308957" y="862907"/>
                  </a:lnTo>
                  <a:lnTo>
                    <a:pt x="1315422" y="875145"/>
                  </a:lnTo>
                  <a:lnTo>
                    <a:pt x="1322118" y="887384"/>
                  </a:lnTo>
                  <a:lnTo>
                    <a:pt x="1329507" y="899622"/>
                  </a:lnTo>
                  <a:lnTo>
                    <a:pt x="1337357" y="911860"/>
                  </a:lnTo>
                  <a:lnTo>
                    <a:pt x="1345901" y="924098"/>
                  </a:lnTo>
                  <a:lnTo>
                    <a:pt x="1354906" y="936105"/>
                  </a:lnTo>
                  <a:lnTo>
                    <a:pt x="1364603" y="948344"/>
                  </a:lnTo>
                  <a:lnTo>
                    <a:pt x="1374994" y="960582"/>
                  </a:lnTo>
                  <a:lnTo>
                    <a:pt x="1386077" y="972820"/>
                  </a:lnTo>
                  <a:lnTo>
                    <a:pt x="1397853" y="984827"/>
                  </a:lnTo>
                  <a:lnTo>
                    <a:pt x="1410321" y="997065"/>
                  </a:lnTo>
                  <a:lnTo>
                    <a:pt x="1423020" y="1008842"/>
                  </a:lnTo>
                  <a:lnTo>
                    <a:pt x="1427176" y="1012998"/>
                  </a:lnTo>
                  <a:lnTo>
                    <a:pt x="1427869" y="1013922"/>
                  </a:lnTo>
                  <a:lnTo>
                    <a:pt x="1423713" y="1013691"/>
                  </a:lnTo>
                  <a:lnTo>
                    <a:pt x="1378457" y="968433"/>
                  </a:lnTo>
                  <a:lnTo>
                    <a:pt x="1368990" y="958504"/>
                  </a:lnTo>
                  <a:lnTo>
                    <a:pt x="1359754" y="948575"/>
                  </a:lnTo>
                  <a:lnTo>
                    <a:pt x="1350980" y="938645"/>
                  </a:lnTo>
                  <a:lnTo>
                    <a:pt x="1342437" y="928716"/>
                  </a:lnTo>
                  <a:lnTo>
                    <a:pt x="1334356" y="918787"/>
                  </a:lnTo>
                  <a:lnTo>
                    <a:pt x="1326274" y="908858"/>
                  </a:lnTo>
                  <a:lnTo>
                    <a:pt x="1318655" y="898929"/>
                  </a:lnTo>
                  <a:lnTo>
                    <a:pt x="1311266" y="888769"/>
                  </a:lnTo>
                  <a:lnTo>
                    <a:pt x="1304108" y="878840"/>
                  </a:lnTo>
                  <a:lnTo>
                    <a:pt x="1297181" y="868911"/>
                  </a:lnTo>
                  <a:lnTo>
                    <a:pt x="1290254" y="858982"/>
                  </a:lnTo>
                  <a:lnTo>
                    <a:pt x="1283558" y="848822"/>
                  </a:lnTo>
                  <a:lnTo>
                    <a:pt x="1277093" y="838893"/>
                  </a:lnTo>
                  <a:lnTo>
                    <a:pt x="1270628" y="828964"/>
                  </a:lnTo>
                  <a:lnTo>
                    <a:pt x="1269935" y="827809"/>
                  </a:lnTo>
                  <a:close/>
                  <a:moveTo>
                    <a:pt x="1223063" y="754611"/>
                  </a:moveTo>
                  <a:lnTo>
                    <a:pt x="1226065" y="751609"/>
                  </a:lnTo>
                  <a:lnTo>
                    <a:pt x="1230221" y="747453"/>
                  </a:lnTo>
                  <a:lnTo>
                    <a:pt x="1234377" y="743296"/>
                  </a:lnTo>
                  <a:lnTo>
                    <a:pt x="1238533" y="739140"/>
                  </a:lnTo>
                  <a:lnTo>
                    <a:pt x="1242690" y="734984"/>
                  </a:lnTo>
                  <a:lnTo>
                    <a:pt x="1246846" y="730827"/>
                  </a:lnTo>
                  <a:lnTo>
                    <a:pt x="1251233" y="726671"/>
                  </a:lnTo>
                  <a:lnTo>
                    <a:pt x="1259545" y="718358"/>
                  </a:lnTo>
                  <a:lnTo>
                    <a:pt x="1263701" y="714202"/>
                  </a:lnTo>
                  <a:lnTo>
                    <a:pt x="1267857" y="710045"/>
                  </a:lnTo>
                  <a:lnTo>
                    <a:pt x="1269243" y="708660"/>
                  </a:lnTo>
                  <a:lnTo>
                    <a:pt x="1273630" y="707967"/>
                  </a:lnTo>
                  <a:lnTo>
                    <a:pt x="1281249" y="707044"/>
                  </a:lnTo>
                  <a:lnTo>
                    <a:pt x="1285175" y="706813"/>
                  </a:lnTo>
                  <a:lnTo>
                    <a:pt x="1283789" y="708429"/>
                  </a:lnTo>
                  <a:lnTo>
                    <a:pt x="1278479" y="714433"/>
                  </a:lnTo>
                  <a:lnTo>
                    <a:pt x="1272937" y="720667"/>
                  </a:lnTo>
                  <a:lnTo>
                    <a:pt x="1267165" y="726671"/>
                  </a:lnTo>
                  <a:lnTo>
                    <a:pt x="1261161" y="732905"/>
                  </a:lnTo>
                  <a:lnTo>
                    <a:pt x="1254927" y="739140"/>
                  </a:lnTo>
                  <a:lnTo>
                    <a:pt x="1248693" y="745375"/>
                  </a:lnTo>
                  <a:lnTo>
                    <a:pt x="1242228" y="751609"/>
                  </a:lnTo>
                  <a:lnTo>
                    <a:pt x="1235532" y="757844"/>
                  </a:lnTo>
                  <a:lnTo>
                    <a:pt x="1228836" y="763847"/>
                  </a:lnTo>
                  <a:lnTo>
                    <a:pt x="1223063" y="754611"/>
                  </a:lnTo>
                  <a:close/>
                  <a:moveTo>
                    <a:pt x="1118005" y="778395"/>
                  </a:moveTo>
                  <a:lnTo>
                    <a:pt x="1116158" y="779780"/>
                  </a:lnTo>
                  <a:lnTo>
                    <a:pt x="1109000" y="784860"/>
                  </a:lnTo>
                  <a:lnTo>
                    <a:pt x="1101842" y="789709"/>
                  </a:lnTo>
                  <a:lnTo>
                    <a:pt x="1095608" y="793635"/>
                  </a:lnTo>
                  <a:lnTo>
                    <a:pt x="1086834" y="796405"/>
                  </a:lnTo>
                  <a:lnTo>
                    <a:pt x="1077598" y="799176"/>
                  </a:lnTo>
                  <a:lnTo>
                    <a:pt x="1069055" y="801485"/>
                  </a:lnTo>
                  <a:lnTo>
                    <a:pt x="1061435" y="803102"/>
                  </a:lnTo>
                  <a:lnTo>
                    <a:pt x="1054508" y="804487"/>
                  </a:lnTo>
                  <a:lnTo>
                    <a:pt x="1064668" y="799407"/>
                  </a:lnTo>
                  <a:lnTo>
                    <a:pt x="1075058" y="793404"/>
                  </a:lnTo>
                  <a:lnTo>
                    <a:pt x="1085218" y="786938"/>
                  </a:lnTo>
                  <a:lnTo>
                    <a:pt x="1095146" y="780242"/>
                  </a:lnTo>
                  <a:lnTo>
                    <a:pt x="1104613" y="773084"/>
                  </a:lnTo>
                  <a:lnTo>
                    <a:pt x="1113156" y="766387"/>
                  </a:lnTo>
                  <a:lnTo>
                    <a:pt x="1118005" y="778395"/>
                  </a:lnTo>
                  <a:close/>
                  <a:moveTo>
                    <a:pt x="1291409" y="1005378"/>
                  </a:moveTo>
                  <a:lnTo>
                    <a:pt x="1281249" y="1000298"/>
                  </a:lnTo>
                  <a:lnTo>
                    <a:pt x="1270628" y="994756"/>
                  </a:lnTo>
                  <a:lnTo>
                    <a:pt x="1260469" y="988984"/>
                  </a:lnTo>
                  <a:lnTo>
                    <a:pt x="1250540" y="983211"/>
                  </a:lnTo>
                  <a:lnTo>
                    <a:pt x="1241073" y="977438"/>
                  </a:lnTo>
                  <a:lnTo>
                    <a:pt x="1232068" y="971665"/>
                  </a:lnTo>
                  <a:lnTo>
                    <a:pt x="1223294" y="965662"/>
                  </a:lnTo>
                  <a:lnTo>
                    <a:pt x="1214982" y="959658"/>
                  </a:lnTo>
                  <a:lnTo>
                    <a:pt x="1206900" y="953424"/>
                  </a:lnTo>
                  <a:lnTo>
                    <a:pt x="1199281" y="947420"/>
                  </a:lnTo>
                  <a:lnTo>
                    <a:pt x="1191892" y="941185"/>
                  </a:lnTo>
                  <a:lnTo>
                    <a:pt x="1184965" y="934951"/>
                  </a:lnTo>
                  <a:lnTo>
                    <a:pt x="1178500" y="928716"/>
                  </a:lnTo>
                  <a:lnTo>
                    <a:pt x="1172266" y="922251"/>
                  </a:lnTo>
                  <a:lnTo>
                    <a:pt x="1166262" y="915785"/>
                  </a:lnTo>
                  <a:lnTo>
                    <a:pt x="1160490" y="909320"/>
                  </a:lnTo>
                  <a:lnTo>
                    <a:pt x="1155179" y="902855"/>
                  </a:lnTo>
                  <a:lnTo>
                    <a:pt x="1150331" y="896389"/>
                  </a:lnTo>
                  <a:lnTo>
                    <a:pt x="1145482" y="889693"/>
                  </a:lnTo>
                  <a:lnTo>
                    <a:pt x="1141095" y="882996"/>
                  </a:lnTo>
                  <a:lnTo>
                    <a:pt x="1136939" y="876300"/>
                  </a:lnTo>
                  <a:lnTo>
                    <a:pt x="1133013" y="869604"/>
                  </a:lnTo>
                  <a:lnTo>
                    <a:pt x="1129550" y="862676"/>
                  </a:lnTo>
                  <a:lnTo>
                    <a:pt x="1126317" y="855980"/>
                  </a:lnTo>
                  <a:lnTo>
                    <a:pt x="1123316" y="849053"/>
                  </a:lnTo>
                  <a:lnTo>
                    <a:pt x="1120545" y="842125"/>
                  </a:lnTo>
                  <a:lnTo>
                    <a:pt x="1118698" y="837276"/>
                  </a:lnTo>
                  <a:lnTo>
                    <a:pt x="1122623" y="837276"/>
                  </a:lnTo>
                  <a:lnTo>
                    <a:pt x="1127934" y="837507"/>
                  </a:lnTo>
                  <a:lnTo>
                    <a:pt x="1133475" y="837507"/>
                  </a:lnTo>
                  <a:lnTo>
                    <a:pt x="1139017" y="837276"/>
                  </a:lnTo>
                  <a:lnTo>
                    <a:pt x="1142480" y="837276"/>
                  </a:lnTo>
                  <a:lnTo>
                    <a:pt x="1147098" y="848591"/>
                  </a:lnTo>
                  <a:lnTo>
                    <a:pt x="1151947" y="859675"/>
                  </a:lnTo>
                  <a:lnTo>
                    <a:pt x="1157027" y="870758"/>
                  </a:lnTo>
                  <a:lnTo>
                    <a:pt x="1162568" y="881611"/>
                  </a:lnTo>
                  <a:lnTo>
                    <a:pt x="1168802" y="892695"/>
                  </a:lnTo>
                  <a:lnTo>
                    <a:pt x="1175267" y="903316"/>
                  </a:lnTo>
                  <a:lnTo>
                    <a:pt x="1182425" y="914169"/>
                  </a:lnTo>
                  <a:lnTo>
                    <a:pt x="1190276" y="924791"/>
                  </a:lnTo>
                  <a:lnTo>
                    <a:pt x="1198819" y="935182"/>
                  </a:lnTo>
                  <a:lnTo>
                    <a:pt x="1208286" y="945342"/>
                  </a:lnTo>
                  <a:lnTo>
                    <a:pt x="1218445" y="955502"/>
                  </a:lnTo>
                  <a:lnTo>
                    <a:pt x="1229759" y="965200"/>
                  </a:lnTo>
                  <a:lnTo>
                    <a:pt x="1241766" y="974667"/>
                  </a:lnTo>
                  <a:lnTo>
                    <a:pt x="1254927" y="983904"/>
                  </a:lnTo>
                  <a:lnTo>
                    <a:pt x="1269243" y="992909"/>
                  </a:lnTo>
                  <a:lnTo>
                    <a:pt x="1291409" y="1005378"/>
                  </a:lnTo>
                  <a:close/>
                  <a:moveTo>
                    <a:pt x="1392080" y="1056178"/>
                  </a:moveTo>
                  <a:lnTo>
                    <a:pt x="1394158" y="1056640"/>
                  </a:lnTo>
                  <a:lnTo>
                    <a:pt x="1402932" y="1058256"/>
                  </a:lnTo>
                  <a:lnTo>
                    <a:pt x="1411937" y="1060104"/>
                  </a:lnTo>
                  <a:lnTo>
                    <a:pt x="1416324" y="1061489"/>
                  </a:lnTo>
                  <a:lnTo>
                    <a:pt x="1416324" y="1061720"/>
                  </a:lnTo>
                  <a:lnTo>
                    <a:pt x="1429485" y="1094047"/>
                  </a:lnTo>
                  <a:lnTo>
                    <a:pt x="1431794" y="1099127"/>
                  </a:lnTo>
                  <a:lnTo>
                    <a:pt x="1434103" y="1103976"/>
                  </a:lnTo>
                  <a:lnTo>
                    <a:pt x="1436874" y="1109056"/>
                  </a:lnTo>
                  <a:lnTo>
                    <a:pt x="1439645" y="1114136"/>
                  </a:lnTo>
                  <a:lnTo>
                    <a:pt x="1442647" y="1118986"/>
                  </a:lnTo>
                  <a:lnTo>
                    <a:pt x="1445879" y="1124066"/>
                  </a:lnTo>
                  <a:lnTo>
                    <a:pt x="1449112" y="1128915"/>
                  </a:lnTo>
                  <a:lnTo>
                    <a:pt x="1452806" y="1133764"/>
                  </a:lnTo>
                  <a:lnTo>
                    <a:pt x="1456500" y="1138844"/>
                  </a:lnTo>
                  <a:lnTo>
                    <a:pt x="1460426" y="1143693"/>
                  </a:lnTo>
                  <a:lnTo>
                    <a:pt x="1464351" y="1148542"/>
                  </a:lnTo>
                  <a:lnTo>
                    <a:pt x="1468738" y="1153391"/>
                  </a:lnTo>
                  <a:lnTo>
                    <a:pt x="1470123" y="1155007"/>
                  </a:lnTo>
                  <a:lnTo>
                    <a:pt x="1468276" y="1155469"/>
                  </a:lnTo>
                  <a:lnTo>
                    <a:pt x="1464582" y="1155931"/>
                  </a:lnTo>
                  <a:lnTo>
                    <a:pt x="1460657" y="1155931"/>
                  </a:lnTo>
                  <a:lnTo>
                    <a:pt x="1456962" y="1155700"/>
                  </a:lnTo>
                  <a:lnTo>
                    <a:pt x="1453268" y="1154776"/>
                  </a:lnTo>
                  <a:lnTo>
                    <a:pt x="1449574" y="1153622"/>
                  </a:lnTo>
                  <a:lnTo>
                    <a:pt x="1445648" y="1151775"/>
                  </a:lnTo>
                  <a:lnTo>
                    <a:pt x="1441723" y="1149696"/>
                  </a:lnTo>
                  <a:lnTo>
                    <a:pt x="1437798" y="1146926"/>
                  </a:lnTo>
                  <a:lnTo>
                    <a:pt x="1433642" y="1143462"/>
                  </a:lnTo>
                  <a:lnTo>
                    <a:pt x="1429485" y="1139767"/>
                  </a:lnTo>
                  <a:lnTo>
                    <a:pt x="1425329" y="1135149"/>
                  </a:lnTo>
                  <a:lnTo>
                    <a:pt x="1421404" y="1130762"/>
                  </a:lnTo>
                  <a:lnTo>
                    <a:pt x="1416324" y="1121526"/>
                  </a:lnTo>
                  <a:lnTo>
                    <a:pt x="1410321" y="1112058"/>
                  </a:lnTo>
                  <a:lnTo>
                    <a:pt x="1404549" y="1103284"/>
                  </a:lnTo>
                  <a:lnTo>
                    <a:pt x="1398545" y="1095202"/>
                  </a:lnTo>
                  <a:lnTo>
                    <a:pt x="1392542" y="1087813"/>
                  </a:lnTo>
                  <a:lnTo>
                    <a:pt x="1386539" y="1080886"/>
                  </a:lnTo>
                  <a:lnTo>
                    <a:pt x="1380535" y="1074420"/>
                  </a:lnTo>
                  <a:lnTo>
                    <a:pt x="1360678" y="1054793"/>
                  </a:lnTo>
                  <a:lnTo>
                    <a:pt x="1364372" y="1054562"/>
                  </a:lnTo>
                  <a:lnTo>
                    <a:pt x="1370838" y="1054331"/>
                  </a:lnTo>
                  <a:lnTo>
                    <a:pt x="1377995" y="1054562"/>
                  </a:lnTo>
                  <a:lnTo>
                    <a:pt x="1378688" y="1054562"/>
                  </a:lnTo>
                  <a:lnTo>
                    <a:pt x="1418402" y="1077191"/>
                  </a:lnTo>
                  <a:lnTo>
                    <a:pt x="1392080" y="1056178"/>
                  </a:lnTo>
                  <a:close/>
                  <a:moveTo>
                    <a:pt x="1169264" y="834967"/>
                  </a:moveTo>
                  <a:lnTo>
                    <a:pt x="1172035" y="834505"/>
                  </a:lnTo>
                  <a:lnTo>
                    <a:pt x="1177346" y="833582"/>
                  </a:lnTo>
                  <a:lnTo>
                    <a:pt x="1178962" y="833351"/>
                  </a:lnTo>
                  <a:lnTo>
                    <a:pt x="1180809" y="837507"/>
                  </a:lnTo>
                  <a:lnTo>
                    <a:pt x="1184042" y="843973"/>
                  </a:lnTo>
                  <a:lnTo>
                    <a:pt x="1187505" y="850207"/>
                  </a:lnTo>
                  <a:lnTo>
                    <a:pt x="1190969" y="856673"/>
                  </a:lnTo>
                  <a:lnTo>
                    <a:pt x="1194663" y="863138"/>
                  </a:lnTo>
                  <a:lnTo>
                    <a:pt x="1198588" y="869373"/>
                  </a:lnTo>
                  <a:lnTo>
                    <a:pt x="1202513" y="875838"/>
                  </a:lnTo>
                  <a:lnTo>
                    <a:pt x="1206670" y="882304"/>
                  </a:lnTo>
                  <a:lnTo>
                    <a:pt x="1211057" y="888538"/>
                  </a:lnTo>
                  <a:lnTo>
                    <a:pt x="1215444" y="894773"/>
                  </a:lnTo>
                  <a:lnTo>
                    <a:pt x="1220062" y="901238"/>
                  </a:lnTo>
                  <a:lnTo>
                    <a:pt x="1224910" y="907473"/>
                  </a:lnTo>
                  <a:lnTo>
                    <a:pt x="1229990" y="913938"/>
                  </a:lnTo>
                  <a:lnTo>
                    <a:pt x="1235070" y="920173"/>
                  </a:lnTo>
                  <a:lnTo>
                    <a:pt x="1240611" y="926407"/>
                  </a:lnTo>
                  <a:lnTo>
                    <a:pt x="1246153" y="932642"/>
                  </a:lnTo>
                  <a:lnTo>
                    <a:pt x="1251925" y="938876"/>
                  </a:lnTo>
                  <a:lnTo>
                    <a:pt x="1257698" y="945111"/>
                  </a:lnTo>
                  <a:lnTo>
                    <a:pt x="1263932" y="951345"/>
                  </a:lnTo>
                  <a:lnTo>
                    <a:pt x="1270166" y="957580"/>
                  </a:lnTo>
                  <a:lnTo>
                    <a:pt x="1276631" y="963815"/>
                  </a:lnTo>
                  <a:lnTo>
                    <a:pt x="1281480" y="968202"/>
                  </a:lnTo>
                  <a:lnTo>
                    <a:pt x="1274092" y="961967"/>
                  </a:lnTo>
                  <a:lnTo>
                    <a:pt x="1263470" y="952500"/>
                  </a:lnTo>
                  <a:lnTo>
                    <a:pt x="1253311" y="942802"/>
                  </a:lnTo>
                  <a:lnTo>
                    <a:pt x="1243844" y="933104"/>
                  </a:lnTo>
                  <a:lnTo>
                    <a:pt x="1234839" y="923636"/>
                  </a:lnTo>
                  <a:lnTo>
                    <a:pt x="1226296" y="913938"/>
                  </a:lnTo>
                  <a:lnTo>
                    <a:pt x="1218445" y="904240"/>
                  </a:lnTo>
                  <a:lnTo>
                    <a:pt x="1210826" y="894773"/>
                  </a:lnTo>
                  <a:lnTo>
                    <a:pt x="1203437" y="885075"/>
                  </a:lnTo>
                  <a:lnTo>
                    <a:pt x="1196510" y="875376"/>
                  </a:lnTo>
                  <a:lnTo>
                    <a:pt x="1189583" y="865678"/>
                  </a:lnTo>
                  <a:lnTo>
                    <a:pt x="1183118" y="855980"/>
                  </a:lnTo>
                  <a:lnTo>
                    <a:pt x="1176653" y="846282"/>
                  </a:lnTo>
                  <a:lnTo>
                    <a:pt x="1170419" y="836353"/>
                  </a:lnTo>
                  <a:lnTo>
                    <a:pt x="1169264" y="834967"/>
                  </a:lnTo>
                  <a:close/>
                  <a:moveTo>
                    <a:pt x="1121238" y="759691"/>
                  </a:moveTo>
                  <a:lnTo>
                    <a:pt x="1122854" y="758075"/>
                  </a:lnTo>
                  <a:lnTo>
                    <a:pt x="1131628" y="750455"/>
                  </a:lnTo>
                  <a:lnTo>
                    <a:pt x="1140171" y="742373"/>
                  </a:lnTo>
                  <a:lnTo>
                    <a:pt x="1148483" y="734060"/>
                  </a:lnTo>
                  <a:lnTo>
                    <a:pt x="1156796" y="725747"/>
                  </a:lnTo>
                  <a:lnTo>
                    <a:pt x="1162568" y="719975"/>
                  </a:lnTo>
                  <a:lnTo>
                    <a:pt x="1169495" y="718127"/>
                  </a:lnTo>
                  <a:lnTo>
                    <a:pt x="1178731" y="715818"/>
                  </a:lnTo>
                  <a:lnTo>
                    <a:pt x="1186812" y="714433"/>
                  </a:lnTo>
                  <a:lnTo>
                    <a:pt x="1187736" y="714202"/>
                  </a:lnTo>
                  <a:lnTo>
                    <a:pt x="1185658" y="716742"/>
                  </a:lnTo>
                  <a:lnTo>
                    <a:pt x="1179885" y="723207"/>
                  </a:lnTo>
                  <a:lnTo>
                    <a:pt x="1174113" y="729442"/>
                  </a:lnTo>
                  <a:lnTo>
                    <a:pt x="1168341" y="735676"/>
                  </a:lnTo>
                  <a:lnTo>
                    <a:pt x="1162106" y="741680"/>
                  </a:lnTo>
                  <a:lnTo>
                    <a:pt x="1156103" y="747453"/>
                  </a:lnTo>
                  <a:lnTo>
                    <a:pt x="1149638" y="753225"/>
                  </a:lnTo>
                  <a:lnTo>
                    <a:pt x="1143173" y="758767"/>
                  </a:lnTo>
                  <a:lnTo>
                    <a:pt x="1136708" y="764309"/>
                  </a:lnTo>
                  <a:lnTo>
                    <a:pt x="1130012" y="769620"/>
                  </a:lnTo>
                  <a:lnTo>
                    <a:pt x="1128395" y="770775"/>
                  </a:lnTo>
                  <a:lnTo>
                    <a:pt x="1121238" y="759691"/>
                  </a:lnTo>
                  <a:close/>
                  <a:moveTo>
                    <a:pt x="1141556" y="1459807"/>
                  </a:moveTo>
                  <a:lnTo>
                    <a:pt x="1141787" y="1459576"/>
                  </a:lnTo>
                  <a:lnTo>
                    <a:pt x="1142018" y="1459115"/>
                  </a:lnTo>
                  <a:lnTo>
                    <a:pt x="1142018" y="1459576"/>
                  </a:lnTo>
                  <a:lnTo>
                    <a:pt x="1141556" y="1459807"/>
                  </a:lnTo>
                  <a:close/>
                  <a:moveTo>
                    <a:pt x="1017565" y="1380375"/>
                  </a:moveTo>
                  <a:lnTo>
                    <a:pt x="1014101" y="1380144"/>
                  </a:lnTo>
                  <a:lnTo>
                    <a:pt x="1012023" y="1379451"/>
                  </a:lnTo>
                  <a:lnTo>
                    <a:pt x="1011330" y="1378989"/>
                  </a:lnTo>
                  <a:lnTo>
                    <a:pt x="1011099" y="1378527"/>
                  </a:lnTo>
                  <a:lnTo>
                    <a:pt x="1011099" y="1378296"/>
                  </a:lnTo>
                  <a:lnTo>
                    <a:pt x="1010869" y="1377604"/>
                  </a:lnTo>
                  <a:lnTo>
                    <a:pt x="1011099" y="1376680"/>
                  </a:lnTo>
                  <a:lnTo>
                    <a:pt x="1011792" y="1375295"/>
                  </a:lnTo>
                  <a:lnTo>
                    <a:pt x="1013870" y="1372755"/>
                  </a:lnTo>
                  <a:lnTo>
                    <a:pt x="1016410" y="1369522"/>
                  </a:lnTo>
                  <a:lnTo>
                    <a:pt x="1018950" y="1366751"/>
                  </a:lnTo>
                  <a:lnTo>
                    <a:pt x="1021490" y="1364442"/>
                  </a:lnTo>
                  <a:lnTo>
                    <a:pt x="1023799" y="1362826"/>
                  </a:lnTo>
                  <a:lnTo>
                    <a:pt x="1026339" y="1361440"/>
                  </a:lnTo>
                  <a:lnTo>
                    <a:pt x="1027724" y="1360747"/>
                  </a:lnTo>
                  <a:lnTo>
                    <a:pt x="1027493" y="1361902"/>
                  </a:lnTo>
                  <a:lnTo>
                    <a:pt x="1026800" y="1363749"/>
                  </a:lnTo>
                  <a:lnTo>
                    <a:pt x="1017565" y="1380375"/>
                  </a:lnTo>
                  <a:close/>
                  <a:moveTo>
                    <a:pt x="1068593" y="1364211"/>
                  </a:moveTo>
                  <a:lnTo>
                    <a:pt x="1069978" y="1362595"/>
                  </a:lnTo>
                  <a:lnTo>
                    <a:pt x="1074365" y="1356591"/>
                  </a:lnTo>
                  <a:lnTo>
                    <a:pt x="1078522" y="1350126"/>
                  </a:lnTo>
                  <a:lnTo>
                    <a:pt x="1080600" y="1346200"/>
                  </a:lnTo>
                  <a:lnTo>
                    <a:pt x="1081292" y="1345738"/>
                  </a:lnTo>
                  <a:lnTo>
                    <a:pt x="1083601" y="1344815"/>
                  </a:lnTo>
                  <a:lnTo>
                    <a:pt x="1086141" y="1344584"/>
                  </a:lnTo>
                  <a:lnTo>
                    <a:pt x="1088219" y="1345046"/>
                  </a:lnTo>
                  <a:lnTo>
                    <a:pt x="1089605" y="1345969"/>
                  </a:lnTo>
                  <a:lnTo>
                    <a:pt x="1090759" y="1347355"/>
                  </a:lnTo>
                  <a:lnTo>
                    <a:pt x="1091683" y="1350356"/>
                  </a:lnTo>
                  <a:lnTo>
                    <a:pt x="1091683" y="1350818"/>
                  </a:lnTo>
                  <a:lnTo>
                    <a:pt x="1086141" y="1354051"/>
                  </a:lnTo>
                  <a:lnTo>
                    <a:pt x="1080369" y="1357515"/>
                  </a:lnTo>
                  <a:lnTo>
                    <a:pt x="1074827" y="1360747"/>
                  </a:lnTo>
                  <a:lnTo>
                    <a:pt x="1069286" y="1363749"/>
                  </a:lnTo>
                  <a:lnTo>
                    <a:pt x="1068593" y="1364211"/>
                  </a:lnTo>
                  <a:close/>
                  <a:moveTo>
                    <a:pt x="1000709" y="1328420"/>
                  </a:moveTo>
                  <a:lnTo>
                    <a:pt x="994937" y="1330498"/>
                  </a:lnTo>
                  <a:lnTo>
                    <a:pt x="989626" y="1332576"/>
                  </a:lnTo>
                  <a:lnTo>
                    <a:pt x="984084" y="1334886"/>
                  </a:lnTo>
                  <a:lnTo>
                    <a:pt x="981775" y="1336040"/>
                  </a:lnTo>
                  <a:lnTo>
                    <a:pt x="983623" y="1330960"/>
                  </a:lnTo>
                  <a:lnTo>
                    <a:pt x="983161" y="1327496"/>
                  </a:lnTo>
                  <a:lnTo>
                    <a:pt x="983392" y="1327035"/>
                  </a:lnTo>
                  <a:lnTo>
                    <a:pt x="984315" y="1325649"/>
                  </a:lnTo>
                  <a:lnTo>
                    <a:pt x="986393" y="1323571"/>
                  </a:lnTo>
                  <a:lnTo>
                    <a:pt x="988933" y="1321262"/>
                  </a:lnTo>
                  <a:lnTo>
                    <a:pt x="992397" y="1318953"/>
                  </a:lnTo>
                  <a:lnTo>
                    <a:pt x="996322" y="1316644"/>
                  </a:lnTo>
                  <a:lnTo>
                    <a:pt x="1000478" y="1314104"/>
                  </a:lnTo>
                  <a:lnTo>
                    <a:pt x="1005327" y="1312026"/>
                  </a:lnTo>
                  <a:lnTo>
                    <a:pt x="1010176" y="1309947"/>
                  </a:lnTo>
                  <a:lnTo>
                    <a:pt x="1015256" y="1308331"/>
                  </a:lnTo>
                  <a:lnTo>
                    <a:pt x="1019874" y="1306946"/>
                  </a:lnTo>
                  <a:lnTo>
                    <a:pt x="1019181" y="1311333"/>
                  </a:lnTo>
                  <a:lnTo>
                    <a:pt x="1017103" y="1321955"/>
                  </a:lnTo>
                  <a:lnTo>
                    <a:pt x="1016641" y="1324495"/>
                  </a:lnTo>
                  <a:lnTo>
                    <a:pt x="1012716" y="1325187"/>
                  </a:lnTo>
                  <a:lnTo>
                    <a:pt x="1006482" y="1326804"/>
                  </a:lnTo>
                  <a:lnTo>
                    <a:pt x="1000709" y="1328420"/>
                  </a:lnTo>
                  <a:close/>
                  <a:moveTo>
                    <a:pt x="1006251" y="1276235"/>
                  </a:moveTo>
                  <a:lnTo>
                    <a:pt x="998631" y="1277620"/>
                  </a:lnTo>
                  <a:lnTo>
                    <a:pt x="991011" y="1278775"/>
                  </a:lnTo>
                  <a:lnTo>
                    <a:pt x="983392" y="1279236"/>
                  </a:lnTo>
                  <a:lnTo>
                    <a:pt x="975772" y="1279236"/>
                  </a:lnTo>
                  <a:lnTo>
                    <a:pt x="973925" y="1279236"/>
                  </a:lnTo>
                  <a:lnTo>
                    <a:pt x="973694" y="1278775"/>
                  </a:lnTo>
                  <a:lnTo>
                    <a:pt x="972309" y="1275311"/>
                  </a:lnTo>
                  <a:lnTo>
                    <a:pt x="972078" y="1273233"/>
                  </a:lnTo>
                  <a:lnTo>
                    <a:pt x="972309" y="1271616"/>
                  </a:lnTo>
                  <a:lnTo>
                    <a:pt x="973232" y="1270000"/>
                  </a:lnTo>
                  <a:lnTo>
                    <a:pt x="974618" y="1268153"/>
                  </a:lnTo>
                  <a:lnTo>
                    <a:pt x="976927" y="1266536"/>
                  </a:lnTo>
                  <a:lnTo>
                    <a:pt x="980390" y="1264920"/>
                  </a:lnTo>
                  <a:lnTo>
                    <a:pt x="986163" y="1262380"/>
                  </a:lnTo>
                  <a:lnTo>
                    <a:pt x="992397" y="1260071"/>
                  </a:lnTo>
                  <a:lnTo>
                    <a:pt x="999093" y="1257762"/>
                  </a:lnTo>
                  <a:lnTo>
                    <a:pt x="1006020" y="1255453"/>
                  </a:lnTo>
                  <a:lnTo>
                    <a:pt x="1013178" y="1253375"/>
                  </a:lnTo>
                  <a:lnTo>
                    <a:pt x="1020566" y="1251758"/>
                  </a:lnTo>
                  <a:lnTo>
                    <a:pt x="1023568" y="1251066"/>
                  </a:lnTo>
                  <a:lnTo>
                    <a:pt x="1023568" y="1252913"/>
                  </a:lnTo>
                  <a:lnTo>
                    <a:pt x="1023568" y="1258224"/>
                  </a:lnTo>
                  <a:lnTo>
                    <a:pt x="1023337" y="1263304"/>
                  </a:lnTo>
                  <a:lnTo>
                    <a:pt x="1022875" y="1268384"/>
                  </a:lnTo>
                  <a:lnTo>
                    <a:pt x="1022644" y="1271616"/>
                  </a:lnTo>
                  <a:lnTo>
                    <a:pt x="1021490" y="1272078"/>
                  </a:lnTo>
                  <a:lnTo>
                    <a:pt x="1013870" y="1274387"/>
                  </a:lnTo>
                  <a:lnTo>
                    <a:pt x="1006251" y="1276235"/>
                  </a:lnTo>
                  <a:close/>
                  <a:moveTo>
                    <a:pt x="1217522" y="1368136"/>
                  </a:moveTo>
                  <a:lnTo>
                    <a:pt x="1232299" y="1356591"/>
                  </a:lnTo>
                  <a:lnTo>
                    <a:pt x="1236917" y="1353358"/>
                  </a:lnTo>
                  <a:lnTo>
                    <a:pt x="1241997" y="1350126"/>
                  </a:lnTo>
                  <a:lnTo>
                    <a:pt x="1247307" y="1346893"/>
                  </a:lnTo>
                  <a:lnTo>
                    <a:pt x="1247538" y="1346893"/>
                  </a:lnTo>
                  <a:lnTo>
                    <a:pt x="1244998" y="1349895"/>
                  </a:lnTo>
                  <a:lnTo>
                    <a:pt x="1237610" y="1359824"/>
                  </a:lnTo>
                  <a:lnTo>
                    <a:pt x="1221678" y="1369291"/>
                  </a:lnTo>
                  <a:lnTo>
                    <a:pt x="1217522" y="1368136"/>
                  </a:lnTo>
                  <a:close/>
                  <a:moveTo>
                    <a:pt x="1231837" y="1367675"/>
                  </a:moveTo>
                  <a:lnTo>
                    <a:pt x="1229067" y="1371369"/>
                  </a:lnTo>
                  <a:lnTo>
                    <a:pt x="1223987" y="1369984"/>
                  </a:lnTo>
                  <a:lnTo>
                    <a:pt x="1231837" y="1367675"/>
                  </a:lnTo>
                  <a:close/>
                  <a:moveTo>
                    <a:pt x="1250771" y="1377373"/>
                  </a:moveTo>
                  <a:lnTo>
                    <a:pt x="1262547" y="1367906"/>
                  </a:lnTo>
                  <a:lnTo>
                    <a:pt x="1265779" y="1365596"/>
                  </a:lnTo>
                  <a:lnTo>
                    <a:pt x="1269012" y="1363287"/>
                  </a:lnTo>
                  <a:lnTo>
                    <a:pt x="1272244" y="1361209"/>
                  </a:lnTo>
                  <a:lnTo>
                    <a:pt x="1275708" y="1358900"/>
                  </a:lnTo>
                  <a:lnTo>
                    <a:pt x="1278248" y="1357515"/>
                  </a:lnTo>
                  <a:lnTo>
                    <a:pt x="1280788" y="1361440"/>
                  </a:lnTo>
                  <a:lnTo>
                    <a:pt x="1284482" y="1367213"/>
                  </a:lnTo>
                  <a:lnTo>
                    <a:pt x="1288176" y="1372986"/>
                  </a:lnTo>
                  <a:lnTo>
                    <a:pt x="1291640" y="1378758"/>
                  </a:lnTo>
                  <a:lnTo>
                    <a:pt x="1294872" y="1384531"/>
                  </a:lnTo>
                  <a:lnTo>
                    <a:pt x="1297181" y="1388918"/>
                  </a:lnTo>
                  <a:lnTo>
                    <a:pt x="1296258" y="1390073"/>
                  </a:lnTo>
                  <a:lnTo>
                    <a:pt x="1294641" y="1389611"/>
                  </a:lnTo>
                  <a:lnTo>
                    <a:pt x="1282635" y="1386378"/>
                  </a:lnTo>
                  <a:lnTo>
                    <a:pt x="1270628" y="1382915"/>
                  </a:lnTo>
                  <a:lnTo>
                    <a:pt x="1258852" y="1379682"/>
                  </a:lnTo>
                  <a:lnTo>
                    <a:pt x="1250771" y="1377373"/>
                  </a:lnTo>
                  <a:close/>
                  <a:moveTo>
                    <a:pt x="1326967" y="1398616"/>
                  </a:moveTo>
                  <a:lnTo>
                    <a:pt x="1326274" y="1395384"/>
                  </a:lnTo>
                  <a:lnTo>
                    <a:pt x="1327891" y="1393998"/>
                  </a:lnTo>
                  <a:lnTo>
                    <a:pt x="1330430" y="1392151"/>
                  </a:lnTo>
                  <a:lnTo>
                    <a:pt x="1330892" y="1391920"/>
                  </a:lnTo>
                  <a:lnTo>
                    <a:pt x="1331354" y="1392844"/>
                  </a:lnTo>
                  <a:lnTo>
                    <a:pt x="1332970" y="1396076"/>
                  </a:lnTo>
                  <a:lnTo>
                    <a:pt x="1334587" y="1399078"/>
                  </a:lnTo>
                  <a:lnTo>
                    <a:pt x="1335510" y="1400926"/>
                  </a:lnTo>
                  <a:lnTo>
                    <a:pt x="1330430" y="1399540"/>
                  </a:lnTo>
                  <a:lnTo>
                    <a:pt x="1326967" y="1398616"/>
                  </a:lnTo>
                  <a:close/>
                  <a:moveTo>
                    <a:pt x="1357907" y="1387995"/>
                  </a:moveTo>
                  <a:lnTo>
                    <a:pt x="1357215" y="1385916"/>
                  </a:lnTo>
                  <a:lnTo>
                    <a:pt x="1356060" y="1381991"/>
                  </a:lnTo>
                  <a:lnTo>
                    <a:pt x="1354675" y="1378066"/>
                  </a:lnTo>
                  <a:lnTo>
                    <a:pt x="1353982" y="1376680"/>
                  </a:lnTo>
                  <a:lnTo>
                    <a:pt x="1356753" y="1375064"/>
                  </a:lnTo>
                  <a:lnTo>
                    <a:pt x="1359985" y="1373216"/>
                  </a:lnTo>
                  <a:lnTo>
                    <a:pt x="1360447" y="1374140"/>
                  </a:lnTo>
                  <a:lnTo>
                    <a:pt x="1362756" y="1377373"/>
                  </a:lnTo>
                  <a:lnTo>
                    <a:pt x="1364603" y="1380606"/>
                  </a:lnTo>
                  <a:lnTo>
                    <a:pt x="1365065" y="1381067"/>
                  </a:lnTo>
                  <a:lnTo>
                    <a:pt x="1362756" y="1383146"/>
                  </a:lnTo>
                  <a:lnTo>
                    <a:pt x="1359524" y="1386378"/>
                  </a:lnTo>
                  <a:lnTo>
                    <a:pt x="1357907" y="1387995"/>
                  </a:lnTo>
                  <a:close/>
                  <a:moveTo>
                    <a:pt x="1371761" y="1411086"/>
                  </a:moveTo>
                  <a:lnTo>
                    <a:pt x="1374070" y="1409238"/>
                  </a:lnTo>
                  <a:lnTo>
                    <a:pt x="1377072" y="1406929"/>
                  </a:lnTo>
                  <a:lnTo>
                    <a:pt x="1377303" y="1406698"/>
                  </a:lnTo>
                  <a:lnTo>
                    <a:pt x="1377072" y="1410393"/>
                  </a:lnTo>
                  <a:lnTo>
                    <a:pt x="1377072" y="1412471"/>
                  </a:lnTo>
                  <a:lnTo>
                    <a:pt x="1371761" y="1411086"/>
                  </a:lnTo>
                  <a:close/>
                  <a:moveTo>
                    <a:pt x="1018026" y="1169555"/>
                  </a:moveTo>
                  <a:lnTo>
                    <a:pt x="1015948" y="1170478"/>
                  </a:lnTo>
                  <a:lnTo>
                    <a:pt x="1014794" y="1170940"/>
                  </a:lnTo>
                  <a:lnTo>
                    <a:pt x="1015717" y="1168400"/>
                  </a:lnTo>
                  <a:lnTo>
                    <a:pt x="1016179" y="1168631"/>
                  </a:lnTo>
                  <a:lnTo>
                    <a:pt x="1018026" y="1169555"/>
                  </a:lnTo>
                  <a:close/>
                  <a:moveTo>
                    <a:pt x="1068362" y="1187335"/>
                  </a:moveTo>
                  <a:lnTo>
                    <a:pt x="1059126" y="1190798"/>
                  </a:lnTo>
                  <a:lnTo>
                    <a:pt x="1050121" y="1194031"/>
                  </a:lnTo>
                  <a:lnTo>
                    <a:pt x="1041116" y="1197264"/>
                  </a:lnTo>
                  <a:lnTo>
                    <a:pt x="1031880" y="1200266"/>
                  </a:lnTo>
                  <a:lnTo>
                    <a:pt x="1022875" y="1203036"/>
                  </a:lnTo>
                  <a:lnTo>
                    <a:pt x="1013639" y="1205807"/>
                  </a:lnTo>
                  <a:lnTo>
                    <a:pt x="1004634" y="1208347"/>
                  </a:lnTo>
                  <a:lnTo>
                    <a:pt x="995398" y="1210887"/>
                  </a:lnTo>
                  <a:lnTo>
                    <a:pt x="986163" y="1213427"/>
                  </a:lnTo>
                  <a:lnTo>
                    <a:pt x="977158" y="1215506"/>
                  </a:lnTo>
                  <a:lnTo>
                    <a:pt x="967922" y="1217815"/>
                  </a:lnTo>
                  <a:lnTo>
                    <a:pt x="958686" y="1219893"/>
                  </a:lnTo>
                  <a:lnTo>
                    <a:pt x="949450" y="1221740"/>
                  </a:lnTo>
                  <a:lnTo>
                    <a:pt x="940214" y="1223587"/>
                  </a:lnTo>
                  <a:lnTo>
                    <a:pt x="930978" y="1225435"/>
                  </a:lnTo>
                  <a:lnTo>
                    <a:pt x="921742" y="1227051"/>
                  </a:lnTo>
                  <a:lnTo>
                    <a:pt x="912506" y="1228667"/>
                  </a:lnTo>
                  <a:lnTo>
                    <a:pt x="903270" y="1230053"/>
                  </a:lnTo>
                  <a:lnTo>
                    <a:pt x="894035" y="1231438"/>
                  </a:lnTo>
                  <a:lnTo>
                    <a:pt x="888031" y="1232131"/>
                  </a:lnTo>
                  <a:lnTo>
                    <a:pt x="887569" y="1228206"/>
                  </a:lnTo>
                  <a:lnTo>
                    <a:pt x="887338" y="1224511"/>
                  </a:lnTo>
                  <a:lnTo>
                    <a:pt x="895882" y="1224049"/>
                  </a:lnTo>
                  <a:lnTo>
                    <a:pt x="906272" y="1223587"/>
                  </a:lnTo>
                  <a:lnTo>
                    <a:pt x="916432" y="1222895"/>
                  </a:lnTo>
                  <a:lnTo>
                    <a:pt x="926822" y="1221971"/>
                  </a:lnTo>
                  <a:lnTo>
                    <a:pt x="936751" y="1220816"/>
                  </a:lnTo>
                  <a:lnTo>
                    <a:pt x="946679" y="1219662"/>
                  </a:lnTo>
                  <a:lnTo>
                    <a:pt x="956377" y="1218276"/>
                  </a:lnTo>
                  <a:lnTo>
                    <a:pt x="966074" y="1216660"/>
                  </a:lnTo>
                  <a:lnTo>
                    <a:pt x="975772" y="1214813"/>
                  </a:lnTo>
                  <a:lnTo>
                    <a:pt x="985239" y="1212735"/>
                  </a:lnTo>
                  <a:lnTo>
                    <a:pt x="994475" y="1210656"/>
                  </a:lnTo>
                  <a:lnTo>
                    <a:pt x="1003711" y="1208347"/>
                  </a:lnTo>
                  <a:lnTo>
                    <a:pt x="1012947" y="1205807"/>
                  </a:lnTo>
                  <a:lnTo>
                    <a:pt x="1022183" y="1203036"/>
                  </a:lnTo>
                  <a:lnTo>
                    <a:pt x="1031188" y="1200035"/>
                  </a:lnTo>
                  <a:lnTo>
                    <a:pt x="1040193" y="1196802"/>
                  </a:lnTo>
                  <a:lnTo>
                    <a:pt x="1049198" y="1193569"/>
                  </a:lnTo>
                  <a:lnTo>
                    <a:pt x="1057972" y="1190106"/>
                  </a:lnTo>
                  <a:lnTo>
                    <a:pt x="1066977" y="1186411"/>
                  </a:lnTo>
                  <a:lnTo>
                    <a:pt x="1075751" y="1182486"/>
                  </a:lnTo>
                  <a:lnTo>
                    <a:pt x="1084525" y="1178329"/>
                  </a:lnTo>
                  <a:lnTo>
                    <a:pt x="1093299" y="1173942"/>
                  </a:lnTo>
                  <a:lnTo>
                    <a:pt x="1102073" y="1169324"/>
                  </a:lnTo>
                  <a:lnTo>
                    <a:pt x="1110616" y="1164706"/>
                  </a:lnTo>
                  <a:lnTo>
                    <a:pt x="1119390" y="1159626"/>
                  </a:lnTo>
                  <a:lnTo>
                    <a:pt x="1128164" y="1154546"/>
                  </a:lnTo>
                  <a:lnTo>
                    <a:pt x="1136939" y="1149235"/>
                  </a:lnTo>
                  <a:lnTo>
                    <a:pt x="1145713" y="1143693"/>
                  </a:lnTo>
                  <a:lnTo>
                    <a:pt x="1154487" y="1137689"/>
                  </a:lnTo>
                  <a:lnTo>
                    <a:pt x="1157257" y="1135842"/>
                  </a:lnTo>
                  <a:lnTo>
                    <a:pt x="1157257" y="1136304"/>
                  </a:lnTo>
                  <a:lnTo>
                    <a:pt x="1158412" y="1140691"/>
                  </a:lnTo>
                  <a:lnTo>
                    <a:pt x="1159336" y="1145309"/>
                  </a:lnTo>
                  <a:lnTo>
                    <a:pt x="1159336" y="1145309"/>
                  </a:lnTo>
                  <a:lnTo>
                    <a:pt x="1158181" y="1146002"/>
                  </a:lnTo>
                  <a:lnTo>
                    <a:pt x="1149407" y="1150851"/>
                  </a:lnTo>
                  <a:lnTo>
                    <a:pt x="1140402" y="1155469"/>
                  </a:lnTo>
                  <a:lnTo>
                    <a:pt x="1131397" y="1159856"/>
                  </a:lnTo>
                  <a:lnTo>
                    <a:pt x="1122392" y="1164244"/>
                  </a:lnTo>
                  <a:lnTo>
                    <a:pt x="1113387" y="1168400"/>
                  </a:lnTo>
                  <a:lnTo>
                    <a:pt x="1104382" y="1172556"/>
                  </a:lnTo>
                  <a:lnTo>
                    <a:pt x="1095377" y="1176482"/>
                  </a:lnTo>
                  <a:lnTo>
                    <a:pt x="1086372" y="1180176"/>
                  </a:lnTo>
                  <a:lnTo>
                    <a:pt x="1077367" y="1183871"/>
                  </a:lnTo>
                  <a:lnTo>
                    <a:pt x="1068362" y="1187335"/>
                  </a:lnTo>
                  <a:close/>
                  <a:moveTo>
                    <a:pt x="978312" y="966124"/>
                  </a:moveTo>
                  <a:lnTo>
                    <a:pt x="986393" y="990831"/>
                  </a:lnTo>
                  <a:lnTo>
                    <a:pt x="994706" y="1015538"/>
                  </a:lnTo>
                  <a:lnTo>
                    <a:pt x="1003018" y="1040245"/>
                  </a:lnTo>
                  <a:lnTo>
                    <a:pt x="1011099" y="1065184"/>
                  </a:lnTo>
                  <a:lnTo>
                    <a:pt x="1019412" y="1089891"/>
                  </a:lnTo>
                  <a:lnTo>
                    <a:pt x="1037653" y="1144616"/>
                  </a:lnTo>
                  <a:lnTo>
                    <a:pt x="1036498" y="1144155"/>
                  </a:lnTo>
                  <a:lnTo>
                    <a:pt x="1031418" y="1141846"/>
                  </a:lnTo>
                  <a:lnTo>
                    <a:pt x="1026339" y="1139075"/>
                  </a:lnTo>
                  <a:lnTo>
                    <a:pt x="1021259" y="1135611"/>
                  </a:lnTo>
                  <a:lnTo>
                    <a:pt x="1018488" y="1133302"/>
                  </a:lnTo>
                  <a:lnTo>
                    <a:pt x="771890" y="388389"/>
                  </a:lnTo>
                  <a:lnTo>
                    <a:pt x="770735" y="385849"/>
                  </a:lnTo>
                  <a:lnTo>
                    <a:pt x="768657" y="382847"/>
                  </a:lnTo>
                  <a:lnTo>
                    <a:pt x="766348" y="380538"/>
                  </a:lnTo>
                  <a:lnTo>
                    <a:pt x="763347" y="378691"/>
                  </a:lnTo>
                  <a:lnTo>
                    <a:pt x="760345" y="377536"/>
                  </a:lnTo>
                  <a:lnTo>
                    <a:pt x="756881" y="377075"/>
                  </a:lnTo>
                  <a:lnTo>
                    <a:pt x="753418" y="377075"/>
                  </a:lnTo>
                  <a:lnTo>
                    <a:pt x="749955" y="377767"/>
                  </a:lnTo>
                  <a:lnTo>
                    <a:pt x="746722" y="379153"/>
                  </a:lnTo>
                  <a:lnTo>
                    <a:pt x="743951" y="381231"/>
                  </a:lnTo>
                  <a:lnTo>
                    <a:pt x="741642" y="383771"/>
                  </a:lnTo>
                  <a:lnTo>
                    <a:pt x="739795" y="386542"/>
                  </a:lnTo>
                  <a:lnTo>
                    <a:pt x="738641" y="389775"/>
                  </a:lnTo>
                  <a:lnTo>
                    <a:pt x="737948" y="393007"/>
                  </a:lnTo>
                  <a:lnTo>
                    <a:pt x="738179" y="396471"/>
                  </a:lnTo>
                  <a:lnTo>
                    <a:pt x="738641" y="399242"/>
                  </a:lnTo>
                  <a:lnTo>
                    <a:pt x="987086" y="1149927"/>
                  </a:lnTo>
                  <a:lnTo>
                    <a:pt x="986163" y="1153391"/>
                  </a:lnTo>
                  <a:lnTo>
                    <a:pt x="984084" y="1159395"/>
                  </a:lnTo>
                  <a:lnTo>
                    <a:pt x="981545" y="1164936"/>
                  </a:lnTo>
                  <a:lnTo>
                    <a:pt x="978543" y="1170016"/>
                  </a:lnTo>
                  <a:lnTo>
                    <a:pt x="974849" y="1174635"/>
                  </a:lnTo>
                  <a:lnTo>
                    <a:pt x="973232" y="1176482"/>
                  </a:lnTo>
                  <a:lnTo>
                    <a:pt x="970692" y="1168631"/>
                  </a:lnTo>
                  <a:lnTo>
                    <a:pt x="954991" y="1118062"/>
                  </a:lnTo>
                  <a:lnTo>
                    <a:pt x="947141" y="1092893"/>
                  </a:lnTo>
                  <a:lnTo>
                    <a:pt x="939290" y="1067724"/>
                  </a:lnTo>
                  <a:lnTo>
                    <a:pt x="931440" y="1042555"/>
                  </a:lnTo>
                  <a:lnTo>
                    <a:pt x="923589" y="1017385"/>
                  </a:lnTo>
                  <a:lnTo>
                    <a:pt x="915739" y="992216"/>
                  </a:lnTo>
                  <a:lnTo>
                    <a:pt x="907888" y="967047"/>
                  </a:lnTo>
                  <a:lnTo>
                    <a:pt x="900038" y="941878"/>
                  </a:lnTo>
                  <a:lnTo>
                    <a:pt x="892187" y="916709"/>
                  </a:lnTo>
                  <a:lnTo>
                    <a:pt x="884106" y="891540"/>
                  </a:lnTo>
                  <a:lnTo>
                    <a:pt x="876486" y="866371"/>
                  </a:lnTo>
                  <a:lnTo>
                    <a:pt x="868405" y="841202"/>
                  </a:lnTo>
                  <a:lnTo>
                    <a:pt x="860554" y="816033"/>
                  </a:lnTo>
                  <a:lnTo>
                    <a:pt x="852704" y="790864"/>
                  </a:lnTo>
                  <a:lnTo>
                    <a:pt x="844853" y="765695"/>
                  </a:lnTo>
                  <a:lnTo>
                    <a:pt x="837003" y="740525"/>
                  </a:lnTo>
                  <a:lnTo>
                    <a:pt x="829152" y="715356"/>
                  </a:lnTo>
                  <a:lnTo>
                    <a:pt x="821302" y="690187"/>
                  </a:lnTo>
                  <a:lnTo>
                    <a:pt x="813451" y="665018"/>
                  </a:lnTo>
                  <a:lnTo>
                    <a:pt x="805601" y="639849"/>
                  </a:lnTo>
                  <a:lnTo>
                    <a:pt x="797750" y="614680"/>
                  </a:lnTo>
                  <a:lnTo>
                    <a:pt x="789900" y="589511"/>
                  </a:lnTo>
                  <a:lnTo>
                    <a:pt x="782049" y="564342"/>
                  </a:lnTo>
                  <a:lnTo>
                    <a:pt x="774199" y="539173"/>
                  </a:lnTo>
                  <a:lnTo>
                    <a:pt x="766348" y="514004"/>
                  </a:lnTo>
                  <a:lnTo>
                    <a:pt x="758498" y="488835"/>
                  </a:lnTo>
                  <a:lnTo>
                    <a:pt x="750647" y="463665"/>
                  </a:lnTo>
                  <a:lnTo>
                    <a:pt x="742797" y="438265"/>
                  </a:lnTo>
                  <a:lnTo>
                    <a:pt x="727327" y="388851"/>
                  </a:lnTo>
                  <a:lnTo>
                    <a:pt x="726172" y="379615"/>
                  </a:lnTo>
                  <a:lnTo>
                    <a:pt x="724556" y="369224"/>
                  </a:lnTo>
                  <a:lnTo>
                    <a:pt x="723170" y="358833"/>
                  </a:lnTo>
                  <a:lnTo>
                    <a:pt x="721785" y="348442"/>
                  </a:lnTo>
                  <a:lnTo>
                    <a:pt x="720400" y="338282"/>
                  </a:lnTo>
                  <a:lnTo>
                    <a:pt x="719014" y="327891"/>
                  </a:lnTo>
                  <a:lnTo>
                    <a:pt x="717629" y="317500"/>
                  </a:lnTo>
                  <a:lnTo>
                    <a:pt x="716013" y="307109"/>
                  </a:lnTo>
                  <a:lnTo>
                    <a:pt x="714627" y="296718"/>
                  </a:lnTo>
                  <a:lnTo>
                    <a:pt x="713242" y="286327"/>
                  </a:lnTo>
                  <a:lnTo>
                    <a:pt x="711857" y="275936"/>
                  </a:lnTo>
                  <a:lnTo>
                    <a:pt x="711626" y="274089"/>
                  </a:lnTo>
                  <a:lnTo>
                    <a:pt x="713935" y="277553"/>
                  </a:lnTo>
                  <a:lnTo>
                    <a:pt x="720169" y="286327"/>
                  </a:lnTo>
                  <a:lnTo>
                    <a:pt x="726403" y="295333"/>
                  </a:lnTo>
                  <a:lnTo>
                    <a:pt x="732637" y="304338"/>
                  </a:lnTo>
                  <a:lnTo>
                    <a:pt x="738871" y="313113"/>
                  </a:lnTo>
                  <a:lnTo>
                    <a:pt x="745106" y="322118"/>
                  </a:lnTo>
                  <a:lnTo>
                    <a:pt x="751571" y="331124"/>
                  </a:lnTo>
                  <a:lnTo>
                    <a:pt x="757805" y="339898"/>
                  </a:lnTo>
                  <a:lnTo>
                    <a:pt x="764039" y="348904"/>
                  </a:lnTo>
                  <a:lnTo>
                    <a:pt x="770274" y="357909"/>
                  </a:lnTo>
                  <a:lnTo>
                    <a:pt x="776508" y="366684"/>
                  </a:lnTo>
                  <a:lnTo>
                    <a:pt x="781588" y="374304"/>
                  </a:lnTo>
                  <a:lnTo>
                    <a:pt x="789438" y="397395"/>
                  </a:lnTo>
                  <a:lnTo>
                    <a:pt x="797519" y="422102"/>
                  </a:lnTo>
                  <a:lnTo>
                    <a:pt x="805832" y="446809"/>
                  </a:lnTo>
                  <a:lnTo>
                    <a:pt x="813913" y="471516"/>
                  </a:lnTo>
                  <a:lnTo>
                    <a:pt x="822225" y="496224"/>
                  </a:lnTo>
                  <a:lnTo>
                    <a:pt x="846931" y="570345"/>
                  </a:lnTo>
                  <a:lnTo>
                    <a:pt x="855013" y="595284"/>
                  </a:lnTo>
                  <a:lnTo>
                    <a:pt x="863325" y="619991"/>
                  </a:lnTo>
                  <a:lnTo>
                    <a:pt x="871407" y="644698"/>
                  </a:lnTo>
                  <a:lnTo>
                    <a:pt x="879719" y="669405"/>
                  </a:lnTo>
                  <a:lnTo>
                    <a:pt x="888031" y="694113"/>
                  </a:lnTo>
                  <a:lnTo>
                    <a:pt x="912506" y="768235"/>
                  </a:lnTo>
                  <a:lnTo>
                    <a:pt x="920819" y="792942"/>
                  </a:lnTo>
                  <a:lnTo>
                    <a:pt x="928900" y="817649"/>
                  </a:lnTo>
                  <a:lnTo>
                    <a:pt x="937212" y="842587"/>
                  </a:lnTo>
                  <a:lnTo>
                    <a:pt x="945525" y="867295"/>
                  </a:lnTo>
                  <a:lnTo>
                    <a:pt x="953606" y="892002"/>
                  </a:lnTo>
                  <a:lnTo>
                    <a:pt x="978312" y="966124"/>
                  </a:lnTo>
                  <a:close/>
                  <a:moveTo>
                    <a:pt x="1176653" y="25400"/>
                  </a:moveTo>
                  <a:lnTo>
                    <a:pt x="1176191" y="24245"/>
                  </a:lnTo>
                  <a:lnTo>
                    <a:pt x="1175267" y="21705"/>
                  </a:lnTo>
                  <a:lnTo>
                    <a:pt x="1174806" y="19165"/>
                  </a:lnTo>
                  <a:lnTo>
                    <a:pt x="1174575" y="16164"/>
                  </a:lnTo>
                  <a:lnTo>
                    <a:pt x="1174575" y="12931"/>
                  </a:lnTo>
                  <a:lnTo>
                    <a:pt x="1174575" y="10160"/>
                  </a:lnTo>
                  <a:lnTo>
                    <a:pt x="1175037" y="8775"/>
                  </a:lnTo>
                  <a:lnTo>
                    <a:pt x="1175498" y="7620"/>
                  </a:lnTo>
                  <a:lnTo>
                    <a:pt x="1176422" y="6696"/>
                  </a:lnTo>
                  <a:lnTo>
                    <a:pt x="1177807" y="5311"/>
                  </a:lnTo>
                  <a:lnTo>
                    <a:pt x="1179885" y="4156"/>
                  </a:lnTo>
                  <a:lnTo>
                    <a:pt x="1182656" y="2771"/>
                  </a:lnTo>
                  <a:lnTo>
                    <a:pt x="1186120" y="1616"/>
                  </a:lnTo>
                  <a:lnTo>
                    <a:pt x="1190045" y="924"/>
                  </a:lnTo>
                  <a:lnTo>
                    <a:pt x="1194432" y="231"/>
                  </a:lnTo>
                  <a:lnTo>
                    <a:pt x="1199512" y="0"/>
                  </a:lnTo>
                  <a:lnTo>
                    <a:pt x="1204591" y="0"/>
                  </a:lnTo>
                  <a:lnTo>
                    <a:pt x="1210133" y="231"/>
                  </a:lnTo>
                  <a:lnTo>
                    <a:pt x="1215675" y="693"/>
                  </a:lnTo>
                  <a:lnTo>
                    <a:pt x="1221447" y="1616"/>
                  </a:lnTo>
                  <a:lnTo>
                    <a:pt x="1226988" y="2771"/>
                  </a:lnTo>
                  <a:lnTo>
                    <a:pt x="1233685" y="5080"/>
                  </a:lnTo>
                  <a:lnTo>
                    <a:pt x="1240842" y="7158"/>
                  </a:lnTo>
                  <a:lnTo>
                    <a:pt x="1247769" y="9236"/>
                  </a:lnTo>
                  <a:lnTo>
                    <a:pt x="1254465" y="11315"/>
                  </a:lnTo>
                  <a:lnTo>
                    <a:pt x="1261161" y="13393"/>
                  </a:lnTo>
                  <a:lnTo>
                    <a:pt x="1270166" y="16164"/>
                  </a:lnTo>
                  <a:lnTo>
                    <a:pt x="1287022" y="21475"/>
                  </a:lnTo>
                  <a:lnTo>
                    <a:pt x="1293487" y="23553"/>
                  </a:lnTo>
                  <a:lnTo>
                    <a:pt x="1299952" y="25631"/>
                  </a:lnTo>
                  <a:lnTo>
                    <a:pt x="1303185" y="26555"/>
                  </a:lnTo>
                  <a:lnTo>
                    <a:pt x="1289100" y="23784"/>
                  </a:lnTo>
                  <a:lnTo>
                    <a:pt x="1286098" y="40640"/>
                  </a:lnTo>
                  <a:lnTo>
                    <a:pt x="1284944" y="39947"/>
                  </a:lnTo>
                  <a:lnTo>
                    <a:pt x="1278709" y="37407"/>
                  </a:lnTo>
                  <a:lnTo>
                    <a:pt x="1272706" y="34405"/>
                  </a:lnTo>
                  <a:lnTo>
                    <a:pt x="1266934" y="31404"/>
                  </a:lnTo>
                  <a:lnTo>
                    <a:pt x="1257698" y="26324"/>
                  </a:lnTo>
                  <a:lnTo>
                    <a:pt x="1246846" y="27247"/>
                  </a:lnTo>
                  <a:lnTo>
                    <a:pt x="1241304" y="26324"/>
                  </a:lnTo>
                  <a:lnTo>
                    <a:pt x="1235301" y="24707"/>
                  </a:lnTo>
                  <a:lnTo>
                    <a:pt x="1228374" y="22167"/>
                  </a:lnTo>
                  <a:lnTo>
                    <a:pt x="1220062" y="19627"/>
                  </a:lnTo>
                  <a:lnTo>
                    <a:pt x="1210364" y="18242"/>
                  </a:lnTo>
                  <a:lnTo>
                    <a:pt x="1199281" y="18704"/>
                  </a:lnTo>
                  <a:lnTo>
                    <a:pt x="1176653" y="25400"/>
                  </a:lnTo>
                  <a:close/>
                  <a:moveTo>
                    <a:pt x="1376148" y="46182"/>
                  </a:moveTo>
                  <a:lnTo>
                    <a:pt x="1379843" y="47105"/>
                  </a:lnTo>
                  <a:lnTo>
                    <a:pt x="1387231" y="48722"/>
                  </a:lnTo>
                  <a:lnTo>
                    <a:pt x="1394620" y="50569"/>
                  </a:lnTo>
                  <a:lnTo>
                    <a:pt x="1402009" y="52185"/>
                  </a:lnTo>
                  <a:lnTo>
                    <a:pt x="1409397" y="54033"/>
                  </a:lnTo>
                  <a:lnTo>
                    <a:pt x="1416786" y="55649"/>
                  </a:lnTo>
                  <a:lnTo>
                    <a:pt x="1424175" y="57496"/>
                  </a:lnTo>
                  <a:lnTo>
                    <a:pt x="1424637" y="57496"/>
                  </a:lnTo>
                  <a:lnTo>
                    <a:pt x="1421404" y="57496"/>
                  </a:lnTo>
                  <a:lnTo>
                    <a:pt x="1416324" y="57265"/>
                  </a:lnTo>
                  <a:lnTo>
                    <a:pt x="1410783" y="56573"/>
                  </a:lnTo>
                  <a:lnTo>
                    <a:pt x="1404779" y="55649"/>
                  </a:lnTo>
                  <a:lnTo>
                    <a:pt x="1398083" y="54495"/>
                  </a:lnTo>
                  <a:lnTo>
                    <a:pt x="1392311" y="53109"/>
                  </a:lnTo>
                  <a:lnTo>
                    <a:pt x="1387693" y="51031"/>
                  </a:lnTo>
                  <a:lnTo>
                    <a:pt x="1381921" y="48491"/>
                  </a:lnTo>
                  <a:lnTo>
                    <a:pt x="1376148" y="46182"/>
                  </a:lnTo>
                  <a:close/>
                  <a:moveTo>
                    <a:pt x="1205053" y="82665"/>
                  </a:moveTo>
                  <a:lnTo>
                    <a:pt x="1205053" y="82665"/>
                  </a:lnTo>
                  <a:lnTo>
                    <a:pt x="1214751" y="84513"/>
                  </a:lnTo>
                  <a:lnTo>
                    <a:pt x="1224449" y="84975"/>
                  </a:lnTo>
                  <a:lnTo>
                    <a:pt x="1234377" y="83589"/>
                  </a:lnTo>
                  <a:lnTo>
                    <a:pt x="1244306" y="80125"/>
                  </a:lnTo>
                  <a:lnTo>
                    <a:pt x="1253311" y="74122"/>
                  </a:lnTo>
                  <a:lnTo>
                    <a:pt x="1261392" y="65809"/>
                  </a:lnTo>
                  <a:lnTo>
                    <a:pt x="1262085" y="64885"/>
                  </a:lnTo>
                  <a:lnTo>
                    <a:pt x="1264625" y="66040"/>
                  </a:lnTo>
                  <a:lnTo>
                    <a:pt x="1270859" y="68811"/>
                  </a:lnTo>
                  <a:lnTo>
                    <a:pt x="1277324" y="71582"/>
                  </a:lnTo>
                  <a:lnTo>
                    <a:pt x="1283789" y="74122"/>
                  </a:lnTo>
                  <a:lnTo>
                    <a:pt x="1290716" y="76662"/>
                  </a:lnTo>
                  <a:lnTo>
                    <a:pt x="1297643" y="78971"/>
                  </a:lnTo>
                  <a:lnTo>
                    <a:pt x="1304801" y="81280"/>
                  </a:lnTo>
                  <a:lnTo>
                    <a:pt x="1312421" y="83127"/>
                  </a:lnTo>
                  <a:lnTo>
                    <a:pt x="1320040" y="84975"/>
                  </a:lnTo>
                  <a:lnTo>
                    <a:pt x="1328352" y="86591"/>
                  </a:lnTo>
                  <a:lnTo>
                    <a:pt x="1336665" y="87976"/>
                  </a:lnTo>
                  <a:lnTo>
                    <a:pt x="1345439" y="88900"/>
                  </a:lnTo>
                  <a:lnTo>
                    <a:pt x="1354675" y="89593"/>
                  </a:lnTo>
                  <a:lnTo>
                    <a:pt x="1364142" y="90055"/>
                  </a:lnTo>
                  <a:lnTo>
                    <a:pt x="1378457" y="90285"/>
                  </a:lnTo>
                  <a:lnTo>
                    <a:pt x="1383768" y="85667"/>
                  </a:lnTo>
                  <a:lnTo>
                    <a:pt x="1384922" y="84975"/>
                  </a:lnTo>
                  <a:lnTo>
                    <a:pt x="1386077" y="84282"/>
                  </a:lnTo>
                  <a:lnTo>
                    <a:pt x="1387231" y="83820"/>
                  </a:lnTo>
                  <a:lnTo>
                    <a:pt x="1389309" y="83589"/>
                  </a:lnTo>
                  <a:lnTo>
                    <a:pt x="1392080" y="83589"/>
                  </a:lnTo>
                  <a:lnTo>
                    <a:pt x="1395774" y="84051"/>
                  </a:lnTo>
                  <a:lnTo>
                    <a:pt x="1402240" y="85667"/>
                  </a:lnTo>
                  <a:lnTo>
                    <a:pt x="1408243" y="85898"/>
                  </a:lnTo>
                  <a:lnTo>
                    <a:pt x="1413092" y="86129"/>
                  </a:lnTo>
                  <a:lnTo>
                    <a:pt x="1417710" y="86360"/>
                  </a:lnTo>
                  <a:lnTo>
                    <a:pt x="1422559" y="86591"/>
                  </a:lnTo>
                  <a:lnTo>
                    <a:pt x="1427407" y="86822"/>
                  </a:lnTo>
                  <a:lnTo>
                    <a:pt x="1438952" y="87515"/>
                  </a:lnTo>
                  <a:lnTo>
                    <a:pt x="1450266" y="93518"/>
                  </a:lnTo>
                  <a:lnTo>
                    <a:pt x="1454884" y="95827"/>
                  </a:lnTo>
                  <a:lnTo>
                    <a:pt x="1459502" y="98367"/>
                  </a:lnTo>
                  <a:lnTo>
                    <a:pt x="1464120" y="100676"/>
                  </a:lnTo>
                  <a:lnTo>
                    <a:pt x="1468738" y="103216"/>
                  </a:lnTo>
                  <a:lnTo>
                    <a:pt x="1473125" y="105525"/>
                  </a:lnTo>
                  <a:lnTo>
                    <a:pt x="1477050" y="107604"/>
                  </a:lnTo>
                  <a:lnTo>
                    <a:pt x="1475665" y="107604"/>
                  </a:lnTo>
                  <a:lnTo>
                    <a:pt x="1471278" y="107604"/>
                  </a:lnTo>
                  <a:lnTo>
                    <a:pt x="1466660" y="107835"/>
                  </a:lnTo>
                  <a:lnTo>
                    <a:pt x="1461811" y="107604"/>
                  </a:lnTo>
                  <a:lnTo>
                    <a:pt x="1456962" y="107604"/>
                  </a:lnTo>
                  <a:lnTo>
                    <a:pt x="1451882" y="107373"/>
                  </a:lnTo>
                  <a:lnTo>
                    <a:pt x="1449574" y="107373"/>
                  </a:lnTo>
                  <a:lnTo>
                    <a:pt x="1447495" y="106218"/>
                  </a:lnTo>
                  <a:lnTo>
                    <a:pt x="1442185" y="103909"/>
                  </a:lnTo>
                  <a:lnTo>
                    <a:pt x="1436874" y="102293"/>
                  </a:lnTo>
                  <a:lnTo>
                    <a:pt x="1431564" y="101138"/>
                  </a:lnTo>
                  <a:lnTo>
                    <a:pt x="1426022" y="100676"/>
                  </a:lnTo>
                  <a:lnTo>
                    <a:pt x="1420711" y="100676"/>
                  </a:lnTo>
                  <a:lnTo>
                    <a:pt x="1415632" y="100907"/>
                  </a:lnTo>
                  <a:lnTo>
                    <a:pt x="1401547" y="102524"/>
                  </a:lnTo>
                  <a:lnTo>
                    <a:pt x="1399700" y="115455"/>
                  </a:lnTo>
                  <a:lnTo>
                    <a:pt x="1399700" y="115455"/>
                  </a:lnTo>
                  <a:lnTo>
                    <a:pt x="1399238" y="115685"/>
                  </a:lnTo>
                  <a:lnTo>
                    <a:pt x="1396929" y="115455"/>
                  </a:lnTo>
                  <a:lnTo>
                    <a:pt x="1393004" y="114531"/>
                  </a:lnTo>
                  <a:lnTo>
                    <a:pt x="1387693" y="112684"/>
                  </a:lnTo>
                  <a:lnTo>
                    <a:pt x="1381690" y="111067"/>
                  </a:lnTo>
                  <a:lnTo>
                    <a:pt x="1375917" y="109451"/>
                  </a:lnTo>
                  <a:lnTo>
                    <a:pt x="1370145" y="107835"/>
                  </a:lnTo>
                  <a:lnTo>
                    <a:pt x="1364603" y="106218"/>
                  </a:lnTo>
                  <a:lnTo>
                    <a:pt x="1358831" y="104833"/>
                  </a:lnTo>
                  <a:lnTo>
                    <a:pt x="1353058" y="103216"/>
                  </a:lnTo>
                  <a:lnTo>
                    <a:pt x="1347286" y="101831"/>
                  </a:lnTo>
                  <a:lnTo>
                    <a:pt x="1341744" y="100215"/>
                  </a:lnTo>
                  <a:lnTo>
                    <a:pt x="1335972" y="98829"/>
                  </a:lnTo>
                  <a:lnTo>
                    <a:pt x="1330200" y="97213"/>
                  </a:lnTo>
                  <a:lnTo>
                    <a:pt x="1324427" y="95827"/>
                  </a:lnTo>
                  <a:lnTo>
                    <a:pt x="1318886" y="94442"/>
                  </a:lnTo>
                  <a:lnTo>
                    <a:pt x="1313113" y="93056"/>
                  </a:lnTo>
                  <a:lnTo>
                    <a:pt x="1307341" y="91671"/>
                  </a:lnTo>
                  <a:lnTo>
                    <a:pt x="1301568" y="90285"/>
                  </a:lnTo>
                  <a:lnTo>
                    <a:pt x="1251002" y="78509"/>
                  </a:lnTo>
                  <a:lnTo>
                    <a:pt x="1291871" y="116147"/>
                  </a:lnTo>
                  <a:lnTo>
                    <a:pt x="1298567" y="122382"/>
                  </a:lnTo>
                  <a:lnTo>
                    <a:pt x="1305494" y="128616"/>
                  </a:lnTo>
                  <a:lnTo>
                    <a:pt x="1312190" y="134851"/>
                  </a:lnTo>
                  <a:lnTo>
                    <a:pt x="1319117" y="141085"/>
                  </a:lnTo>
                  <a:lnTo>
                    <a:pt x="1337819" y="158404"/>
                  </a:lnTo>
                  <a:lnTo>
                    <a:pt x="1333201" y="162560"/>
                  </a:lnTo>
                  <a:lnTo>
                    <a:pt x="1329738" y="168333"/>
                  </a:lnTo>
                  <a:lnTo>
                    <a:pt x="1328352" y="174798"/>
                  </a:lnTo>
                  <a:lnTo>
                    <a:pt x="1328583" y="181264"/>
                  </a:lnTo>
                  <a:lnTo>
                    <a:pt x="1330430" y="187036"/>
                  </a:lnTo>
                  <a:lnTo>
                    <a:pt x="1332970" y="192809"/>
                  </a:lnTo>
                  <a:lnTo>
                    <a:pt x="1334587" y="195349"/>
                  </a:lnTo>
                  <a:lnTo>
                    <a:pt x="1335048" y="205509"/>
                  </a:lnTo>
                  <a:lnTo>
                    <a:pt x="1333201" y="204124"/>
                  </a:lnTo>
                  <a:lnTo>
                    <a:pt x="1325351" y="198120"/>
                  </a:lnTo>
                  <a:lnTo>
                    <a:pt x="1317038" y="192809"/>
                  </a:lnTo>
                  <a:lnTo>
                    <a:pt x="1308726" y="187960"/>
                  </a:lnTo>
                  <a:lnTo>
                    <a:pt x="1301799" y="184958"/>
                  </a:lnTo>
                  <a:lnTo>
                    <a:pt x="1302030" y="181725"/>
                  </a:lnTo>
                  <a:lnTo>
                    <a:pt x="1301337" y="174798"/>
                  </a:lnTo>
                  <a:lnTo>
                    <a:pt x="1299721" y="168102"/>
                  </a:lnTo>
                  <a:lnTo>
                    <a:pt x="1297181" y="161867"/>
                  </a:lnTo>
                  <a:lnTo>
                    <a:pt x="1293949" y="156325"/>
                  </a:lnTo>
                  <a:lnTo>
                    <a:pt x="1290023" y="151015"/>
                  </a:lnTo>
                  <a:lnTo>
                    <a:pt x="1285175" y="145935"/>
                  </a:lnTo>
                  <a:lnTo>
                    <a:pt x="1279171" y="141316"/>
                  </a:lnTo>
                  <a:lnTo>
                    <a:pt x="1274092" y="137391"/>
                  </a:lnTo>
                  <a:lnTo>
                    <a:pt x="1269012" y="133696"/>
                  </a:lnTo>
                  <a:lnTo>
                    <a:pt x="1263932" y="129771"/>
                  </a:lnTo>
                  <a:lnTo>
                    <a:pt x="1259083" y="125845"/>
                  </a:lnTo>
                  <a:lnTo>
                    <a:pt x="1254003" y="122151"/>
                  </a:lnTo>
                  <a:lnTo>
                    <a:pt x="1248924" y="118225"/>
                  </a:lnTo>
                  <a:lnTo>
                    <a:pt x="1243844" y="114300"/>
                  </a:lnTo>
                  <a:lnTo>
                    <a:pt x="1238995" y="110605"/>
                  </a:lnTo>
                  <a:lnTo>
                    <a:pt x="1233915" y="106680"/>
                  </a:lnTo>
                  <a:lnTo>
                    <a:pt x="1229067" y="102985"/>
                  </a:lnTo>
                  <a:lnTo>
                    <a:pt x="1224218" y="99060"/>
                  </a:lnTo>
                  <a:lnTo>
                    <a:pt x="1219369" y="95365"/>
                  </a:lnTo>
                  <a:lnTo>
                    <a:pt x="1214520" y="91440"/>
                  </a:lnTo>
                  <a:lnTo>
                    <a:pt x="1209902" y="87745"/>
                  </a:lnTo>
                  <a:lnTo>
                    <a:pt x="1206439" y="84975"/>
                  </a:lnTo>
                  <a:lnTo>
                    <a:pt x="1205053" y="82665"/>
                  </a:lnTo>
                  <a:close/>
                  <a:moveTo>
                    <a:pt x="1535236" y="175029"/>
                  </a:moveTo>
                  <a:lnTo>
                    <a:pt x="1529002" y="171796"/>
                  </a:lnTo>
                  <a:lnTo>
                    <a:pt x="1522999" y="168333"/>
                  </a:lnTo>
                  <a:lnTo>
                    <a:pt x="1516765" y="164638"/>
                  </a:lnTo>
                  <a:lnTo>
                    <a:pt x="1511916" y="161405"/>
                  </a:lnTo>
                  <a:lnTo>
                    <a:pt x="1507760" y="156556"/>
                  </a:lnTo>
                  <a:lnTo>
                    <a:pt x="1501756" y="150091"/>
                  </a:lnTo>
                  <a:lnTo>
                    <a:pt x="1495522" y="144087"/>
                  </a:lnTo>
                  <a:lnTo>
                    <a:pt x="1489750" y="138776"/>
                  </a:lnTo>
                  <a:lnTo>
                    <a:pt x="1493444" y="138776"/>
                  </a:lnTo>
                  <a:lnTo>
                    <a:pt x="1501525" y="138776"/>
                  </a:lnTo>
                  <a:lnTo>
                    <a:pt x="1509838" y="138545"/>
                  </a:lnTo>
                  <a:lnTo>
                    <a:pt x="1514917" y="138315"/>
                  </a:lnTo>
                  <a:lnTo>
                    <a:pt x="1520459" y="141085"/>
                  </a:lnTo>
                  <a:lnTo>
                    <a:pt x="1528079" y="145011"/>
                  </a:lnTo>
                  <a:lnTo>
                    <a:pt x="1535236" y="149167"/>
                  </a:lnTo>
                  <a:lnTo>
                    <a:pt x="1541932" y="153324"/>
                  </a:lnTo>
                  <a:lnTo>
                    <a:pt x="1548398" y="157711"/>
                  </a:lnTo>
                  <a:lnTo>
                    <a:pt x="1554401" y="162098"/>
                  </a:lnTo>
                  <a:lnTo>
                    <a:pt x="1560173" y="166485"/>
                  </a:lnTo>
                  <a:lnTo>
                    <a:pt x="1565484" y="171104"/>
                  </a:lnTo>
                  <a:lnTo>
                    <a:pt x="1570564" y="175722"/>
                  </a:lnTo>
                  <a:lnTo>
                    <a:pt x="1575413" y="180340"/>
                  </a:lnTo>
                  <a:lnTo>
                    <a:pt x="1579800" y="185189"/>
                  </a:lnTo>
                  <a:lnTo>
                    <a:pt x="1583956" y="190038"/>
                  </a:lnTo>
                  <a:lnTo>
                    <a:pt x="1584418" y="190731"/>
                  </a:lnTo>
                  <a:lnTo>
                    <a:pt x="1584187" y="190731"/>
                  </a:lnTo>
                  <a:lnTo>
                    <a:pt x="1578183" y="189807"/>
                  </a:lnTo>
                  <a:lnTo>
                    <a:pt x="1571949" y="188422"/>
                  </a:lnTo>
                  <a:lnTo>
                    <a:pt x="1565946" y="186805"/>
                  </a:lnTo>
                  <a:lnTo>
                    <a:pt x="1559942" y="184958"/>
                  </a:lnTo>
                  <a:lnTo>
                    <a:pt x="1553708" y="182880"/>
                  </a:lnTo>
                  <a:lnTo>
                    <a:pt x="1547705" y="180571"/>
                  </a:lnTo>
                  <a:lnTo>
                    <a:pt x="1541471" y="178031"/>
                  </a:lnTo>
                  <a:lnTo>
                    <a:pt x="1535236" y="175029"/>
                  </a:lnTo>
                  <a:close/>
                  <a:moveTo>
                    <a:pt x="1369683" y="224675"/>
                  </a:moveTo>
                  <a:lnTo>
                    <a:pt x="1372454" y="229293"/>
                  </a:lnTo>
                  <a:lnTo>
                    <a:pt x="1376610" y="235758"/>
                  </a:lnTo>
                  <a:lnTo>
                    <a:pt x="1381459" y="242224"/>
                  </a:lnTo>
                  <a:lnTo>
                    <a:pt x="1387000" y="248920"/>
                  </a:lnTo>
                  <a:lnTo>
                    <a:pt x="1393235" y="255616"/>
                  </a:lnTo>
                  <a:lnTo>
                    <a:pt x="1400392" y="262082"/>
                  </a:lnTo>
                  <a:lnTo>
                    <a:pt x="1405010" y="265776"/>
                  </a:lnTo>
                  <a:lnTo>
                    <a:pt x="1405703" y="269009"/>
                  </a:lnTo>
                  <a:lnTo>
                    <a:pt x="1406396" y="275705"/>
                  </a:lnTo>
                  <a:lnTo>
                    <a:pt x="1406396" y="280785"/>
                  </a:lnTo>
                  <a:lnTo>
                    <a:pt x="1406165" y="280324"/>
                  </a:lnTo>
                  <a:lnTo>
                    <a:pt x="1403394" y="275244"/>
                  </a:lnTo>
                  <a:lnTo>
                    <a:pt x="1400392" y="270164"/>
                  </a:lnTo>
                  <a:lnTo>
                    <a:pt x="1397391" y="265315"/>
                  </a:lnTo>
                  <a:lnTo>
                    <a:pt x="1393927" y="260235"/>
                  </a:lnTo>
                  <a:lnTo>
                    <a:pt x="1390464" y="254924"/>
                  </a:lnTo>
                  <a:lnTo>
                    <a:pt x="1386539" y="249844"/>
                  </a:lnTo>
                  <a:lnTo>
                    <a:pt x="1382382" y="244764"/>
                  </a:lnTo>
                  <a:lnTo>
                    <a:pt x="1377995" y="239684"/>
                  </a:lnTo>
                  <a:lnTo>
                    <a:pt x="1373377" y="234604"/>
                  </a:lnTo>
                  <a:lnTo>
                    <a:pt x="1371068" y="232295"/>
                  </a:lnTo>
                  <a:lnTo>
                    <a:pt x="1370607" y="229062"/>
                  </a:lnTo>
                  <a:lnTo>
                    <a:pt x="1369914" y="225367"/>
                  </a:lnTo>
                  <a:lnTo>
                    <a:pt x="1369683" y="224675"/>
                  </a:lnTo>
                  <a:close/>
                  <a:moveTo>
                    <a:pt x="1366681" y="181264"/>
                  </a:moveTo>
                  <a:lnTo>
                    <a:pt x="1369914" y="176876"/>
                  </a:lnTo>
                  <a:lnTo>
                    <a:pt x="1371761" y="173644"/>
                  </a:lnTo>
                  <a:lnTo>
                    <a:pt x="1373377" y="169949"/>
                  </a:lnTo>
                  <a:lnTo>
                    <a:pt x="1374763" y="165562"/>
                  </a:lnTo>
                  <a:lnTo>
                    <a:pt x="1374994" y="161175"/>
                  </a:lnTo>
                  <a:lnTo>
                    <a:pt x="1389078" y="173875"/>
                  </a:lnTo>
                  <a:lnTo>
                    <a:pt x="1396236" y="179878"/>
                  </a:lnTo>
                  <a:lnTo>
                    <a:pt x="1403163" y="185882"/>
                  </a:lnTo>
                  <a:lnTo>
                    <a:pt x="1409859" y="191885"/>
                  </a:lnTo>
                  <a:lnTo>
                    <a:pt x="1416555" y="198582"/>
                  </a:lnTo>
                  <a:lnTo>
                    <a:pt x="1423020" y="205971"/>
                  </a:lnTo>
                  <a:lnTo>
                    <a:pt x="1429485" y="215207"/>
                  </a:lnTo>
                  <a:lnTo>
                    <a:pt x="1436643" y="226522"/>
                  </a:lnTo>
                  <a:lnTo>
                    <a:pt x="1439876" y="231602"/>
                  </a:lnTo>
                  <a:lnTo>
                    <a:pt x="1442185" y="235758"/>
                  </a:lnTo>
                  <a:lnTo>
                    <a:pt x="1444263" y="240145"/>
                  </a:lnTo>
                  <a:lnTo>
                    <a:pt x="1445648" y="244533"/>
                  </a:lnTo>
                  <a:lnTo>
                    <a:pt x="1446341" y="247535"/>
                  </a:lnTo>
                  <a:lnTo>
                    <a:pt x="1446110" y="247535"/>
                  </a:lnTo>
                  <a:lnTo>
                    <a:pt x="1441030" y="245456"/>
                  </a:lnTo>
                  <a:lnTo>
                    <a:pt x="1435951" y="243378"/>
                  </a:lnTo>
                  <a:lnTo>
                    <a:pt x="1430871" y="240838"/>
                  </a:lnTo>
                  <a:lnTo>
                    <a:pt x="1426022" y="238298"/>
                  </a:lnTo>
                  <a:lnTo>
                    <a:pt x="1421173" y="235296"/>
                  </a:lnTo>
                  <a:lnTo>
                    <a:pt x="1416324" y="232295"/>
                  </a:lnTo>
                  <a:lnTo>
                    <a:pt x="1411706" y="228831"/>
                  </a:lnTo>
                  <a:lnTo>
                    <a:pt x="1407088" y="225136"/>
                  </a:lnTo>
                  <a:lnTo>
                    <a:pt x="1402701" y="221211"/>
                  </a:lnTo>
                  <a:lnTo>
                    <a:pt x="1398314" y="217285"/>
                  </a:lnTo>
                  <a:lnTo>
                    <a:pt x="1393927" y="212898"/>
                  </a:lnTo>
                  <a:lnTo>
                    <a:pt x="1389540" y="208049"/>
                  </a:lnTo>
                  <a:lnTo>
                    <a:pt x="1366681" y="181264"/>
                  </a:lnTo>
                  <a:close/>
                  <a:moveTo>
                    <a:pt x="1385846" y="140855"/>
                  </a:moveTo>
                  <a:lnTo>
                    <a:pt x="1390695" y="143164"/>
                  </a:lnTo>
                  <a:lnTo>
                    <a:pt x="1399469" y="146627"/>
                  </a:lnTo>
                  <a:lnTo>
                    <a:pt x="1410321" y="144549"/>
                  </a:lnTo>
                  <a:lnTo>
                    <a:pt x="1416555" y="138545"/>
                  </a:lnTo>
                  <a:lnTo>
                    <a:pt x="1419788" y="133927"/>
                  </a:lnTo>
                  <a:lnTo>
                    <a:pt x="1421866" y="131387"/>
                  </a:lnTo>
                  <a:lnTo>
                    <a:pt x="1422789" y="130464"/>
                  </a:lnTo>
                  <a:lnTo>
                    <a:pt x="1423713" y="130233"/>
                  </a:lnTo>
                  <a:lnTo>
                    <a:pt x="1425791" y="130464"/>
                  </a:lnTo>
                  <a:lnTo>
                    <a:pt x="1428100" y="132080"/>
                  </a:lnTo>
                  <a:lnTo>
                    <a:pt x="1432949" y="135775"/>
                  </a:lnTo>
                  <a:lnTo>
                    <a:pt x="1437798" y="139469"/>
                  </a:lnTo>
                  <a:lnTo>
                    <a:pt x="1442647" y="142933"/>
                  </a:lnTo>
                  <a:lnTo>
                    <a:pt x="1447265" y="146396"/>
                  </a:lnTo>
                  <a:lnTo>
                    <a:pt x="1452113" y="150091"/>
                  </a:lnTo>
                  <a:lnTo>
                    <a:pt x="1456500" y="153785"/>
                  </a:lnTo>
                  <a:lnTo>
                    <a:pt x="1461118" y="157711"/>
                  </a:lnTo>
                  <a:lnTo>
                    <a:pt x="1465505" y="161867"/>
                  </a:lnTo>
                  <a:lnTo>
                    <a:pt x="1470123" y="166255"/>
                  </a:lnTo>
                  <a:lnTo>
                    <a:pt x="1474280" y="170873"/>
                  </a:lnTo>
                  <a:lnTo>
                    <a:pt x="1478667" y="175953"/>
                  </a:lnTo>
                  <a:lnTo>
                    <a:pt x="1483054" y="181264"/>
                  </a:lnTo>
                  <a:lnTo>
                    <a:pt x="1487210" y="187267"/>
                  </a:lnTo>
                  <a:lnTo>
                    <a:pt x="1491366" y="193502"/>
                  </a:lnTo>
                  <a:lnTo>
                    <a:pt x="1492059" y="194656"/>
                  </a:lnTo>
                  <a:lnTo>
                    <a:pt x="1487672" y="193964"/>
                  </a:lnTo>
                  <a:lnTo>
                    <a:pt x="1481437" y="192578"/>
                  </a:lnTo>
                  <a:lnTo>
                    <a:pt x="1475203" y="190731"/>
                  </a:lnTo>
                  <a:lnTo>
                    <a:pt x="1468969" y="188653"/>
                  </a:lnTo>
                  <a:lnTo>
                    <a:pt x="1462504" y="186113"/>
                  </a:lnTo>
                  <a:lnTo>
                    <a:pt x="1456039" y="183342"/>
                  </a:lnTo>
                  <a:lnTo>
                    <a:pt x="1449574" y="180340"/>
                  </a:lnTo>
                  <a:lnTo>
                    <a:pt x="1443108" y="177107"/>
                  </a:lnTo>
                  <a:lnTo>
                    <a:pt x="1436643" y="173413"/>
                  </a:lnTo>
                  <a:lnTo>
                    <a:pt x="1430178" y="169718"/>
                  </a:lnTo>
                  <a:lnTo>
                    <a:pt x="1423482" y="165793"/>
                  </a:lnTo>
                  <a:lnTo>
                    <a:pt x="1416786" y="161636"/>
                  </a:lnTo>
                  <a:lnTo>
                    <a:pt x="1410090" y="157249"/>
                  </a:lnTo>
                  <a:lnTo>
                    <a:pt x="1403394" y="152862"/>
                  </a:lnTo>
                  <a:lnTo>
                    <a:pt x="1385846" y="140855"/>
                  </a:lnTo>
                  <a:close/>
                  <a:moveTo>
                    <a:pt x="1550014" y="244764"/>
                  </a:moveTo>
                  <a:lnTo>
                    <a:pt x="1546089" y="237375"/>
                  </a:lnTo>
                  <a:lnTo>
                    <a:pt x="1542394" y="230216"/>
                  </a:lnTo>
                  <a:lnTo>
                    <a:pt x="1538931" y="223058"/>
                  </a:lnTo>
                  <a:lnTo>
                    <a:pt x="1535698" y="216131"/>
                  </a:lnTo>
                  <a:lnTo>
                    <a:pt x="1534544" y="213129"/>
                  </a:lnTo>
                  <a:lnTo>
                    <a:pt x="1534775" y="212667"/>
                  </a:lnTo>
                  <a:lnTo>
                    <a:pt x="1535467" y="206664"/>
                  </a:lnTo>
                  <a:lnTo>
                    <a:pt x="1535467" y="205509"/>
                  </a:lnTo>
                  <a:lnTo>
                    <a:pt x="1536853" y="205971"/>
                  </a:lnTo>
                  <a:lnTo>
                    <a:pt x="1542394" y="208280"/>
                  </a:lnTo>
                  <a:lnTo>
                    <a:pt x="1548167" y="210589"/>
                  </a:lnTo>
                  <a:lnTo>
                    <a:pt x="1553708" y="212898"/>
                  </a:lnTo>
                  <a:lnTo>
                    <a:pt x="1559250" y="215438"/>
                  </a:lnTo>
                  <a:lnTo>
                    <a:pt x="1564791" y="218209"/>
                  </a:lnTo>
                  <a:lnTo>
                    <a:pt x="1570333" y="220749"/>
                  </a:lnTo>
                  <a:lnTo>
                    <a:pt x="1575643" y="223751"/>
                  </a:lnTo>
                  <a:lnTo>
                    <a:pt x="1580954" y="226753"/>
                  </a:lnTo>
                  <a:lnTo>
                    <a:pt x="1586265" y="229755"/>
                  </a:lnTo>
                  <a:lnTo>
                    <a:pt x="1591114" y="232756"/>
                  </a:lnTo>
                  <a:lnTo>
                    <a:pt x="1591114" y="232987"/>
                  </a:lnTo>
                  <a:lnTo>
                    <a:pt x="1590883" y="235065"/>
                  </a:lnTo>
                  <a:lnTo>
                    <a:pt x="1590421" y="237375"/>
                  </a:lnTo>
                  <a:lnTo>
                    <a:pt x="1590190" y="239684"/>
                  </a:lnTo>
                  <a:lnTo>
                    <a:pt x="1589728" y="241762"/>
                  </a:lnTo>
                  <a:lnTo>
                    <a:pt x="1589266" y="242916"/>
                  </a:lnTo>
                  <a:lnTo>
                    <a:pt x="1584418" y="254231"/>
                  </a:lnTo>
                  <a:lnTo>
                    <a:pt x="1576567" y="270164"/>
                  </a:lnTo>
                  <a:lnTo>
                    <a:pt x="1575413" y="272242"/>
                  </a:lnTo>
                  <a:lnTo>
                    <a:pt x="1561328" y="263929"/>
                  </a:lnTo>
                  <a:lnTo>
                    <a:pt x="1558326" y="259080"/>
                  </a:lnTo>
                  <a:lnTo>
                    <a:pt x="1554170" y="251922"/>
                  </a:lnTo>
                  <a:lnTo>
                    <a:pt x="1550014" y="244764"/>
                  </a:lnTo>
                  <a:close/>
                  <a:moveTo>
                    <a:pt x="1510300" y="276167"/>
                  </a:moveTo>
                  <a:lnTo>
                    <a:pt x="1505451" y="272935"/>
                  </a:lnTo>
                  <a:lnTo>
                    <a:pt x="1500602" y="269471"/>
                  </a:lnTo>
                  <a:lnTo>
                    <a:pt x="1495753" y="266007"/>
                  </a:lnTo>
                  <a:lnTo>
                    <a:pt x="1490904" y="262313"/>
                  </a:lnTo>
                  <a:lnTo>
                    <a:pt x="1486286" y="258618"/>
                  </a:lnTo>
                  <a:lnTo>
                    <a:pt x="1481437" y="254693"/>
                  </a:lnTo>
                  <a:lnTo>
                    <a:pt x="1480283" y="253538"/>
                  </a:lnTo>
                  <a:lnTo>
                    <a:pt x="1480052" y="250305"/>
                  </a:lnTo>
                  <a:lnTo>
                    <a:pt x="1478205" y="241993"/>
                  </a:lnTo>
                  <a:lnTo>
                    <a:pt x="1476127" y="233680"/>
                  </a:lnTo>
                  <a:lnTo>
                    <a:pt x="1473125" y="225598"/>
                  </a:lnTo>
                  <a:lnTo>
                    <a:pt x="1472663" y="224213"/>
                  </a:lnTo>
                  <a:lnTo>
                    <a:pt x="1476589" y="225367"/>
                  </a:lnTo>
                  <a:lnTo>
                    <a:pt x="1485363" y="226984"/>
                  </a:lnTo>
                  <a:lnTo>
                    <a:pt x="1494368" y="227907"/>
                  </a:lnTo>
                  <a:lnTo>
                    <a:pt x="1503142" y="227907"/>
                  </a:lnTo>
                  <a:lnTo>
                    <a:pt x="1504065" y="227907"/>
                  </a:lnTo>
                  <a:lnTo>
                    <a:pt x="1504296" y="227907"/>
                  </a:lnTo>
                  <a:lnTo>
                    <a:pt x="1508221" y="233911"/>
                  </a:lnTo>
                  <a:lnTo>
                    <a:pt x="1511916" y="239915"/>
                  </a:lnTo>
                  <a:lnTo>
                    <a:pt x="1515610" y="245918"/>
                  </a:lnTo>
                  <a:lnTo>
                    <a:pt x="1519074" y="251691"/>
                  </a:lnTo>
                  <a:lnTo>
                    <a:pt x="1522306" y="257695"/>
                  </a:lnTo>
                  <a:lnTo>
                    <a:pt x="1525308" y="263467"/>
                  </a:lnTo>
                  <a:lnTo>
                    <a:pt x="1528079" y="269240"/>
                  </a:lnTo>
                  <a:lnTo>
                    <a:pt x="1530388" y="274782"/>
                  </a:lnTo>
                  <a:lnTo>
                    <a:pt x="1532697" y="280324"/>
                  </a:lnTo>
                  <a:lnTo>
                    <a:pt x="1534313" y="285865"/>
                  </a:lnTo>
                  <a:lnTo>
                    <a:pt x="1535929" y="291407"/>
                  </a:lnTo>
                  <a:lnTo>
                    <a:pt x="1535929" y="291869"/>
                  </a:lnTo>
                  <a:lnTo>
                    <a:pt x="1535006" y="291407"/>
                  </a:lnTo>
                  <a:lnTo>
                    <a:pt x="1530157" y="288636"/>
                  </a:lnTo>
                  <a:lnTo>
                    <a:pt x="1525077" y="285635"/>
                  </a:lnTo>
                  <a:lnTo>
                    <a:pt x="1519997" y="282633"/>
                  </a:lnTo>
                  <a:lnTo>
                    <a:pt x="1515148" y="279400"/>
                  </a:lnTo>
                  <a:lnTo>
                    <a:pt x="1510300" y="276167"/>
                  </a:lnTo>
                  <a:close/>
                  <a:moveTo>
                    <a:pt x="1500140" y="317269"/>
                  </a:moveTo>
                  <a:lnTo>
                    <a:pt x="1497831" y="306647"/>
                  </a:lnTo>
                  <a:lnTo>
                    <a:pt x="1496215" y="302722"/>
                  </a:lnTo>
                  <a:lnTo>
                    <a:pt x="1501525" y="306185"/>
                  </a:lnTo>
                  <a:lnTo>
                    <a:pt x="1507067" y="309880"/>
                  </a:lnTo>
                  <a:lnTo>
                    <a:pt x="1507760" y="310342"/>
                  </a:lnTo>
                  <a:lnTo>
                    <a:pt x="1507760" y="311035"/>
                  </a:lnTo>
                  <a:lnTo>
                    <a:pt x="1508683" y="317731"/>
                  </a:lnTo>
                  <a:lnTo>
                    <a:pt x="1509838" y="324658"/>
                  </a:lnTo>
                  <a:lnTo>
                    <a:pt x="1511454" y="331355"/>
                  </a:lnTo>
                  <a:lnTo>
                    <a:pt x="1513301" y="338282"/>
                  </a:lnTo>
                  <a:lnTo>
                    <a:pt x="1515841" y="345440"/>
                  </a:lnTo>
                  <a:lnTo>
                    <a:pt x="1518150" y="351444"/>
                  </a:lnTo>
                  <a:lnTo>
                    <a:pt x="1517688" y="351905"/>
                  </a:lnTo>
                  <a:lnTo>
                    <a:pt x="1506143" y="363220"/>
                  </a:lnTo>
                  <a:lnTo>
                    <a:pt x="1493675" y="373842"/>
                  </a:lnTo>
                  <a:lnTo>
                    <a:pt x="1485132" y="380769"/>
                  </a:lnTo>
                  <a:lnTo>
                    <a:pt x="1485594" y="377075"/>
                  </a:lnTo>
                  <a:lnTo>
                    <a:pt x="1486748" y="371995"/>
                  </a:lnTo>
                  <a:lnTo>
                    <a:pt x="1488364" y="367838"/>
                  </a:lnTo>
                  <a:lnTo>
                    <a:pt x="1490442" y="364144"/>
                  </a:lnTo>
                  <a:lnTo>
                    <a:pt x="1491135" y="363451"/>
                  </a:lnTo>
                  <a:lnTo>
                    <a:pt x="1492290" y="363220"/>
                  </a:lnTo>
                  <a:lnTo>
                    <a:pt x="1498062" y="359064"/>
                  </a:lnTo>
                  <a:lnTo>
                    <a:pt x="1501987" y="353291"/>
                  </a:lnTo>
                  <a:lnTo>
                    <a:pt x="1503603" y="346825"/>
                  </a:lnTo>
                  <a:lnTo>
                    <a:pt x="1503603" y="340822"/>
                  </a:lnTo>
                  <a:lnTo>
                    <a:pt x="1502680" y="334818"/>
                  </a:lnTo>
                  <a:lnTo>
                    <a:pt x="1501064" y="328584"/>
                  </a:lnTo>
                  <a:lnTo>
                    <a:pt x="1499678" y="324658"/>
                  </a:lnTo>
                  <a:lnTo>
                    <a:pt x="1500140" y="317269"/>
                  </a:lnTo>
                  <a:close/>
                  <a:moveTo>
                    <a:pt x="1433873" y="321195"/>
                  </a:moveTo>
                  <a:lnTo>
                    <a:pt x="1434334" y="316576"/>
                  </a:lnTo>
                  <a:lnTo>
                    <a:pt x="1434796" y="308956"/>
                  </a:lnTo>
                  <a:lnTo>
                    <a:pt x="1435489" y="301567"/>
                  </a:lnTo>
                  <a:lnTo>
                    <a:pt x="1436181" y="293947"/>
                  </a:lnTo>
                  <a:lnTo>
                    <a:pt x="1436643" y="286558"/>
                  </a:lnTo>
                  <a:lnTo>
                    <a:pt x="1437336" y="278938"/>
                  </a:lnTo>
                  <a:lnTo>
                    <a:pt x="1437336" y="278245"/>
                  </a:lnTo>
                  <a:lnTo>
                    <a:pt x="1441261" y="279169"/>
                  </a:lnTo>
                  <a:lnTo>
                    <a:pt x="1445879" y="280324"/>
                  </a:lnTo>
                  <a:lnTo>
                    <a:pt x="1454884" y="282633"/>
                  </a:lnTo>
                  <a:lnTo>
                    <a:pt x="1455577" y="282864"/>
                  </a:lnTo>
                  <a:lnTo>
                    <a:pt x="1456962" y="285635"/>
                  </a:lnTo>
                  <a:lnTo>
                    <a:pt x="1458809" y="290022"/>
                  </a:lnTo>
                  <a:lnTo>
                    <a:pt x="1460887" y="295333"/>
                  </a:lnTo>
                  <a:lnTo>
                    <a:pt x="1462735" y="301336"/>
                  </a:lnTo>
                  <a:lnTo>
                    <a:pt x="1464582" y="307802"/>
                  </a:lnTo>
                  <a:lnTo>
                    <a:pt x="1466198" y="314267"/>
                  </a:lnTo>
                  <a:lnTo>
                    <a:pt x="1467814" y="320964"/>
                  </a:lnTo>
                  <a:lnTo>
                    <a:pt x="1468969" y="327198"/>
                  </a:lnTo>
                  <a:lnTo>
                    <a:pt x="1470123" y="332740"/>
                  </a:lnTo>
                  <a:lnTo>
                    <a:pt x="1470585" y="337589"/>
                  </a:lnTo>
                  <a:lnTo>
                    <a:pt x="1470816" y="339898"/>
                  </a:lnTo>
                  <a:lnTo>
                    <a:pt x="1468738" y="341053"/>
                  </a:lnTo>
                  <a:lnTo>
                    <a:pt x="1464351" y="349827"/>
                  </a:lnTo>
                  <a:lnTo>
                    <a:pt x="1461580" y="358602"/>
                  </a:lnTo>
                  <a:lnTo>
                    <a:pt x="1459271" y="368069"/>
                  </a:lnTo>
                  <a:lnTo>
                    <a:pt x="1457193" y="378229"/>
                  </a:lnTo>
                  <a:lnTo>
                    <a:pt x="1455346" y="388158"/>
                  </a:lnTo>
                  <a:lnTo>
                    <a:pt x="1453268" y="397625"/>
                  </a:lnTo>
                  <a:lnTo>
                    <a:pt x="1451882" y="403167"/>
                  </a:lnTo>
                  <a:lnTo>
                    <a:pt x="1449804" y="404322"/>
                  </a:lnTo>
                  <a:lnTo>
                    <a:pt x="1449343" y="398549"/>
                  </a:lnTo>
                  <a:lnTo>
                    <a:pt x="1449112" y="391853"/>
                  </a:lnTo>
                  <a:lnTo>
                    <a:pt x="1448419" y="385387"/>
                  </a:lnTo>
                  <a:lnTo>
                    <a:pt x="1447726" y="378691"/>
                  </a:lnTo>
                  <a:lnTo>
                    <a:pt x="1447034" y="371995"/>
                  </a:lnTo>
                  <a:lnTo>
                    <a:pt x="1445879" y="365529"/>
                  </a:lnTo>
                  <a:lnTo>
                    <a:pt x="1444725" y="358833"/>
                  </a:lnTo>
                  <a:lnTo>
                    <a:pt x="1443339" y="352136"/>
                  </a:lnTo>
                  <a:lnTo>
                    <a:pt x="1441723" y="345440"/>
                  </a:lnTo>
                  <a:lnTo>
                    <a:pt x="1439876" y="338744"/>
                  </a:lnTo>
                  <a:lnTo>
                    <a:pt x="1437798" y="332047"/>
                  </a:lnTo>
                  <a:lnTo>
                    <a:pt x="1435489" y="325120"/>
                  </a:lnTo>
                  <a:lnTo>
                    <a:pt x="1433873" y="321195"/>
                  </a:lnTo>
                  <a:close/>
                  <a:moveTo>
                    <a:pt x="838850" y="417253"/>
                  </a:moveTo>
                  <a:lnTo>
                    <a:pt x="903501" y="392084"/>
                  </a:lnTo>
                  <a:lnTo>
                    <a:pt x="915046" y="387696"/>
                  </a:lnTo>
                  <a:lnTo>
                    <a:pt x="926129" y="383540"/>
                  </a:lnTo>
                  <a:lnTo>
                    <a:pt x="936981" y="379845"/>
                  </a:lnTo>
                  <a:lnTo>
                    <a:pt x="947372" y="376382"/>
                  </a:lnTo>
                  <a:lnTo>
                    <a:pt x="957531" y="373380"/>
                  </a:lnTo>
                  <a:lnTo>
                    <a:pt x="967460" y="370609"/>
                  </a:lnTo>
                  <a:lnTo>
                    <a:pt x="976927" y="367838"/>
                  </a:lnTo>
                  <a:lnTo>
                    <a:pt x="985932" y="365760"/>
                  </a:lnTo>
                  <a:lnTo>
                    <a:pt x="994937" y="363682"/>
                  </a:lnTo>
                  <a:lnTo>
                    <a:pt x="1003249" y="362065"/>
                  </a:lnTo>
                  <a:lnTo>
                    <a:pt x="1011561" y="360449"/>
                  </a:lnTo>
                  <a:lnTo>
                    <a:pt x="1019181" y="359295"/>
                  </a:lnTo>
                  <a:lnTo>
                    <a:pt x="1026800" y="358371"/>
                  </a:lnTo>
                  <a:lnTo>
                    <a:pt x="1033958" y="357909"/>
                  </a:lnTo>
                  <a:lnTo>
                    <a:pt x="1040885" y="357447"/>
                  </a:lnTo>
                  <a:lnTo>
                    <a:pt x="1047350" y="357216"/>
                  </a:lnTo>
                  <a:lnTo>
                    <a:pt x="1053585" y="357216"/>
                  </a:lnTo>
                  <a:lnTo>
                    <a:pt x="1059588" y="357678"/>
                  </a:lnTo>
                  <a:lnTo>
                    <a:pt x="1065129" y="358140"/>
                  </a:lnTo>
                  <a:lnTo>
                    <a:pt x="1070440" y="358833"/>
                  </a:lnTo>
                  <a:lnTo>
                    <a:pt x="1075520" y="359756"/>
                  </a:lnTo>
                  <a:lnTo>
                    <a:pt x="1080138" y="360911"/>
                  </a:lnTo>
                  <a:lnTo>
                    <a:pt x="1084525" y="362296"/>
                  </a:lnTo>
                  <a:lnTo>
                    <a:pt x="1088681" y="363913"/>
                  </a:lnTo>
                  <a:lnTo>
                    <a:pt x="1092606" y="365529"/>
                  </a:lnTo>
                  <a:lnTo>
                    <a:pt x="1096301" y="367376"/>
                  </a:lnTo>
                  <a:lnTo>
                    <a:pt x="1099764" y="369455"/>
                  </a:lnTo>
                  <a:lnTo>
                    <a:pt x="1100226" y="369685"/>
                  </a:lnTo>
                  <a:lnTo>
                    <a:pt x="1095608" y="372687"/>
                  </a:lnTo>
                  <a:lnTo>
                    <a:pt x="1086834" y="377998"/>
                  </a:lnTo>
                  <a:lnTo>
                    <a:pt x="1077829" y="383309"/>
                  </a:lnTo>
                  <a:lnTo>
                    <a:pt x="1069055" y="387927"/>
                  </a:lnTo>
                  <a:lnTo>
                    <a:pt x="1060050" y="392545"/>
                  </a:lnTo>
                  <a:lnTo>
                    <a:pt x="1051276" y="396702"/>
                  </a:lnTo>
                  <a:lnTo>
                    <a:pt x="1042271" y="400627"/>
                  </a:lnTo>
                  <a:lnTo>
                    <a:pt x="1033266" y="404322"/>
                  </a:lnTo>
                  <a:lnTo>
                    <a:pt x="1024261" y="407555"/>
                  </a:lnTo>
                  <a:lnTo>
                    <a:pt x="1015256" y="410787"/>
                  </a:lnTo>
                  <a:lnTo>
                    <a:pt x="1006251" y="413558"/>
                  </a:lnTo>
                  <a:lnTo>
                    <a:pt x="997246" y="416098"/>
                  </a:lnTo>
                  <a:lnTo>
                    <a:pt x="988241" y="418176"/>
                  </a:lnTo>
                  <a:lnTo>
                    <a:pt x="979005" y="420255"/>
                  </a:lnTo>
                  <a:lnTo>
                    <a:pt x="970000" y="421871"/>
                  </a:lnTo>
                  <a:lnTo>
                    <a:pt x="960764" y="423256"/>
                  </a:lnTo>
                  <a:lnTo>
                    <a:pt x="951759" y="424411"/>
                  </a:lnTo>
                  <a:lnTo>
                    <a:pt x="942523" y="425335"/>
                  </a:lnTo>
                  <a:lnTo>
                    <a:pt x="933287" y="426027"/>
                  </a:lnTo>
                  <a:lnTo>
                    <a:pt x="924051" y="426258"/>
                  </a:lnTo>
                  <a:lnTo>
                    <a:pt x="914815" y="426258"/>
                  </a:lnTo>
                  <a:lnTo>
                    <a:pt x="905579" y="426258"/>
                  </a:lnTo>
                  <a:lnTo>
                    <a:pt x="896343" y="425796"/>
                  </a:lnTo>
                  <a:lnTo>
                    <a:pt x="886877" y="424873"/>
                  </a:lnTo>
                  <a:lnTo>
                    <a:pt x="877641" y="423949"/>
                  </a:lnTo>
                  <a:lnTo>
                    <a:pt x="868174" y="422795"/>
                  </a:lnTo>
                  <a:lnTo>
                    <a:pt x="858707" y="421178"/>
                  </a:lnTo>
                  <a:lnTo>
                    <a:pt x="849240" y="419562"/>
                  </a:lnTo>
                  <a:lnTo>
                    <a:pt x="839774" y="417484"/>
                  </a:lnTo>
                  <a:lnTo>
                    <a:pt x="838850" y="417253"/>
                  </a:lnTo>
                  <a:close/>
                  <a:moveTo>
                    <a:pt x="826151" y="411480"/>
                  </a:moveTo>
                  <a:lnTo>
                    <a:pt x="820147" y="393700"/>
                  </a:lnTo>
                  <a:lnTo>
                    <a:pt x="820840" y="393007"/>
                  </a:lnTo>
                  <a:lnTo>
                    <a:pt x="829845" y="387465"/>
                  </a:lnTo>
                  <a:lnTo>
                    <a:pt x="838619" y="382155"/>
                  </a:lnTo>
                  <a:lnTo>
                    <a:pt x="847624" y="376613"/>
                  </a:lnTo>
                  <a:lnTo>
                    <a:pt x="856629" y="371302"/>
                  </a:lnTo>
                  <a:lnTo>
                    <a:pt x="865634" y="365991"/>
                  </a:lnTo>
                  <a:lnTo>
                    <a:pt x="874870" y="360680"/>
                  </a:lnTo>
                  <a:lnTo>
                    <a:pt x="884337" y="355600"/>
                  </a:lnTo>
                  <a:lnTo>
                    <a:pt x="893804" y="350751"/>
                  </a:lnTo>
                  <a:lnTo>
                    <a:pt x="903501" y="345902"/>
                  </a:lnTo>
                  <a:lnTo>
                    <a:pt x="913430" y="341284"/>
                  </a:lnTo>
                  <a:lnTo>
                    <a:pt x="923589" y="336665"/>
                  </a:lnTo>
                  <a:lnTo>
                    <a:pt x="933980" y="332278"/>
                  </a:lnTo>
                  <a:lnTo>
                    <a:pt x="944832" y="327891"/>
                  </a:lnTo>
                  <a:lnTo>
                    <a:pt x="955684" y="323965"/>
                  </a:lnTo>
                  <a:lnTo>
                    <a:pt x="967691" y="319809"/>
                  </a:lnTo>
                  <a:lnTo>
                    <a:pt x="975541" y="316345"/>
                  </a:lnTo>
                  <a:lnTo>
                    <a:pt x="982930" y="313344"/>
                  </a:lnTo>
                  <a:lnTo>
                    <a:pt x="990088" y="310573"/>
                  </a:lnTo>
                  <a:lnTo>
                    <a:pt x="997477" y="308033"/>
                  </a:lnTo>
                  <a:lnTo>
                    <a:pt x="1004634" y="305724"/>
                  </a:lnTo>
                  <a:lnTo>
                    <a:pt x="1011561" y="303645"/>
                  </a:lnTo>
                  <a:lnTo>
                    <a:pt x="1018719" y="301798"/>
                  </a:lnTo>
                  <a:lnTo>
                    <a:pt x="1025646" y="300413"/>
                  </a:lnTo>
                  <a:lnTo>
                    <a:pt x="1032573" y="299027"/>
                  </a:lnTo>
                  <a:lnTo>
                    <a:pt x="1039500" y="298104"/>
                  </a:lnTo>
                  <a:lnTo>
                    <a:pt x="1046196" y="297411"/>
                  </a:lnTo>
                  <a:lnTo>
                    <a:pt x="1052892" y="296949"/>
                  </a:lnTo>
                  <a:lnTo>
                    <a:pt x="1059357" y="296949"/>
                  </a:lnTo>
                  <a:lnTo>
                    <a:pt x="1066053" y="296949"/>
                  </a:lnTo>
                  <a:lnTo>
                    <a:pt x="1072518" y="297411"/>
                  </a:lnTo>
                  <a:lnTo>
                    <a:pt x="1078983" y="298335"/>
                  </a:lnTo>
                  <a:lnTo>
                    <a:pt x="1085218" y="299258"/>
                  </a:lnTo>
                  <a:lnTo>
                    <a:pt x="1091452" y="300644"/>
                  </a:lnTo>
                  <a:lnTo>
                    <a:pt x="1097686" y="302491"/>
                  </a:lnTo>
                  <a:lnTo>
                    <a:pt x="1103920" y="304569"/>
                  </a:lnTo>
                  <a:lnTo>
                    <a:pt x="1110154" y="306878"/>
                  </a:lnTo>
                  <a:lnTo>
                    <a:pt x="1116158" y="309649"/>
                  </a:lnTo>
                  <a:lnTo>
                    <a:pt x="1122161" y="312882"/>
                  </a:lnTo>
                  <a:lnTo>
                    <a:pt x="1128164" y="316345"/>
                  </a:lnTo>
                  <a:lnTo>
                    <a:pt x="1134168" y="320271"/>
                  </a:lnTo>
                  <a:lnTo>
                    <a:pt x="1140171" y="324427"/>
                  </a:lnTo>
                  <a:lnTo>
                    <a:pt x="1145944" y="329276"/>
                  </a:lnTo>
                  <a:lnTo>
                    <a:pt x="1151947" y="334356"/>
                  </a:lnTo>
                  <a:lnTo>
                    <a:pt x="1157719" y="339898"/>
                  </a:lnTo>
                  <a:lnTo>
                    <a:pt x="1163492" y="345902"/>
                  </a:lnTo>
                  <a:lnTo>
                    <a:pt x="1169264" y="352367"/>
                  </a:lnTo>
                  <a:lnTo>
                    <a:pt x="1173651" y="357678"/>
                  </a:lnTo>
                  <a:lnTo>
                    <a:pt x="1176653" y="367145"/>
                  </a:lnTo>
                  <a:lnTo>
                    <a:pt x="1179193" y="377536"/>
                  </a:lnTo>
                  <a:lnTo>
                    <a:pt x="1180347" y="387465"/>
                  </a:lnTo>
                  <a:lnTo>
                    <a:pt x="1180809" y="396471"/>
                  </a:lnTo>
                  <a:lnTo>
                    <a:pt x="1180116" y="405245"/>
                  </a:lnTo>
                  <a:lnTo>
                    <a:pt x="1178500" y="413558"/>
                  </a:lnTo>
                  <a:lnTo>
                    <a:pt x="1175960" y="421409"/>
                  </a:lnTo>
                  <a:lnTo>
                    <a:pt x="1172728" y="429029"/>
                  </a:lnTo>
                  <a:lnTo>
                    <a:pt x="1168571" y="436649"/>
                  </a:lnTo>
                  <a:lnTo>
                    <a:pt x="1163492" y="443807"/>
                  </a:lnTo>
                  <a:lnTo>
                    <a:pt x="1157950" y="450965"/>
                  </a:lnTo>
                  <a:lnTo>
                    <a:pt x="1151254" y="458124"/>
                  </a:lnTo>
                  <a:lnTo>
                    <a:pt x="1144096" y="465051"/>
                  </a:lnTo>
                  <a:lnTo>
                    <a:pt x="1136246" y="471747"/>
                  </a:lnTo>
                  <a:lnTo>
                    <a:pt x="1127703" y="478675"/>
                  </a:lnTo>
                  <a:lnTo>
                    <a:pt x="1114541" y="488373"/>
                  </a:lnTo>
                  <a:lnTo>
                    <a:pt x="1112694" y="498302"/>
                  </a:lnTo>
                  <a:lnTo>
                    <a:pt x="1112233" y="504536"/>
                  </a:lnTo>
                  <a:lnTo>
                    <a:pt x="1112463" y="511002"/>
                  </a:lnTo>
                  <a:lnTo>
                    <a:pt x="1113387" y="517467"/>
                  </a:lnTo>
                  <a:lnTo>
                    <a:pt x="1115465" y="524164"/>
                  </a:lnTo>
                  <a:lnTo>
                    <a:pt x="1118467" y="530398"/>
                  </a:lnTo>
                  <a:lnTo>
                    <a:pt x="1122623" y="536633"/>
                  </a:lnTo>
                  <a:lnTo>
                    <a:pt x="1127934" y="542175"/>
                  </a:lnTo>
                  <a:lnTo>
                    <a:pt x="1134168" y="546793"/>
                  </a:lnTo>
                  <a:lnTo>
                    <a:pt x="1141787" y="550718"/>
                  </a:lnTo>
                  <a:lnTo>
                    <a:pt x="1150100" y="553720"/>
                  </a:lnTo>
                  <a:lnTo>
                    <a:pt x="1159566" y="555798"/>
                  </a:lnTo>
                  <a:lnTo>
                    <a:pt x="1169957" y="556722"/>
                  </a:lnTo>
                  <a:lnTo>
                    <a:pt x="1181502" y="556722"/>
                  </a:lnTo>
                  <a:lnTo>
                    <a:pt x="1194201" y="555567"/>
                  </a:lnTo>
                  <a:lnTo>
                    <a:pt x="1208286" y="553489"/>
                  </a:lnTo>
                  <a:lnTo>
                    <a:pt x="1219138" y="550718"/>
                  </a:lnTo>
                  <a:lnTo>
                    <a:pt x="1229528" y="548871"/>
                  </a:lnTo>
                  <a:lnTo>
                    <a:pt x="1240150" y="547255"/>
                  </a:lnTo>
                  <a:lnTo>
                    <a:pt x="1251233" y="545869"/>
                  </a:lnTo>
                  <a:lnTo>
                    <a:pt x="1262316" y="544945"/>
                  </a:lnTo>
                  <a:lnTo>
                    <a:pt x="1273630" y="544253"/>
                  </a:lnTo>
                  <a:lnTo>
                    <a:pt x="1285175" y="543791"/>
                  </a:lnTo>
                  <a:lnTo>
                    <a:pt x="1296719" y="543329"/>
                  </a:lnTo>
                  <a:lnTo>
                    <a:pt x="1320271" y="542636"/>
                  </a:lnTo>
                  <a:lnTo>
                    <a:pt x="1332278" y="542175"/>
                  </a:lnTo>
                  <a:lnTo>
                    <a:pt x="1344053" y="541713"/>
                  </a:lnTo>
                  <a:lnTo>
                    <a:pt x="1356060" y="541020"/>
                  </a:lnTo>
                  <a:lnTo>
                    <a:pt x="1367836" y="540096"/>
                  </a:lnTo>
                  <a:lnTo>
                    <a:pt x="1377534" y="539173"/>
                  </a:lnTo>
                  <a:lnTo>
                    <a:pt x="1377764" y="550487"/>
                  </a:lnTo>
                  <a:lnTo>
                    <a:pt x="1374994" y="550718"/>
                  </a:lnTo>
                  <a:lnTo>
                    <a:pt x="1368067" y="551180"/>
                  </a:lnTo>
                  <a:lnTo>
                    <a:pt x="1361140" y="551180"/>
                  </a:lnTo>
                  <a:lnTo>
                    <a:pt x="1354444" y="551180"/>
                  </a:lnTo>
                  <a:lnTo>
                    <a:pt x="1347748" y="550718"/>
                  </a:lnTo>
                  <a:lnTo>
                    <a:pt x="1341052" y="549795"/>
                  </a:lnTo>
                  <a:lnTo>
                    <a:pt x="1329738" y="548178"/>
                  </a:lnTo>
                  <a:lnTo>
                    <a:pt x="1322118" y="552335"/>
                  </a:lnTo>
                  <a:lnTo>
                    <a:pt x="1318193" y="554413"/>
                  </a:lnTo>
                  <a:lnTo>
                    <a:pt x="1314268" y="556260"/>
                  </a:lnTo>
                  <a:lnTo>
                    <a:pt x="1310342" y="557876"/>
                  </a:lnTo>
                  <a:lnTo>
                    <a:pt x="1306648" y="559493"/>
                  </a:lnTo>
                  <a:lnTo>
                    <a:pt x="1302723" y="560878"/>
                  </a:lnTo>
                  <a:lnTo>
                    <a:pt x="1298798" y="562033"/>
                  </a:lnTo>
                  <a:lnTo>
                    <a:pt x="1294872" y="562956"/>
                  </a:lnTo>
                  <a:lnTo>
                    <a:pt x="1290947" y="563649"/>
                  </a:lnTo>
                  <a:lnTo>
                    <a:pt x="1287253" y="564342"/>
                  </a:lnTo>
                  <a:lnTo>
                    <a:pt x="1283327" y="564804"/>
                  </a:lnTo>
                  <a:lnTo>
                    <a:pt x="1279402" y="564804"/>
                  </a:lnTo>
                  <a:lnTo>
                    <a:pt x="1275246" y="564804"/>
                  </a:lnTo>
                  <a:lnTo>
                    <a:pt x="1271321" y="564573"/>
                  </a:lnTo>
                  <a:lnTo>
                    <a:pt x="1267165" y="564111"/>
                  </a:lnTo>
                  <a:lnTo>
                    <a:pt x="1260007" y="562725"/>
                  </a:lnTo>
                  <a:lnTo>
                    <a:pt x="1251464" y="565035"/>
                  </a:lnTo>
                  <a:lnTo>
                    <a:pt x="1245691" y="566651"/>
                  </a:lnTo>
                  <a:lnTo>
                    <a:pt x="1239919" y="568036"/>
                  </a:lnTo>
                  <a:lnTo>
                    <a:pt x="1234377" y="569191"/>
                  </a:lnTo>
                  <a:lnTo>
                    <a:pt x="1228836" y="570345"/>
                  </a:lnTo>
                  <a:lnTo>
                    <a:pt x="1223294" y="571269"/>
                  </a:lnTo>
                  <a:lnTo>
                    <a:pt x="1218214" y="571962"/>
                  </a:lnTo>
                  <a:lnTo>
                    <a:pt x="1212904" y="572424"/>
                  </a:lnTo>
                  <a:lnTo>
                    <a:pt x="1208055" y="572655"/>
                  </a:lnTo>
                  <a:lnTo>
                    <a:pt x="1203206" y="572655"/>
                  </a:lnTo>
                  <a:lnTo>
                    <a:pt x="1198588" y="572424"/>
                  </a:lnTo>
                  <a:lnTo>
                    <a:pt x="1194201" y="571962"/>
                  </a:lnTo>
                  <a:lnTo>
                    <a:pt x="1190045" y="571038"/>
                  </a:lnTo>
                  <a:lnTo>
                    <a:pt x="1185889" y="569884"/>
                  </a:lnTo>
                  <a:lnTo>
                    <a:pt x="1181964" y="568498"/>
                  </a:lnTo>
                  <a:lnTo>
                    <a:pt x="1175267" y="565265"/>
                  </a:lnTo>
                  <a:lnTo>
                    <a:pt x="1160721" y="565496"/>
                  </a:lnTo>
                  <a:lnTo>
                    <a:pt x="1150561" y="565265"/>
                  </a:lnTo>
                  <a:lnTo>
                    <a:pt x="1141787" y="564111"/>
                  </a:lnTo>
                  <a:lnTo>
                    <a:pt x="1134168" y="562725"/>
                  </a:lnTo>
                  <a:lnTo>
                    <a:pt x="1127472" y="560878"/>
                  </a:lnTo>
                  <a:lnTo>
                    <a:pt x="1122161" y="558569"/>
                  </a:lnTo>
                  <a:lnTo>
                    <a:pt x="1117774" y="556260"/>
                  </a:lnTo>
                  <a:lnTo>
                    <a:pt x="1114311" y="553489"/>
                  </a:lnTo>
                  <a:lnTo>
                    <a:pt x="1111540" y="550718"/>
                  </a:lnTo>
                  <a:lnTo>
                    <a:pt x="1109231" y="547485"/>
                  </a:lnTo>
                  <a:lnTo>
                    <a:pt x="1107615" y="544022"/>
                  </a:lnTo>
                  <a:lnTo>
                    <a:pt x="1106460" y="540096"/>
                  </a:lnTo>
                  <a:lnTo>
                    <a:pt x="1105536" y="535709"/>
                  </a:lnTo>
                  <a:lnTo>
                    <a:pt x="1105306" y="530860"/>
                  </a:lnTo>
                  <a:lnTo>
                    <a:pt x="1105306" y="525318"/>
                  </a:lnTo>
                  <a:lnTo>
                    <a:pt x="1106229" y="517005"/>
                  </a:lnTo>
                  <a:lnTo>
                    <a:pt x="1104844" y="509385"/>
                  </a:lnTo>
                  <a:lnTo>
                    <a:pt x="1105075" y="504536"/>
                  </a:lnTo>
                  <a:lnTo>
                    <a:pt x="1105767" y="499687"/>
                  </a:lnTo>
                  <a:lnTo>
                    <a:pt x="1107384" y="494607"/>
                  </a:lnTo>
                  <a:lnTo>
                    <a:pt x="1109693" y="489296"/>
                  </a:lnTo>
                  <a:lnTo>
                    <a:pt x="1112694" y="483755"/>
                  </a:lnTo>
                  <a:lnTo>
                    <a:pt x="1116389" y="478213"/>
                  </a:lnTo>
                  <a:lnTo>
                    <a:pt x="1120314" y="472209"/>
                  </a:lnTo>
                  <a:lnTo>
                    <a:pt x="1124701" y="466205"/>
                  </a:lnTo>
                  <a:lnTo>
                    <a:pt x="1129088" y="459971"/>
                  </a:lnTo>
                  <a:lnTo>
                    <a:pt x="1133475" y="453505"/>
                  </a:lnTo>
                  <a:lnTo>
                    <a:pt x="1137862" y="446809"/>
                  </a:lnTo>
                  <a:lnTo>
                    <a:pt x="1141787" y="439651"/>
                  </a:lnTo>
                  <a:lnTo>
                    <a:pt x="1145020" y="432031"/>
                  </a:lnTo>
                  <a:lnTo>
                    <a:pt x="1147560" y="423949"/>
                  </a:lnTo>
                  <a:lnTo>
                    <a:pt x="1148714" y="416560"/>
                  </a:lnTo>
                  <a:lnTo>
                    <a:pt x="1150100" y="410095"/>
                  </a:lnTo>
                  <a:lnTo>
                    <a:pt x="1151254" y="403167"/>
                  </a:lnTo>
                  <a:lnTo>
                    <a:pt x="1151716" y="396702"/>
                  </a:lnTo>
                  <a:lnTo>
                    <a:pt x="1151716" y="390467"/>
                  </a:lnTo>
                  <a:lnTo>
                    <a:pt x="1151254" y="384464"/>
                  </a:lnTo>
                  <a:lnTo>
                    <a:pt x="1150331" y="378691"/>
                  </a:lnTo>
                  <a:lnTo>
                    <a:pt x="1148945" y="373149"/>
                  </a:lnTo>
                  <a:lnTo>
                    <a:pt x="1147098" y="367838"/>
                  </a:lnTo>
                  <a:lnTo>
                    <a:pt x="1144789" y="362758"/>
                  </a:lnTo>
                  <a:lnTo>
                    <a:pt x="1142018" y="358140"/>
                  </a:lnTo>
                  <a:lnTo>
                    <a:pt x="1139017" y="353753"/>
                  </a:lnTo>
                  <a:lnTo>
                    <a:pt x="1135553" y="349827"/>
                  </a:lnTo>
                  <a:lnTo>
                    <a:pt x="1131859" y="346133"/>
                  </a:lnTo>
                  <a:lnTo>
                    <a:pt x="1127934" y="342669"/>
                  </a:lnTo>
                  <a:lnTo>
                    <a:pt x="1123777" y="339436"/>
                  </a:lnTo>
                  <a:lnTo>
                    <a:pt x="1118005" y="335511"/>
                  </a:lnTo>
                  <a:lnTo>
                    <a:pt x="1107384" y="333202"/>
                  </a:lnTo>
                  <a:lnTo>
                    <a:pt x="1099071" y="331355"/>
                  </a:lnTo>
                  <a:lnTo>
                    <a:pt x="1090528" y="329738"/>
                  </a:lnTo>
                  <a:lnTo>
                    <a:pt x="1082216" y="328353"/>
                  </a:lnTo>
                  <a:lnTo>
                    <a:pt x="1073904" y="327429"/>
                  </a:lnTo>
                  <a:lnTo>
                    <a:pt x="1065822" y="326505"/>
                  </a:lnTo>
                  <a:lnTo>
                    <a:pt x="1057741" y="325813"/>
                  </a:lnTo>
                  <a:lnTo>
                    <a:pt x="1049659" y="325351"/>
                  </a:lnTo>
                  <a:lnTo>
                    <a:pt x="1041809" y="325120"/>
                  </a:lnTo>
                  <a:lnTo>
                    <a:pt x="1033958" y="325120"/>
                  </a:lnTo>
                  <a:lnTo>
                    <a:pt x="1026108" y="325351"/>
                  </a:lnTo>
                  <a:lnTo>
                    <a:pt x="1018488" y="325813"/>
                  </a:lnTo>
                  <a:lnTo>
                    <a:pt x="1010869" y="326505"/>
                  </a:lnTo>
                  <a:lnTo>
                    <a:pt x="1003249" y="327198"/>
                  </a:lnTo>
                  <a:lnTo>
                    <a:pt x="995860" y="328353"/>
                  </a:lnTo>
                  <a:lnTo>
                    <a:pt x="988472" y="329507"/>
                  </a:lnTo>
                  <a:lnTo>
                    <a:pt x="981083" y="331124"/>
                  </a:lnTo>
                  <a:lnTo>
                    <a:pt x="973694" y="332740"/>
                  </a:lnTo>
                  <a:lnTo>
                    <a:pt x="966536" y="334587"/>
                  </a:lnTo>
                  <a:lnTo>
                    <a:pt x="959609" y="336665"/>
                  </a:lnTo>
                  <a:lnTo>
                    <a:pt x="952452" y="338744"/>
                  </a:lnTo>
                  <a:lnTo>
                    <a:pt x="945525" y="341284"/>
                  </a:lnTo>
                  <a:lnTo>
                    <a:pt x="938598" y="343824"/>
                  </a:lnTo>
                  <a:lnTo>
                    <a:pt x="931902" y="346595"/>
                  </a:lnTo>
                  <a:lnTo>
                    <a:pt x="925206" y="349596"/>
                  </a:lnTo>
                  <a:lnTo>
                    <a:pt x="918510" y="352829"/>
                  </a:lnTo>
                  <a:lnTo>
                    <a:pt x="912044" y="356062"/>
                  </a:lnTo>
                  <a:lnTo>
                    <a:pt x="905348" y="359756"/>
                  </a:lnTo>
                  <a:lnTo>
                    <a:pt x="899114" y="363451"/>
                  </a:lnTo>
                  <a:lnTo>
                    <a:pt x="892649" y="367145"/>
                  </a:lnTo>
                  <a:lnTo>
                    <a:pt x="886415" y="371302"/>
                  </a:lnTo>
                  <a:lnTo>
                    <a:pt x="826151" y="411480"/>
                  </a:lnTo>
                  <a:close/>
                  <a:moveTo>
                    <a:pt x="962611" y="612140"/>
                  </a:moveTo>
                  <a:lnTo>
                    <a:pt x="964920" y="603365"/>
                  </a:lnTo>
                  <a:lnTo>
                    <a:pt x="967922" y="593898"/>
                  </a:lnTo>
                  <a:lnTo>
                    <a:pt x="971154" y="583969"/>
                  </a:lnTo>
                  <a:lnTo>
                    <a:pt x="974849" y="574040"/>
                  </a:lnTo>
                  <a:lnTo>
                    <a:pt x="978774" y="563880"/>
                  </a:lnTo>
                  <a:lnTo>
                    <a:pt x="983392" y="553720"/>
                  </a:lnTo>
                  <a:lnTo>
                    <a:pt x="988010" y="543560"/>
                  </a:lnTo>
                  <a:lnTo>
                    <a:pt x="993320" y="533169"/>
                  </a:lnTo>
                  <a:lnTo>
                    <a:pt x="998862" y="523009"/>
                  </a:lnTo>
                  <a:lnTo>
                    <a:pt x="1004634" y="512849"/>
                  </a:lnTo>
                  <a:lnTo>
                    <a:pt x="1010869" y="502689"/>
                  </a:lnTo>
                  <a:lnTo>
                    <a:pt x="1017565" y="492760"/>
                  </a:lnTo>
                  <a:lnTo>
                    <a:pt x="1024491" y="482831"/>
                  </a:lnTo>
                  <a:lnTo>
                    <a:pt x="1031649" y="473133"/>
                  </a:lnTo>
                  <a:lnTo>
                    <a:pt x="1039269" y="463896"/>
                  </a:lnTo>
                  <a:lnTo>
                    <a:pt x="1047119" y="454660"/>
                  </a:lnTo>
                  <a:lnTo>
                    <a:pt x="1055201" y="445885"/>
                  </a:lnTo>
                  <a:lnTo>
                    <a:pt x="1063513" y="437342"/>
                  </a:lnTo>
                  <a:lnTo>
                    <a:pt x="1072287" y="429029"/>
                  </a:lnTo>
                  <a:lnTo>
                    <a:pt x="1081061" y="421409"/>
                  </a:lnTo>
                  <a:lnTo>
                    <a:pt x="1090297" y="414020"/>
                  </a:lnTo>
                  <a:lnTo>
                    <a:pt x="1099764" y="407093"/>
                  </a:lnTo>
                  <a:lnTo>
                    <a:pt x="1109462" y="400627"/>
                  </a:lnTo>
                  <a:lnTo>
                    <a:pt x="1110385" y="400165"/>
                  </a:lnTo>
                  <a:lnTo>
                    <a:pt x="1110154" y="402705"/>
                  </a:lnTo>
                  <a:lnTo>
                    <a:pt x="1109693" y="411018"/>
                  </a:lnTo>
                  <a:lnTo>
                    <a:pt x="1108307" y="411711"/>
                  </a:lnTo>
                  <a:lnTo>
                    <a:pt x="1106229" y="412635"/>
                  </a:lnTo>
                  <a:lnTo>
                    <a:pt x="1103920" y="413558"/>
                  </a:lnTo>
                  <a:lnTo>
                    <a:pt x="1101380" y="414482"/>
                  </a:lnTo>
                  <a:lnTo>
                    <a:pt x="1098840" y="415636"/>
                  </a:lnTo>
                  <a:lnTo>
                    <a:pt x="1096070" y="416791"/>
                  </a:lnTo>
                  <a:lnTo>
                    <a:pt x="1093068" y="418176"/>
                  </a:lnTo>
                  <a:lnTo>
                    <a:pt x="1090066" y="419793"/>
                  </a:lnTo>
                  <a:lnTo>
                    <a:pt x="1086834" y="421871"/>
                  </a:lnTo>
                  <a:lnTo>
                    <a:pt x="1083601" y="423949"/>
                  </a:lnTo>
                  <a:lnTo>
                    <a:pt x="1080138" y="426720"/>
                  </a:lnTo>
                  <a:lnTo>
                    <a:pt x="1076443" y="429491"/>
                  </a:lnTo>
                  <a:lnTo>
                    <a:pt x="1072749" y="432955"/>
                  </a:lnTo>
                  <a:lnTo>
                    <a:pt x="1069055" y="436880"/>
                  </a:lnTo>
                  <a:lnTo>
                    <a:pt x="1064899" y="441036"/>
                  </a:lnTo>
                  <a:lnTo>
                    <a:pt x="1060742" y="446116"/>
                  </a:lnTo>
                  <a:lnTo>
                    <a:pt x="1056355" y="451658"/>
                  </a:lnTo>
                  <a:lnTo>
                    <a:pt x="1051737" y="457662"/>
                  </a:lnTo>
                  <a:lnTo>
                    <a:pt x="1046889" y="464589"/>
                  </a:lnTo>
                  <a:lnTo>
                    <a:pt x="1041578" y="472209"/>
                  </a:lnTo>
                  <a:lnTo>
                    <a:pt x="1036036" y="480753"/>
                  </a:lnTo>
                  <a:lnTo>
                    <a:pt x="1030264" y="489989"/>
                  </a:lnTo>
                  <a:lnTo>
                    <a:pt x="1024030" y="500149"/>
                  </a:lnTo>
                  <a:lnTo>
                    <a:pt x="1017334" y="511464"/>
                  </a:lnTo>
                  <a:lnTo>
                    <a:pt x="1010176" y="523702"/>
                  </a:lnTo>
                  <a:lnTo>
                    <a:pt x="1002787" y="536864"/>
                  </a:lnTo>
                  <a:lnTo>
                    <a:pt x="994937" y="551411"/>
                  </a:lnTo>
                  <a:lnTo>
                    <a:pt x="986393" y="566882"/>
                  </a:lnTo>
                  <a:lnTo>
                    <a:pt x="977388" y="583738"/>
                  </a:lnTo>
                  <a:lnTo>
                    <a:pt x="962611" y="612140"/>
                  </a:lnTo>
                  <a:close/>
                  <a:moveTo>
                    <a:pt x="966998" y="644698"/>
                  </a:moveTo>
                  <a:lnTo>
                    <a:pt x="995629" y="604982"/>
                  </a:lnTo>
                  <a:lnTo>
                    <a:pt x="1002556" y="595284"/>
                  </a:lnTo>
                  <a:lnTo>
                    <a:pt x="1009483" y="585585"/>
                  </a:lnTo>
                  <a:lnTo>
                    <a:pt x="1016410" y="575887"/>
                  </a:lnTo>
                  <a:lnTo>
                    <a:pt x="1023337" y="566189"/>
                  </a:lnTo>
                  <a:lnTo>
                    <a:pt x="1030264" y="556491"/>
                  </a:lnTo>
                  <a:lnTo>
                    <a:pt x="1037422" y="546793"/>
                  </a:lnTo>
                  <a:lnTo>
                    <a:pt x="1044349" y="537095"/>
                  </a:lnTo>
                  <a:lnTo>
                    <a:pt x="1051276" y="527396"/>
                  </a:lnTo>
                  <a:lnTo>
                    <a:pt x="1058203" y="517698"/>
                  </a:lnTo>
                  <a:lnTo>
                    <a:pt x="1065129" y="508000"/>
                  </a:lnTo>
                  <a:lnTo>
                    <a:pt x="1066284" y="506384"/>
                  </a:lnTo>
                  <a:lnTo>
                    <a:pt x="1066053" y="510309"/>
                  </a:lnTo>
                  <a:lnTo>
                    <a:pt x="1066053" y="516775"/>
                  </a:lnTo>
                  <a:lnTo>
                    <a:pt x="1066053" y="523240"/>
                  </a:lnTo>
                  <a:lnTo>
                    <a:pt x="1066515" y="529705"/>
                  </a:lnTo>
                  <a:lnTo>
                    <a:pt x="1067438" y="536171"/>
                  </a:lnTo>
                  <a:lnTo>
                    <a:pt x="1068593" y="542636"/>
                  </a:lnTo>
                  <a:lnTo>
                    <a:pt x="1069055" y="544022"/>
                  </a:lnTo>
                  <a:lnTo>
                    <a:pt x="1064437" y="551642"/>
                  </a:lnTo>
                  <a:lnTo>
                    <a:pt x="1057510" y="562725"/>
                  </a:lnTo>
                  <a:lnTo>
                    <a:pt x="1050121" y="572885"/>
                  </a:lnTo>
                  <a:lnTo>
                    <a:pt x="1042732" y="582584"/>
                  </a:lnTo>
                  <a:lnTo>
                    <a:pt x="1035113" y="591358"/>
                  </a:lnTo>
                  <a:lnTo>
                    <a:pt x="1027262" y="599671"/>
                  </a:lnTo>
                  <a:lnTo>
                    <a:pt x="1019181" y="607522"/>
                  </a:lnTo>
                  <a:lnTo>
                    <a:pt x="1011099" y="614680"/>
                  </a:lnTo>
                  <a:lnTo>
                    <a:pt x="1002556" y="621376"/>
                  </a:lnTo>
                  <a:lnTo>
                    <a:pt x="994013" y="627842"/>
                  </a:lnTo>
                  <a:lnTo>
                    <a:pt x="985470" y="633615"/>
                  </a:lnTo>
                  <a:lnTo>
                    <a:pt x="976465" y="639156"/>
                  </a:lnTo>
                  <a:lnTo>
                    <a:pt x="967691" y="644467"/>
                  </a:lnTo>
                  <a:lnTo>
                    <a:pt x="966998" y="644698"/>
                  </a:lnTo>
                  <a:close/>
                  <a:moveTo>
                    <a:pt x="1059588" y="652780"/>
                  </a:moveTo>
                  <a:lnTo>
                    <a:pt x="1052199" y="657629"/>
                  </a:lnTo>
                  <a:lnTo>
                    <a:pt x="1044349" y="662016"/>
                  </a:lnTo>
                  <a:lnTo>
                    <a:pt x="1036267" y="666404"/>
                  </a:lnTo>
                  <a:lnTo>
                    <a:pt x="1027724" y="670791"/>
                  </a:lnTo>
                  <a:lnTo>
                    <a:pt x="1022183" y="673331"/>
                  </a:lnTo>
                  <a:lnTo>
                    <a:pt x="1017334" y="675640"/>
                  </a:lnTo>
                  <a:lnTo>
                    <a:pt x="1012716" y="677487"/>
                  </a:lnTo>
                  <a:lnTo>
                    <a:pt x="1008098" y="679104"/>
                  </a:lnTo>
                  <a:lnTo>
                    <a:pt x="1003942" y="680489"/>
                  </a:lnTo>
                  <a:lnTo>
                    <a:pt x="1000016" y="681413"/>
                  </a:lnTo>
                  <a:lnTo>
                    <a:pt x="996091" y="682105"/>
                  </a:lnTo>
                  <a:lnTo>
                    <a:pt x="992397" y="682567"/>
                  </a:lnTo>
                  <a:lnTo>
                    <a:pt x="988702" y="682798"/>
                  </a:lnTo>
                  <a:lnTo>
                    <a:pt x="985239" y="683029"/>
                  </a:lnTo>
                  <a:lnTo>
                    <a:pt x="981775" y="682798"/>
                  </a:lnTo>
                  <a:lnTo>
                    <a:pt x="978081" y="682567"/>
                  </a:lnTo>
                  <a:lnTo>
                    <a:pt x="974387" y="681875"/>
                  </a:lnTo>
                  <a:lnTo>
                    <a:pt x="970692" y="681413"/>
                  </a:lnTo>
                  <a:lnTo>
                    <a:pt x="969307" y="680951"/>
                  </a:lnTo>
                  <a:lnTo>
                    <a:pt x="969076" y="679335"/>
                  </a:lnTo>
                  <a:lnTo>
                    <a:pt x="969769" y="677718"/>
                  </a:lnTo>
                  <a:lnTo>
                    <a:pt x="971616" y="675409"/>
                  </a:lnTo>
                  <a:lnTo>
                    <a:pt x="976003" y="672176"/>
                  </a:lnTo>
                  <a:lnTo>
                    <a:pt x="982468" y="668251"/>
                  </a:lnTo>
                  <a:lnTo>
                    <a:pt x="991011" y="664095"/>
                  </a:lnTo>
                  <a:lnTo>
                    <a:pt x="1001402" y="659476"/>
                  </a:lnTo>
                  <a:lnTo>
                    <a:pt x="1012947" y="654165"/>
                  </a:lnTo>
                  <a:lnTo>
                    <a:pt x="1025646" y="647931"/>
                  </a:lnTo>
                  <a:lnTo>
                    <a:pt x="1039269" y="640773"/>
                  </a:lnTo>
                  <a:lnTo>
                    <a:pt x="1053354" y="632229"/>
                  </a:lnTo>
                  <a:lnTo>
                    <a:pt x="1067900" y="622300"/>
                  </a:lnTo>
                  <a:lnTo>
                    <a:pt x="1082678" y="610524"/>
                  </a:lnTo>
                  <a:lnTo>
                    <a:pt x="1097224" y="596900"/>
                  </a:lnTo>
                  <a:lnTo>
                    <a:pt x="1104382" y="589049"/>
                  </a:lnTo>
                  <a:lnTo>
                    <a:pt x="1111540" y="591127"/>
                  </a:lnTo>
                  <a:lnTo>
                    <a:pt x="1120545" y="592282"/>
                  </a:lnTo>
                  <a:lnTo>
                    <a:pt x="1126548" y="592513"/>
                  </a:lnTo>
                  <a:lnTo>
                    <a:pt x="1124008" y="595515"/>
                  </a:lnTo>
                  <a:lnTo>
                    <a:pt x="1118236" y="601980"/>
                  </a:lnTo>
                  <a:lnTo>
                    <a:pt x="1112463" y="608215"/>
                  </a:lnTo>
                  <a:lnTo>
                    <a:pt x="1106460" y="614449"/>
                  </a:lnTo>
                  <a:lnTo>
                    <a:pt x="1100457" y="620453"/>
                  </a:lnTo>
                  <a:lnTo>
                    <a:pt x="1094223" y="626225"/>
                  </a:lnTo>
                  <a:lnTo>
                    <a:pt x="1087757" y="631767"/>
                  </a:lnTo>
                  <a:lnTo>
                    <a:pt x="1081061" y="637309"/>
                  </a:lnTo>
                  <a:lnTo>
                    <a:pt x="1074134" y="642620"/>
                  </a:lnTo>
                  <a:lnTo>
                    <a:pt x="1066977" y="647931"/>
                  </a:lnTo>
                  <a:lnTo>
                    <a:pt x="1059588" y="652780"/>
                  </a:lnTo>
                  <a:close/>
                  <a:moveTo>
                    <a:pt x="1192354" y="604982"/>
                  </a:moveTo>
                  <a:lnTo>
                    <a:pt x="1197203" y="605675"/>
                  </a:lnTo>
                  <a:lnTo>
                    <a:pt x="1200435" y="605905"/>
                  </a:lnTo>
                  <a:lnTo>
                    <a:pt x="1199512" y="606829"/>
                  </a:lnTo>
                  <a:lnTo>
                    <a:pt x="1194201" y="611678"/>
                  </a:lnTo>
                  <a:lnTo>
                    <a:pt x="1188890" y="616296"/>
                  </a:lnTo>
                  <a:lnTo>
                    <a:pt x="1183580" y="621145"/>
                  </a:lnTo>
                  <a:lnTo>
                    <a:pt x="1178269" y="625764"/>
                  </a:lnTo>
                  <a:lnTo>
                    <a:pt x="1172728" y="630382"/>
                  </a:lnTo>
                  <a:lnTo>
                    <a:pt x="1166955" y="635000"/>
                  </a:lnTo>
                  <a:lnTo>
                    <a:pt x="1161414" y="639618"/>
                  </a:lnTo>
                  <a:lnTo>
                    <a:pt x="1155641" y="644005"/>
                  </a:lnTo>
                  <a:lnTo>
                    <a:pt x="1149638" y="648624"/>
                  </a:lnTo>
                  <a:lnTo>
                    <a:pt x="1143635" y="653011"/>
                  </a:lnTo>
                  <a:lnTo>
                    <a:pt x="1137631" y="657398"/>
                  </a:lnTo>
                  <a:lnTo>
                    <a:pt x="1131628" y="661785"/>
                  </a:lnTo>
                  <a:lnTo>
                    <a:pt x="1125163" y="666173"/>
                  </a:lnTo>
                  <a:lnTo>
                    <a:pt x="1120776" y="669405"/>
                  </a:lnTo>
                  <a:lnTo>
                    <a:pt x="1116850" y="671945"/>
                  </a:lnTo>
                  <a:lnTo>
                    <a:pt x="1112925" y="674255"/>
                  </a:lnTo>
                  <a:lnTo>
                    <a:pt x="1109000" y="676102"/>
                  </a:lnTo>
                  <a:lnTo>
                    <a:pt x="1105075" y="677487"/>
                  </a:lnTo>
                  <a:lnTo>
                    <a:pt x="1101380" y="678873"/>
                  </a:lnTo>
                  <a:lnTo>
                    <a:pt x="1097455" y="679796"/>
                  </a:lnTo>
                  <a:lnTo>
                    <a:pt x="1093530" y="680489"/>
                  </a:lnTo>
                  <a:lnTo>
                    <a:pt x="1089605" y="681182"/>
                  </a:lnTo>
                  <a:lnTo>
                    <a:pt x="1085448" y="681413"/>
                  </a:lnTo>
                  <a:lnTo>
                    <a:pt x="1081754" y="681644"/>
                  </a:lnTo>
                  <a:lnTo>
                    <a:pt x="1084987" y="680258"/>
                  </a:lnTo>
                  <a:lnTo>
                    <a:pt x="1093992" y="675640"/>
                  </a:lnTo>
                  <a:lnTo>
                    <a:pt x="1102766" y="670791"/>
                  </a:lnTo>
                  <a:lnTo>
                    <a:pt x="1111309" y="665942"/>
                  </a:lnTo>
                  <a:lnTo>
                    <a:pt x="1119852" y="660631"/>
                  </a:lnTo>
                  <a:lnTo>
                    <a:pt x="1127934" y="655089"/>
                  </a:lnTo>
                  <a:lnTo>
                    <a:pt x="1136015" y="649547"/>
                  </a:lnTo>
                  <a:lnTo>
                    <a:pt x="1143635" y="643775"/>
                  </a:lnTo>
                  <a:lnTo>
                    <a:pt x="1151254" y="637771"/>
                  </a:lnTo>
                  <a:lnTo>
                    <a:pt x="1158643" y="631536"/>
                  </a:lnTo>
                  <a:lnTo>
                    <a:pt x="1165801" y="625071"/>
                  </a:lnTo>
                  <a:lnTo>
                    <a:pt x="1172959" y="618605"/>
                  </a:lnTo>
                  <a:lnTo>
                    <a:pt x="1179655" y="611678"/>
                  </a:lnTo>
                  <a:lnTo>
                    <a:pt x="1186351" y="604982"/>
                  </a:lnTo>
                  <a:lnTo>
                    <a:pt x="1187274" y="603827"/>
                  </a:lnTo>
                  <a:lnTo>
                    <a:pt x="1187505" y="604058"/>
                  </a:lnTo>
                  <a:lnTo>
                    <a:pt x="1192354" y="604982"/>
                  </a:lnTo>
                  <a:close/>
                  <a:moveTo>
                    <a:pt x="1284482" y="608907"/>
                  </a:moveTo>
                  <a:lnTo>
                    <a:pt x="1273630" y="620222"/>
                  </a:lnTo>
                  <a:lnTo>
                    <a:pt x="1262778" y="630844"/>
                  </a:lnTo>
                  <a:lnTo>
                    <a:pt x="1251925" y="640542"/>
                  </a:lnTo>
                  <a:lnTo>
                    <a:pt x="1241304" y="649316"/>
                  </a:lnTo>
                  <a:lnTo>
                    <a:pt x="1230683" y="656936"/>
                  </a:lnTo>
                  <a:lnTo>
                    <a:pt x="1220062" y="663633"/>
                  </a:lnTo>
                  <a:lnTo>
                    <a:pt x="1209671" y="669405"/>
                  </a:lnTo>
                  <a:lnTo>
                    <a:pt x="1199281" y="674024"/>
                  </a:lnTo>
                  <a:lnTo>
                    <a:pt x="1189121" y="677487"/>
                  </a:lnTo>
                  <a:lnTo>
                    <a:pt x="1178962" y="680027"/>
                  </a:lnTo>
                  <a:lnTo>
                    <a:pt x="1175729" y="680489"/>
                  </a:lnTo>
                  <a:lnTo>
                    <a:pt x="1186581" y="676564"/>
                  </a:lnTo>
                  <a:lnTo>
                    <a:pt x="1196972" y="672176"/>
                  </a:lnTo>
                  <a:lnTo>
                    <a:pt x="1206670" y="666865"/>
                  </a:lnTo>
                  <a:lnTo>
                    <a:pt x="1215905" y="661324"/>
                  </a:lnTo>
                  <a:lnTo>
                    <a:pt x="1224680" y="655320"/>
                  </a:lnTo>
                  <a:lnTo>
                    <a:pt x="1232992" y="648855"/>
                  </a:lnTo>
                  <a:lnTo>
                    <a:pt x="1241073" y="642158"/>
                  </a:lnTo>
                  <a:lnTo>
                    <a:pt x="1248462" y="635231"/>
                  </a:lnTo>
                  <a:lnTo>
                    <a:pt x="1255851" y="627842"/>
                  </a:lnTo>
                  <a:lnTo>
                    <a:pt x="1262778" y="620453"/>
                  </a:lnTo>
                  <a:lnTo>
                    <a:pt x="1269474" y="612833"/>
                  </a:lnTo>
                  <a:lnTo>
                    <a:pt x="1275939" y="605213"/>
                  </a:lnTo>
                  <a:lnTo>
                    <a:pt x="1282173" y="597362"/>
                  </a:lnTo>
                  <a:lnTo>
                    <a:pt x="1285175" y="593898"/>
                  </a:lnTo>
                  <a:lnTo>
                    <a:pt x="1286329" y="593667"/>
                  </a:lnTo>
                  <a:lnTo>
                    <a:pt x="1289331" y="593436"/>
                  </a:lnTo>
                  <a:lnTo>
                    <a:pt x="1292332" y="593205"/>
                  </a:lnTo>
                  <a:lnTo>
                    <a:pt x="1295565" y="592975"/>
                  </a:lnTo>
                  <a:lnTo>
                    <a:pt x="1298336" y="592744"/>
                  </a:lnTo>
                  <a:lnTo>
                    <a:pt x="1295334" y="596669"/>
                  </a:lnTo>
                  <a:lnTo>
                    <a:pt x="1284482" y="608907"/>
                  </a:lnTo>
                  <a:close/>
                  <a:moveTo>
                    <a:pt x="1368298" y="670098"/>
                  </a:moveTo>
                  <a:lnTo>
                    <a:pt x="1363911" y="671715"/>
                  </a:lnTo>
                  <a:lnTo>
                    <a:pt x="1359524" y="672869"/>
                  </a:lnTo>
                  <a:lnTo>
                    <a:pt x="1354675" y="674024"/>
                  </a:lnTo>
                  <a:lnTo>
                    <a:pt x="1350057" y="674947"/>
                  </a:lnTo>
                  <a:lnTo>
                    <a:pt x="1344977" y="675871"/>
                  </a:lnTo>
                  <a:lnTo>
                    <a:pt x="1339897" y="676333"/>
                  </a:lnTo>
                  <a:lnTo>
                    <a:pt x="1339435" y="676333"/>
                  </a:lnTo>
                  <a:lnTo>
                    <a:pt x="1345901" y="672407"/>
                  </a:lnTo>
                  <a:lnTo>
                    <a:pt x="1356753" y="664787"/>
                  </a:lnTo>
                  <a:lnTo>
                    <a:pt x="1366450" y="657167"/>
                  </a:lnTo>
                  <a:lnTo>
                    <a:pt x="1375455" y="649085"/>
                  </a:lnTo>
                  <a:lnTo>
                    <a:pt x="1383537" y="640773"/>
                  </a:lnTo>
                  <a:lnTo>
                    <a:pt x="1384691" y="639156"/>
                  </a:lnTo>
                  <a:lnTo>
                    <a:pt x="1387231" y="657629"/>
                  </a:lnTo>
                  <a:lnTo>
                    <a:pt x="1387462" y="659015"/>
                  </a:lnTo>
                  <a:lnTo>
                    <a:pt x="1384691" y="661093"/>
                  </a:lnTo>
                  <a:lnTo>
                    <a:pt x="1380766" y="663864"/>
                  </a:lnTo>
                  <a:lnTo>
                    <a:pt x="1376841" y="666173"/>
                  </a:lnTo>
                  <a:lnTo>
                    <a:pt x="1372685" y="668251"/>
                  </a:lnTo>
                  <a:lnTo>
                    <a:pt x="1368298" y="670098"/>
                  </a:lnTo>
                  <a:close/>
                  <a:moveTo>
                    <a:pt x="1399007" y="741449"/>
                  </a:moveTo>
                  <a:lnTo>
                    <a:pt x="1402470" y="737062"/>
                  </a:lnTo>
                  <a:lnTo>
                    <a:pt x="1405934" y="751378"/>
                  </a:lnTo>
                  <a:lnTo>
                    <a:pt x="1404549" y="752302"/>
                  </a:lnTo>
                  <a:lnTo>
                    <a:pt x="1401316" y="754149"/>
                  </a:lnTo>
                  <a:lnTo>
                    <a:pt x="1398083" y="755996"/>
                  </a:lnTo>
                  <a:lnTo>
                    <a:pt x="1394620" y="757844"/>
                  </a:lnTo>
                  <a:lnTo>
                    <a:pt x="1390926" y="759691"/>
                  </a:lnTo>
                  <a:lnTo>
                    <a:pt x="1386539" y="761769"/>
                  </a:lnTo>
                  <a:lnTo>
                    <a:pt x="1379150" y="765925"/>
                  </a:lnTo>
                  <a:lnTo>
                    <a:pt x="1375917" y="767542"/>
                  </a:lnTo>
                  <a:lnTo>
                    <a:pt x="1378688" y="764771"/>
                  </a:lnTo>
                  <a:lnTo>
                    <a:pt x="1383075" y="759922"/>
                  </a:lnTo>
                  <a:lnTo>
                    <a:pt x="1387231" y="755304"/>
                  </a:lnTo>
                  <a:lnTo>
                    <a:pt x="1391156" y="750685"/>
                  </a:lnTo>
                  <a:lnTo>
                    <a:pt x="1395082" y="746067"/>
                  </a:lnTo>
                  <a:lnTo>
                    <a:pt x="1399007" y="741449"/>
                  </a:lnTo>
                  <a:close/>
                  <a:moveTo>
                    <a:pt x="976003" y="732444"/>
                  </a:moveTo>
                  <a:lnTo>
                    <a:pt x="970923" y="737755"/>
                  </a:lnTo>
                  <a:lnTo>
                    <a:pt x="965613" y="742835"/>
                  </a:lnTo>
                  <a:lnTo>
                    <a:pt x="960071" y="748145"/>
                  </a:lnTo>
                  <a:lnTo>
                    <a:pt x="954299" y="753225"/>
                  </a:lnTo>
                  <a:lnTo>
                    <a:pt x="948295" y="758536"/>
                  </a:lnTo>
                  <a:lnTo>
                    <a:pt x="942754" y="763155"/>
                  </a:lnTo>
                  <a:lnTo>
                    <a:pt x="941368" y="758767"/>
                  </a:lnTo>
                  <a:lnTo>
                    <a:pt x="929824" y="723900"/>
                  </a:lnTo>
                  <a:lnTo>
                    <a:pt x="931440" y="721822"/>
                  </a:lnTo>
                  <a:lnTo>
                    <a:pt x="934442" y="718358"/>
                  </a:lnTo>
                  <a:lnTo>
                    <a:pt x="937443" y="714895"/>
                  </a:lnTo>
                  <a:lnTo>
                    <a:pt x="940445" y="711431"/>
                  </a:lnTo>
                  <a:lnTo>
                    <a:pt x="943447" y="708198"/>
                  </a:lnTo>
                  <a:lnTo>
                    <a:pt x="944601" y="707044"/>
                  </a:lnTo>
                  <a:lnTo>
                    <a:pt x="945986" y="707505"/>
                  </a:lnTo>
                  <a:lnTo>
                    <a:pt x="950835" y="708660"/>
                  </a:lnTo>
                  <a:lnTo>
                    <a:pt x="955684" y="709584"/>
                  </a:lnTo>
                  <a:lnTo>
                    <a:pt x="960533" y="710507"/>
                  </a:lnTo>
                  <a:lnTo>
                    <a:pt x="965613" y="711200"/>
                  </a:lnTo>
                  <a:lnTo>
                    <a:pt x="970692" y="711662"/>
                  </a:lnTo>
                  <a:lnTo>
                    <a:pt x="975772" y="712124"/>
                  </a:lnTo>
                  <a:lnTo>
                    <a:pt x="980852" y="712355"/>
                  </a:lnTo>
                  <a:lnTo>
                    <a:pt x="986163" y="712355"/>
                  </a:lnTo>
                  <a:lnTo>
                    <a:pt x="991704" y="712355"/>
                  </a:lnTo>
                  <a:lnTo>
                    <a:pt x="993782" y="712355"/>
                  </a:lnTo>
                  <a:lnTo>
                    <a:pt x="989857" y="717204"/>
                  </a:lnTo>
                  <a:lnTo>
                    <a:pt x="985470" y="722284"/>
                  </a:lnTo>
                  <a:lnTo>
                    <a:pt x="980852" y="727364"/>
                  </a:lnTo>
                  <a:lnTo>
                    <a:pt x="976003" y="732444"/>
                  </a:lnTo>
                  <a:close/>
                  <a:moveTo>
                    <a:pt x="1007405" y="786938"/>
                  </a:moveTo>
                  <a:lnTo>
                    <a:pt x="997707" y="793404"/>
                  </a:lnTo>
                  <a:lnTo>
                    <a:pt x="988010" y="799407"/>
                  </a:lnTo>
                  <a:lnTo>
                    <a:pt x="978081" y="804718"/>
                  </a:lnTo>
                  <a:lnTo>
                    <a:pt x="968153" y="809798"/>
                  </a:lnTo>
                  <a:lnTo>
                    <a:pt x="959609" y="813493"/>
                  </a:lnTo>
                  <a:lnTo>
                    <a:pt x="957762" y="808182"/>
                  </a:lnTo>
                  <a:lnTo>
                    <a:pt x="954299" y="798022"/>
                  </a:lnTo>
                  <a:lnTo>
                    <a:pt x="957762" y="797098"/>
                  </a:lnTo>
                  <a:lnTo>
                    <a:pt x="965844" y="794096"/>
                  </a:lnTo>
                  <a:lnTo>
                    <a:pt x="973925" y="790633"/>
                  </a:lnTo>
                  <a:lnTo>
                    <a:pt x="982006" y="786707"/>
                  </a:lnTo>
                  <a:lnTo>
                    <a:pt x="990088" y="782320"/>
                  </a:lnTo>
                  <a:lnTo>
                    <a:pt x="997938" y="777702"/>
                  </a:lnTo>
                  <a:lnTo>
                    <a:pt x="1006020" y="772391"/>
                  </a:lnTo>
                  <a:lnTo>
                    <a:pt x="1013870" y="766849"/>
                  </a:lnTo>
                  <a:lnTo>
                    <a:pt x="1021721" y="760615"/>
                  </a:lnTo>
                  <a:lnTo>
                    <a:pt x="1029571" y="754149"/>
                  </a:lnTo>
                  <a:lnTo>
                    <a:pt x="1037422" y="747222"/>
                  </a:lnTo>
                  <a:lnTo>
                    <a:pt x="1045272" y="739833"/>
                  </a:lnTo>
                  <a:lnTo>
                    <a:pt x="1053123" y="731982"/>
                  </a:lnTo>
                  <a:lnTo>
                    <a:pt x="1060742" y="723669"/>
                  </a:lnTo>
                  <a:lnTo>
                    <a:pt x="1064668" y="719282"/>
                  </a:lnTo>
                  <a:lnTo>
                    <a:pt x="1065129" y="719282"/>
                  </a:lnTo>
                  <a:lnTo>
                    <a:pt x="1077598" y="719975"/>
                  </a:lnTo>
                  <a:lnTo>
                    <a:pt x="1082909" y="720205"/>
                  </a:lnTo>
                  <a:lnTo>
                    <a:pt x="1082216" y="720898"/>
                  </a:lnTo>
                  <a:lnTo>
                    <a:pt x="1072980" y="730365"/>
                  </a:lnTo>
                  <a:lnTo>
                    <a:pt x="1063744" y="739602"/>
                  </a:lnTo>
                  <a:lnTo>
                    <a:pt x="1054508" y="748376"/>
                  </a:lnTo>
                  <a:lnTo>
                    <a:pt x="1045272" y="756920"/>
                  </a:lnTo>
                  <a:lnTo>
                    <a:pt x="1035805" y="765002"/>
                  </a:lnTo>
                  <a:lnTo>
                    <a:pt x="1026339" y="772853"/>
                  </a:lnTo>
                  <a:lnTo>
                    <a:pt x="1016872" y="780011"/>
                  </a:lnTo>
                  <a:lnTo>
                    <a:pt x="1007405" y="786938"/>
                  </a:lnTo>
                  <a:close/>
                  <a:moveTo>
                    <a:pt x="943908" y="540789"/>
                  </a:moveTo>
                  <a:lnTo>
                    <a:pt x="944139" y="531322"/>
                  </a:lnTo>
                  <a:lnTo>
                    <a:pt x="944601" y="521855"/>
                  </a:lnTo>
                  <a:lnTo>
                    <a:pt x="945525" y="512387"/>
                  </a:lnTo>
                  <a:lnTo>
                    <a:pt x="946679" y="502920"/>
                  </a:lnTo>
                  <a:lnTo>
                    <a:pt x="948295" y="493453"/>
                  </a:lnTo>
                  <a:lnTo>
                    <a:pt x="949912" y="483755"/>
                  </a:lnTo>
                  <a:lnTo>
                    <a:pt x="952221" y="474287"/>
                  </a:lnTo>
                  <a:lnTo>
                    <a:pt x="954530" y="464820"/>
                  </a:lnTo>
                  <a:lnTo>
                    <a:pt x="955453" y="461818"/>
                  </a:lnTo>
                  <a:lnTo>
                    <a:pt x="961457" y="459971"/>
                  </a:lnTo>
                  <a:lnTo>
                    <a:pt x="967229" y="458355"/>
                  </a:lnTo>
                  <a:lnTo>
                    <a:pt x="969076" y="457662"/>
                  </a:lnTo>
                  <a:lnTo>
                    <a:pt x="965613" y="465975"/>
                  </a:lnTo>
                  <a:lnTo>
                    <a:pt x="961457" y="477289"/>
                  </a:lnTo>
                  <a:lnTo>
                    <a:pt x="957993" y="488835"/>
                  </a:lnTo>
                  <a:lnTo>
                    <a:pt x="954991" y="499918"/>
                  </a:lnTo>
                  <a:lnTo>
                    <a:pt x="952221" y="511233"/>
                  </a:lnTo>
                  <a:lnTo>
                    <a:pt x="949681" y="522085"/>
                  </a:lnTo>
                  <a:lnTo>
                    <a:pt x="947603" y="533169"/>
                  </a:lnTo>
                  <a:lnTo>
                    <a:pt x="945294" y="543791"/>
                  </a:lnTo>
                  <a:lnTo>
                    <a:pt x="943908" y="550256"/>
                  </a:lnTo>
                  <a:lnTo>
                    <a:pt x="943908" y="540789"/>
                  </a:lnTo>
                  <a:close/>
                  <a:moveTo>
                    <a:pt x="889647" y="465975"/>
                  </a:moveTo>
                  <a:lnTo>
                    <a:pt x="895420" y="463204"/>
                  </a:lnTo>
                  <a:lnTo>
                    <a:pt x="899345" y="462280"/>
                  </a:lnTo>
                  <a:lnTo>
                    <a:pt x="897729" y="463204"/>
                  </a:lnTo>
                  <a:lnTo>
                    <a:pt x="891726" y="467360"/>
                  </a:lnTo>
                  <a:lnTo>
                    <a:pt x="885722" y="471516"/>
                  </a:lnTo>
                  <a:lnTo>
                    <a:pt x="879950" y="475904"/>
                  </a:lnTo>
                  <a:lnTo>
                    <a:pt x="873946" y="480060"/>
                  </a:lnTo>
                  <a:lnTo>
                    <a:pt x="868174" y="484447"/>
                  </a:lnTo>
                  <a:lnTo>
                    <a:pt x="862632" y="488835"/>
                  </a:lnTo>
                  <a:lnTo>
                    <a:pt x="856860" y="493222"/>
                  </a:lnTo>
                  <a:lnTo>
                    <a:pt x="853858" y="495531"/>
                  </a:lnTo>
                  <a:lnTo>
                    <a:pt x="851088" y="486987"/>
                  </a:lnTo>
                  <a:lnTo>
                    <a:pt x="855936" y="483985"/>
                  </a:lnTo>
                  <a:lnTo>
                    <a:pt x="862632" y="480291"/>
                  </a:lnTo>
                  <a:lnTo>
                    <a:pt x="869328" y="476596"/>
                  </a:lnTo>
                  <a:lnTo>
                    <a:pt x="876025" y="472902"/>
                  </a:lnTo>
                  <a:lnTo>
                    <a:pt x="882721" y="469438"/>
                  </a:lnTo>
                  <a:lnTo>
                    <a:pt x="889647" y="465975"/>
                  </a:lnTo>
                  <a:close/>
                  <a:moveTo>
                    <a:pt x="724325" y="655551"/>
                  </a:moveTo>
                  <a:lnTo>
                    <a:pt x="739564" y="639849"/>
                  </a:lnTo>
                  <a:lnTo>
                    <a:pt x="745337" y="634076"/>
                  </a:lnTo>
                  <a:lnTo>
                    <a:pt x="750878" y="628073"/>
                  </a:lnTo>
                  <a:lnTo>
                    <a:pt x="756651" y="622300"/>
                  </a:lnTo>
                  <a:lnTo>
                    <a:pt x="762423" y="616527"/>
                  </a:lnTo>
                  <a:lnTo>
                    <a:pt x="765656" y="613295"/>
                  </a:lnTo>
                  <a:lnTo>
                    <a:pt x="768888" y="623685"/>
                  </a:lnTo>
                  <a:lnTo>
                    <a:pt x="774891" y="643313"/>
                  </a:lnTo>
                  <a:lnTo>
                    <a:pt x="769812" y="644929"/>
                  </a:lnTo>
                  <a:lnTo>
                    <a:pt x="761961" y="647469"/>
                  </a:lnTo>
                  <a:lnTo>
                    <a:pt x="754111" y="649547"/>
                  </a:lnTo>
                  <a:lnTo>
                    <a:pt x="746491" y="651395"/>
                  </a:lnTo>
                  <a:lnTo>
                    <a:pt x="738871" y="653011"/>
                  </a:lnTo>
                  <a:lnTo>
                    <a:pt x="731483" y="654396"/>
                  </a:lnTo>
                  <a:lnTo>
                    <a:pt x="724325" y="655551"/>
                  </a:lnTo>
                  <a:close/>
                  <a:moveTo>
                    <a:pt x="706546" y="640311"/>
                  </a:moveTo>
                  <a:lnTo>
                    <a:pt x="709548" y="635924"/>
                  </a:lnTo>
                  <a:lnTo>
                    <a:pt x="712780" y="630844"/>
                  </a:lnTo>
                  <a:lnTo>
                    <a:pt x="715551" y="625764"/>
                  </a:lnTo>
                  <a:lnTo>
                    <a:pt x="718322" y="620684"/>
                  </a:lnTo>
                  <a:lnTo>
                    <a:pt x="721092" y="615373"/>
                  </a:lnTo>
                  <a:lnTo>
                    <a:pt x="723401" y="610062"/>
                  </a:lnTo>
                  <a:lnTo>
                    <a:pt x="725479" y="604520"/>
                  </a:lnTo>
                  <a:lnTo>
                    <a:pt x="726634" y="600825"/>
                  </a:lnTo>
                  <a:lnTo>
                    <a:pt x="730328" y="595976"/>
                  </a:lnTo>
                  <a:lnTo>
                    <a:pt x="735177" y="589742"/>
                  </a:lnTo>
                  <a:lnTo>
                    <a:pt x="740026" y="583738"/>
                  </a:lnTo>
                  <a:lnTo>
                    <a:pt x="745106" y="577735"/>
                  </a:lnTo>
                  <a:lnTo>
                    <a:pt x="750185" y="571731"/>
                  </a:lnTo>
                  <a:lnTo>
                    <a:pt x="752033" y="569653"/>
                  </a:lnTo>
                  <a:lnTo>
                    <a:pt x="753187" y="573347"/>
                  </a:lnTo>
                  <a:lnTo>
                    <a:pt x="756651" y="584431"/>
                  </a:lnTo>
                  <a:lnTo>
                    <a:pt x="755727" y="585355"/>
                  </a:lnTo>
                  <a:lnTo>
                    <a:pt x="749724" y="591589"/>
                  </a:lnTo>
                  <a:lnTo>
                    <a:pt x="743951" y="597824"/>
                  </a:lnTo>
                  <a:lnTo>
                    <a:pt x="738179" y="604058"/>
                  </a:lnTo>
                  <a:lnTo>
                    <a:pt x="732637" y="610524"/>
                  </a:lnTo>
                  <a:lnTo>
                    <a:pt x="726865" y="616758"/>
                  </a:lnTo>
                  <a:lnTo>
                    <a:pt x="721323" y="623224"/>
                  </a:lnTo>
                  <a:lnTo>
                    <a:pt x="706546" y="640311"/>
                  </a:lnTo>
                  <a:close/>
                  <a:moveTo>
                    <a:pt x="876948" y="517929"/>
                  </a:moveTo>
                  <a:lnTo>
                    <a:pt x="881797" y="514465"/>
                  </a:lnTo>
                  <a:lnTo>
                    <a:pt x="886877" y="511002"/>
                  </a:lnTo>
                  <a:lnTo>
                    <a:pt x="891726" y="507769"/>
                  </a:lnTo>
                  <a:lnTo>
                    <a:pt x="896805" y="504536"/>
                  </a:lnTo>
                  <a:lnTo>
                    <a:pt x="901654" y="501304"/>
                  </a:lnTo>
                  <a:lnTo>
                    <a:pt x="906734" y="498071"/>
                  </a:lnTo>
                  <a:lnTo>
                    <a:pt x="911814" y="495069"/>
                  </a:lnTo>
                  <a:lnTo>
                    <a:pt x="915046" y="492991"/>
                  </a:lnTo>
                  <a:lnTo>
                    <a:pt x="914353" y="497609"/>
                  </a:lnTo>
                  <a:lnTo>
                    <a:pt x="913430" y="503844"/>
                  </a:lnTo>
                  <a:lnTo>
                    <a:pt x="912506" y="510078"/>
                  </a:lnTo>
                  <a:lnTo>
                    <a:pt x="911583" y="516313"/>
                  </a:lnTo>
                  <a:lnTo>
                    <a:pt x="910890" y="522316"/>
                  </a:lnTo>
                  <a:lnTo>
                    <a:pt x="910428" y="528551"/>
                  </a:lnTo>
                  <a:lnTo>
                    <a:pt x="909966" y="534785"/>
                  </a:lnTo>
                  <a:lnTo>
                    <a:pt x="909736" y="541020"/>
                  </a:lnTo>
                  <a:lnTo>
                    <a:pt x="909505" y="547255"/>
                  </a:lnTo>
                  <a:lnTo>
                    <a:pt x="909274" y="553489"/>
                  </a:lnTo>
                  <a:lnTo>
                    <a:pt x="909274" y="559955"/>
                  </a:lnTo>
                  <a:lnTo>
                    <a:pt x="909274" y="560416"/>
                  </a:lnTo>
                  <a:lnTo>
                    <a:pt x="907888" y="561802"/>
                  </a:lnTo>
                  <a:lnTo>
                    <a:pt x="902347" y="566651"/>
                  </a:lnTo>
                  <a:lnTo>
                    <a:pt x="896805" y="571269"/>
                  </a:lnTo>
                  <a:lnTo>
                    <a:pt x="891264" y="575887"/>
                  </a:lnTo>
                  <a:lnTo>
                    <a:pt x="885722" y="580275"/>
                  </a:lnTo>
                  <a:lnTo>
                    <a:pt x="882951" y="582584"/>
                  </a:lnTo>
                  <a:lnTo>
                    <a:pt x="875563" y="560878"/>
                  </a:lnTo>
                  <a:lnTo>
                    <a:pt x="864480" y="526935"/>
                  </a:lnTo>
                  <a:lnTo>
                    <a:pt x="867250" y="525087"/>
                  </a:lnTo>
                  <a:lnTo>
                    <a:pt x="872099" y="521393"/>
                  </a:lnTo>
                  <a:lnTo>
                    <a:pt x="876948" y="517929"/>
                  </a:lnTo>
                  <a:close/>
                  <a:moveTo>
                    <a:pt x="539376" y="638695"/>
                  </a:moveTo>
                  <a:lnTo>
                    <a:pt x="536836" y="638464"/>
                  </a:lnTo>
                  <a:lnTo>
                    <a:pt x="527370" y="637309"/>
                  </a:lnTo>
                  <a:lnTo>
                    <a:pt x="527139" y="637309"/>
                  </a:lnTo>
                  <a:lnTo>
                    <a:pt x="531295" y="634307"/>
                  </a:lnTo>
                  <a:lnTo>
                    <a:pt x="537529" y="630151"/>
                  </a:lnTo>
                  <a:lnTo>
                    <a:pt x="544456" y="625302"/>
                  </a:lnTo>
                  <a:lnTo>
                    <a:pt x="552076" y="620222"/>
                  </a:lnTo>
                  <a:lnTo>
                    <a:pt x="560157" y="614680"/>
                  </a:lnTo>
                  <a:lnTo>
                    <a:pt x="563851" y="611909"/>
                  </a:lnTo>
                  <a:lnTo>
                    <a:pt x="539376" y="638695"/>
                  </a:lnTo>
                  <a:close/>
                  <a:moveTo>
                    <a:pt x="606106" y="566882"/>
                  </a:moveTo>
                  <a:lnTo>
                    <a:pt x="608876" y="563418"/>
                  </a:lnTo>
                  <a:lnTo>
                    <a:pt x="616034" y="554875"/>
                  </a:lnTo>
                  <a:lnTo>
                    <a:pt x="623654" y="546331"/>
                  </a:lnTo>
                  <a:lnTo>
                    <a:pt x="631966" y="537787"/>
                  </a:lnTo>
                  <a:lnTo>
                    <a:pt x="640509" y="529475"/>
                  </a:lnTo>
                  <a:lnTo>
                    <a:pt x="649283" y="520931"/>
                  </a:lnTo>
                  <a:lnTo>
                    <a:pt x="658288" y="512618"/>
                  </a:lnTo>
                  <a:lnTo>
                    <a:pt x="667524" y="504536"/>
                  </a:lnTo>
                  <a:lnTo>
                    <a:pt x="676991" y="496685"/>
                  </a:lnTo>
                  <a:lnTo>
                    <a:pt x="686458" y="489065"/>
                  </a:lnTo>
                  <a:lnTo>
                    <a:pt x="695925" y="481676"/>
                  </a:lnTo>
                  <a:lnTo>
                    <a:pt x="705391" y="474749"/>
                  </a:lnTo>
                  <a:lnTo>
                    <a:pt x="714627" y="468284"/>
                  </a:lnTo>
                  <a:lnTo>
                    <a:pt x="719245" y="465051"/>
                  </a:lnTo>
                  <a:lnTo>
                    <a:pt x="719938" y="467129"/>
                  </a:lnTo>
                  <a:lnTo>
                    <a:pt x="716705" y="469669"/>
                  </a:lnTo>
                  <a:lnTo>
                    <a:pt x="706546" y="477289"/>
                  </a:lnTo>
                  <a:lnTo>
                    <a:pt x="696386" y="485371"/>
                  </a:lnTo>
                  <a:lnTo>
                    <a:pt x="686458" y="493222"/>
                  </a:lnTo>
                  <a:lnTo>
                    <a:pt x="676529" y="501535"/>
                  </a:lnTo>
                  <a:lnTo>
                    <a:pt x="666832" y="509616"/>
                  </a:lnTo>
                  <a:lnTo>
                    <a:pt x="657365" y="518160"/>
                  </a:lnTo>
                  <a:lnTo>
                    <a:pt x="647667" y="526704"/>
                  </a:lnTo>
                  <a:lnTo>
                    <a:pt x="638431" y="535247"/>
                  </a:lnTo>
                  <a:lnTo>
                    <a:pt x="629195" y="544022"/>
                  </a:lnTo>
                  <a:lnTo>
                    <a:pt x="619959" y="552796"/>
                  </a:lnTo>
                  <a:lnTo>
                    <a:pt x="610954" y="561802"/>
                  </a:lnTo>
                  <a:lnTo>
                    <a:pt x="606106" y="566882"/>
                  </a:lnTo>
                  <a:close/>
                  <a:moveTo>
                    <a:pt x="568931" y="639618"/>
                  </a:moveTo>
                  <a:lnTo>
                    <a:pt x="602642" y="606598"/>
                  </a:lnTo>
                  <a:lnTo>
                    <a:pt x="611878" y="597824"/>
                  </a:lnTo>
                  <a:lnTo>
                    <a:pt x="620883" y="589280"/>
                  </a:lnTo>
                  <a:lnTo>
                    <a:pt x="630119" y="580967"/>
                  </a:lnTo>
                  <a:lnTo>
                    <a:pt x="639586" y="572885"/>
                  </a:lnTo>
                  <a:lnTo>
                    <a:pt x="648822" y="564804"/>
                  </a:lnTo>
                  <a:lnTo>
                    <a:pt x="658288" y="557184"/>
                  </a:lnTo>
                  <a:lnTo>
                    <a:pt x="667524" y="549564"/>
                  </a:lnTo>
                  <a:lnTo>
                    <a:pt x="677222" y="542405"/>
                  </a:lnTo>
                  <a:lnTo>
                    <a:pt x="686689" y="535247"/>
                  </a:lnTo>
                  <a:lnTo>
                    <a:pt x="696155" y="528320"/>
                  </a:lnTo>
                  <a:lnTo>
                    <a:pt x="705853" y="521393"/>
                  </a:lnTo>
                  <a:lnTo>
                    <a:pt x="715551" y="514927"/>
                  </a:lnTo>
                  <a:lnTo>
                    <a:pt x="725249" y="508693"/>
                  </a:lnTo>
                  <a:lnTo>
                    <a:pt x="731714" y="504536"/>
                  </a:lnTo>
                  <a:lnTo>
                    <a:pt x="737486" y="523009"/>
                  </a:lnTo>
                  <a:lnTo>
                    <a:pt x="741180" y="535247"/>
                  </a:lnTo>
                  <a:lnTo>
                    <a:pt x="737717" y="538711"/>
                  </a:lnTo>
                  <a:lnTo>
                    <a:pt x="733561" y="543098"/>
                  </a:lnTo>
                  <a:lnTo>
                    <a:pt x="729405" y="547255"/>
                  </a:lnTo>
                  <a:lnTo>
                    <a:pt x="725479" y="551642"/>
                  </a:lnTo>
                  <a:lnTo>
                    <a:pt x="721554" y="556260"/>
                  </a:lnTo>
                  <a:lnTo>
                    <a:pt x="717860" y="560647"/>
                  </a:lnTo>
                  <a:lnTo>
                    <a:pt x="714165" y="565035"/>
                  </a:lnTo>
                  <a:lnTo>
                    <a:pt x="710702" y="569422"/>
                  </a:lnTo>
                  <a:lnTo>
                    <a:pt x="707239" y="574040"/>
                  </a:lnTo>
                  <a:lnTo>
                    <a:pt x="704006" y="578427"/>
                  </a:lnTo>
                  <a:lnTo>
                    <a:pt x="701004" y="583045"/>
                  </a:lnTo>
                  <a:lnTo>
                    <a:pt x="698003" y="587433"/>
                  </a:lnTo>
                  <a:lnTo>
                    <a:pt x="695232" y="592051"/>
                  </a:lnTo>
                  <a:lnTo>
                    <a:pt x="692692" y="596669"/>
                  </a:lnTo>
                  <a:lnTo>
                    <a:pt x="691999" y="598055"/>
                  </a:lnTo>
                  <a:lnTo>
                    <a:pt x="680916" y="604751"/>
                  </a:lnTo>
                  <a:lnTo>
                    <a:pt x="667524" y="611909"/>
                  </a:lnTo>
                  <a:lnTo>
                    <a:pt x="654825" y="618144"/>
                  </a:lnTo>
                  <a:lnTo>
                    <a:pt x="642356" y="623455"/>
                  </a:lnTo>
                  <a:lnTo>
                    <a:pt x="630581" y="627842"/>
                  </a:lnTo>
                  <a:lnTo>
                    <a:pt x="619036" y="631536"/>
                  </a:lnTo>
                  <a:lnTo>
                    <a:pt x="607953" y="634307"/>
                  </a:lnTo>
                  <a:lnTo>
                    <a:pt x="597101" y="636616"/>
                  </a:lnTo>
                  <a:lnTo>
                    <a:pt x="586479" y="638233"/>
                  </a:lnTo>
                  <a:lnTo>
                    <a:pt x="576089" y="639156"/>
                  </a:lnTo>
                  <a:lnTo>
                    <a:pt x="568931" y="639618"/>
                  </a:lnTo>
                  <a:close/>
                  <a:moveTo>
                    <a:pt x="840928" y="456276"/>
                  </a:moveTo>
                  <a:lnTo>
                    <a:pt x="839312" y="451658"/>
                  </a:lnTo>
                  <a:lnTo>
                    <a:pt x="841159" y="451427"/>
                  </a:lnTo>
                  <a:lnTo>
                    <a:pt x="847393" y="451196"/>
                  </a:lnTo>
                  <a:lnTo>
                    <a:pt x="848317" y="451196"/>
                  </a:lnTo>
                  <a:lnTo>
                    <a:pt x="843468" y="454429"/>
                  </a:lnTo>
                  <a:lnTo>
                    <a:pt x="840928" y="456276"/>
                  </a:lnTo>
                  <a:close/>
                  <a:moveTo>
                    <a:pt x="69269" y="1031009"/>
                  </a:moveTo>
                  <a:lnTo>
                    <a:pt x="96284" y="1015307"/>
                  </a:lnTo>
                  <a:lnTo>
                    <a:pt x="112909" y="1005840"/>
                  </a:lnTo>
                  <a:lnTo>
                    <a:pt x="129303" y="996142"/>
                  </a:lnTo>
                  <a:lnTo>
                    <a:pt x="145927" y="986213"/>
                  </a:lnTo>
                  <a:lnTo>
                    <a:pt x="162552" y="976515"/>
                  </a:lnTo>
                  <a:lnTo>
                    <a:pt x="178945" y="966355"/>
                  </a:lnTo>
                  <a:lnTo>
                    <a:pt x="195570" y="956425"/>
                  </a:lnTo>
                  <a:lnTo>
                    <a:pt x="211964" y="946265"/>
                  </a:lnTo>
                  <a:lnTo>
                    <a:pt x="228588" y="935875"/>
                  </a:lnTo>
                  <a:lnTo>
                    <a:pt x="244982" y="925484"/>
                  </a:lnTo>
                  <a:lnTo>
                    <a:pt x="261607" y="915093"/>
                  </a:lnTo>
                  <a:lnTo>
                    <a:pt x="278231" y="904471"/>
                  </a:lnTo>
                  <a:lnTo>
                    <a:pt x="294625" y="893849"/>
                  </a:lnTo>
                  <a:lnTo>
                    <a:pt x="311250" y="882996"/>
                  </a:lnTo>
                  <a:lnTo>
                    <a:pt x="327643" y="872144"/>
                  </a:lnTo>
                  <a:lnTo>
                    <a:pt x="344268" y="861060"/>
                  </a:lnTo>
                  <a:lnTo>
                    <a:pt x="360662" y="849976"/>
                  </a:lnTo>
                  <a:lnTo>
                    <a:pt x="377286" y="838893"/>
                  </a:lnTo>
                  <a:lnTo>
                    <a:pt x="393911" y="827578"/>
                  </a:lnTo>
                  <a:lnTo>
                    <a:pt x="410305" y="816033"/>
                  </a:lnTo>
                  <a:lnTo>
                    <a:pt x="426929" y="804487"/>
                  </a:lnTo>
                  <a:lnTo>
                    <a:pt x="443323" y="792711"/>
                  </a:lnTo>
                  <a:lnTo>
                    <a:pt x="459948" y="780935"/>
                  </a:lnTo>
                  <a:lnTo>
                    <a:pt x="476341" y="769158"/>
                  </a:lnTo>
                  <a:lnTo>
                    <a:pt x="492966" y="757151"/>
                  </a:lnTo>
                  <a:lnTo>
                    <a:pt x="509590" y="744913"/>
                  </a:lnTo>
                  <a:lnTo>
                    <a:pt x="525984" y="732675"/>
                  </a:lnTo>
                  <a:lnTo>
                    <a:pt x="542609" y="720205"/>
                  </a:lnTo>
                  <a:lnTo>
                    <a:pt x="559002" y="707736"/>
                  </a:lnTo>
                  <a:lnTo>
                    <a:pt x="575627" y="695036"/>
                  </a:lnTo>
                  <a:lnTo>
                    <a:pt x="592252" y="682336"/>
                  </a:lnTo>
                  <a:lnTo>
                    <a:pt x="607029" y="670560"/>
                  </a:lnTo>
                  <a:lnTo>
                    <a:pt x="610493" y="669405"/>
                  </a:lnTo>
                  <a:lnTo>
                    <a:pt x="615803" y="667558"/>
                  </a:lnTo>
                  <a:lnTo>
                    <a:pt x="621345" y="665711"/>
                  </a:lnTo>
                  <a:lnTo>
                    <a:pt x="626655" y="663864"/>
                  </a:lnTo>
                  <a:lnTo>
                    <a:pt x="631966" y="662016"/>
                  </a:lnTo>
                  <a:lnTo>
                    <a:pt x="637277" y="660169"/>
                  </a:lnTo>
                  <a:lnTo>
                    <a:pt x="642818" y="658322"/>
                  </a:lnTo>
                  <a:lnTo>
                    <a:pt x="650669" y="655782"/>
                  </a:lnTo>
                  <a:lnTo>
                    <a:pt x="647436" y="659476"/>
                  </a:lnTo>
                  <a:lnTo>
                    <a:pt x="632197" y="677949"/>
                  </a:lnTo>
                  <a:lnTo>
                    <a:pt x="653901" y="685800"/>
                  </a:lnTo>
                  <a:lnTo>
                    <a:pt x="659212" y="687647"/>
                  </a:lnTo>
                  <a:lnTo>
                    <a:pt x="664523" y="689725"/>
                  </a:lnTo>
                  <a:lnTo>
                    <a:pt x="669833" y="691573"/>
                  </a:lnTo>
                  <a:lnTo>
                    <a:pt x="670526" y="691804"/>
                  </a:lnTo>
                  <a:lnTo>
                    <a:pt x="651131" y="706813"/>
                  </a:lnTo>
                  <a:lnTo>
                    <a:pt x="615341" y="733598"/>
                  </a:lnTo>
                  <a:lnTo>
                    <a:pt x="580707" y="759229"/>
                  </a:lnTo>
                  <a:lnTo>
                    <a:pt x="547227" y="783475"/>
                  </a:lnTo>
                  <a:lnTo>
                    <a:pt x="514670" y="806335"/>
                  </a:lnTo>
                  <a:lnTo>
                    <a:pt x="483499" y="828040"/>
                  </a:lnTo>
                  <a:lnTo>
                    <a:pt x="453021" y="848360"/>
                  </a:lnTo>
                  <a:lnTo>
                    <a:pt x="423928" y="867295"/>
                  </a:lnTo>
                  <a:lnTo>
                    <a:pt x="395527" y="885075"/>
                  </a:lnTo>
                  <a:lnTo>
                    <a:pt x="368281" y="901931"/>
                  </a:lnTo>
                  <a:lnTo>
                    <a:pt x="341959" y="917402"/>
                  </a:lnTo>
                  <a:lnTo>
                    <a:pt x="316560" y="931718"/>
                  </a:lnTo>
                  <a:lnTo>
                    <a:pt x="291854" y="945111"/>
                  </a:lnTo>
                  <a:lnTo>
                    <a:pt x="268303" y="957349"/>
                  </a:lnTo>
                  <a:lnTo>
                    <a:pt x="245444" y="968664"/>
                  </a:lnTo>
                  <a:lnTo>
                    <a:pt x="223509" y="978824"/>
                  </a:lnTo>
                  <a:lnTo>
                    <a:pt x="202266" y="988291"/>
                  </a:lnTo>
                  <a:lnTo>
                    <a:pt x="181716" y="996604"/>
                  </a:lnTo>
                  <a:lnTo>
                    <a:pt x="161859" y="1004224"/>
                  </a:lnTo>
                  <a:lnTo>
                    <a:pt x="142925" y="1010920"/>
                  </a:lnTo>
                  <a:lnTo>
                    <a:pt x="124685" y="1016924"/>
                  </a:lnTo>
                  <a:lnTo>
                    <a:pt x="106905" y="1022004"/>
                  </a:lnTo>
                  <a:lnTo>
                    <a:pt x="89819" y="1026391"/>
                  </a:lnTo>
                  <a:lnTo>
                    <a:pt x="73425" y="1030085"/>
                  </a:lnTo>
                  <a:lnTo>
                    <a:pt x="69269" y="1031009"/>
                  </a:lnTo>
                  <a:close/>
                  <a:moveTo>
                    <a:pt x="12007" y="1038629"/>
                  </a:moveTo>
                  <a:lnTo>
                    <a:pt x="0" y="1039322"/>
                  </a:lnTo>
                  <a:lnTo>
                    <a:pt x="14316" y="1030316"/>
                  </a:lnTo>
                  <a:lnTo>
                    <a:pt x="30940" y="1019925"/>
                  </a:lnTo>
                  <a:lnTo>
                    <a:pt x="47796" y="1009304"/>
                  </a:lnTo>
                  <a:lnTo>
                    <a:pt x="64420" y="998451"/>
                  </a:lnTo>
                  <a:lnTo>
                    <a:pt x="81276" y="987829"/>
                  </a:lnTo>
                  <a:lnTo>
                    <a:pt x="98362" y="976745"/>
                  </a:lnTo>
                  <a:lnTo>
                    <a:pt x="115218" y="965662"/>
                  </a:lnTo>
                  <a:lnTo>
                    <a:pt x="132304" y="954347"/>
                  </a:lnTo>
                  <a:lnTo>
                    <a:pt x="149621" y="943033"/>
                  </a:lnTo>
                  <a:lnTo>
                    <a:pt x="166708" y="931718"/>
                  </a:lnTo>
                  <a:lnTo>
                    <a:pt x="184256" y="919942"/>
                  </a:lnTo>
                  <a:lnTo>
                    <a:pt x="201573" y="908165"/>
                  </a:lnTo>
                  <a:lnTo>
                    <a:pt x="219122" y="896389"/>
                  </a:lnTo>
                  <a:lnTo>
                    <a:pt x="236901" y="884151"/>
                  </a:lnTo>
                  <a:lnTo>
                    <a:pt x="254449" y="871913"/>
                  </a:lnTo>
                  <a:lnTo>
                    <a:pt x="272459" y="859675"/>
                  </a:lnTo>
                  <a:lnTo>
                    <a:pt x="290238" y="846975"/>
                  </a:lnTo>
                  <a:lnTo>
                    <a:pt x="308248" y="834275"/>
                  </a:lnTo>
                  <a:lnTo>
                    <a:pt x="326489" y="821575"/>
                  </a:lnTo>
                  <a:lnTo>
                    <a:pt x="344730" y="808413"/>
                  </a:lnTo>
                  <a:lnTo>
                    <a:pt x="363202" y="795251"/>
                  </a:lnTo>
                  <a:lnTo>
                    <a:pt x="381673" y="781858"/>
                  </a:lnTo>
                  <a:lnTo>
                    <a:pt x="400145" y="768235"/>
                  </a:lnTo>
                  <a:lnTo>
                    <a:pt x="418848" y="754611"/>
                  </a:lnTo>
                  <a:lnTo>
                    <a:pt x="437781" y="740525"/>
                  </a:lnTo>
                  <a:lnTo>
                    <a:pt x="456715" y="726440"/>
                  </a:lnTo>
                  <a:lnTo>
                    <a:pt x="475649" y="712124"/>
                  </a:lnTo>
                  <a:lnTo>
                    <a:pt x="494813" y="697576"/>
                  </a:lnTo>
                  <a:lnTo>
                    <a:pt x="514208" y="683029"/>
                  </a:lnTo>
                  <a:lnTo>
                    <a:pt x="530371" y="670560"/>
                  </a:lnTo>
                  <a:lnTo>
                    <a:pt x="545610" y="670560"/>
                  </a:lnTo>
                  <a:lnTo>
                    <a:pt x="541223" y="674024"/>
                  </a:lnTo>
                  <a:lnTo>
                    <a:pt x="525522" y="686262"/>
                  </a:lnTo>
                  <a:lnTo>
                    <a:pt x="509590" y="698500"/>
                  </a:lnTo>
                  <a:lnTo>
                    <a:pt x="493889" y="710738"/>
                  </a:lnTo>
                  <a:lnTo>
                    <a:pt x="477957" y="722745"/>
                  </a:lnTo>
                  <a:lnTo>
                    <a:pt x="462256" y="734753"/>
                  </a:lnTo>
                  <a:lnTo>
                    <a:pt x="446555" y="746529"/>
                  </a:lnTo>
                  <a:lnTo>
                    <a:pt x="430624" y="758305"/>
                  </a:lnTo>
                  <a:lnTo>
                    <a:pt x="414923" y="769851"/>
                  </a:lnTo>
                  <a:lnTo>
                    <a:pt x="398991" y="781396"/>
                  </a:lnTo>
                  <a:lnTo>
                    <a:pt x="383290" y="792942"/>
                  </a:lnTo>
                  <a:lnTo>
                    <a:pt x="367589" y="804256"/>
                  </a:lnTo>
                  <a:lnTo>
                    <a:pt x="351657" y="815340"/>
                  </a:lnTo>
                  <a:lnTo>
                    <a:pt x="335956" y="826655"/>
                  </a:lnTo>
                  <a:lnTo>
                    <a:pt x="320024" y="837738"/>
                  </a:lnTo>
                  <a:lnTo>
                    <a:pt x="304323" y="848591"/>
                  </a:lnTo>
                  <a:lnTo>
                    <a:pt x="288622" y="859444"/>
                  </a:lnTo>
                  <a:lnTo>
                    <a:pt x="272690" y="870296"/>
                  </a:lnTo>
                  <a:lnTo>
                    <a:pt x="256989" y="881149"/>
                  </a:lnTo>
                  <a:lnTo>
                    <a:pt x="241057" y="891771"/>
                  </a:lnTo>
                  <a:lnTo>
                    <a:pt x="225356" y="902162"/>
                  </a:lnTo>
                  <a:lnTo>
                    <a:pt x="209655" y="912784"/>
                  </a:lnTo>
                  <a:lnTo>
                    <a:pt x="193723" y="923175"/>
                  </a:lnTo>
                  <a:lnTo>
                    <a:pt x="178022" y="933565"/>
                  </a:lnTo>
                  <a:lnTo>
                    <a:pt x="162090" y="943725"/>
                  </a:lnTo>
                  <a:lnTo>
                    <a:pt x="146389" y="953885"/>
                  </a:lnTo>
                  <a:lnTo>
                    <a:pt x="130688" y="964045"/>
                  </a:lnTo>
                  <a:lnTo>
                    <a:pt x="114756" y="974205"/>
                  </a:lnTo>
                  <a:lnTo>
                    <a:pt x="99055" y="984135"/>
                  </a:lnTo>
                  <a:lnTo>
                    <a:pt x="83123" y="994064"/>
                  </a:lnTo>
                  <a:lnTo>
                    <a:pt x="12007" y="1038629"/>
                  </a:lnTo>
                  <a:close/>
                  <a:moveTo>
                    <a:pt x="560157" y="906318"/>
                  </a:moveTo>
                  <a:lnTo>
                    <a:pt x="538222" y="918325"/>
                  </a:lnTo>
                  <a:lnTo>
                    <a:pt x="515825" y="930333"/>
                  </a:lnTo>
                  <a:lnTo>
                    <a:pt x="493428" y="941878"/>
                  </a:lnTo>
                  <a:lnTo>
                    <a:pt x="470569" y="952962"/>
                  </a:lnTo>
                  <a:lnTo>
                    <a:pt x="447248" y="963815"/>
                  </a:lnTo>
                  <a:lnTo>
                    <a:pt x="423928" y="974436"/>
                  </a:lnTo>
                  <a:lnTo>
                    <a:pt x="400145" y="984596"/>
                  </a:lnTo>
                  <a:lnTo>
                    <a:pt x="376363" y="994295"/>
                  </a:lnTo>
                  <a:lnTo>
                    <a:pt x="352118" y="1003762"/>
                  </a:lnTo>
                  <a:lnTo>
                    <a:pt x="327874" y="1012767"/>
                  </a:lnTo>
                  <a:lnTo>
                    <a:pt x="303168" y="1021311"/>
                  </a:lnTo>
                  <a:lnTo>
                    <a:pt x="278462" y="1029624"/>
                  </a:lnTo>
                  <a:lnTo>
                    <a:pt x="253525" y="1037244"/>
                  </a:lnTo>
                  <a:lnTo>
                    <a:pt x="228357" y="1044633"/>
                  </a:lnTo>
                  <a:lnTo>
                    <a:pt x="203190" y="1051329"/>
                  </a:lnTo>
                  <a:lnTo>
                    <a:pt x="177791" y="1057795"/>
                  </a:lnTo>
                  <a:lnTo>
                    <a:pt x="152161" y="1063567"/>
                  </a:lnTo>
                  <a:lnTo>
                    <a:pt x="128148" y="1068647"/>
                  </a:lnTo>
                  <a:lnTo>
                    <a:pt x="130919" y="1066800"/>
                  </a:lnTo>
                  <a:lnTo>
                    <a:pt x="139693" y="1061489"/>
                  </a:lnTo>
                  <a:lnTo>
                    <a:pt x="150314" y="1055716"/>
                  </a:lnTo>
                  <a:lnTo>
                    <a:pt x="162783" y="1049713"/>
                  </a:lnTo>
                  <a:lnTo>
                    <a:pt x="176867" y="1043478"/>
                  </a:lnTo>
                  <a:lnTo>
                    <a:pt x="192568" y="1036782"/>
                  </a:lnTo>
                  <a:lnTo>
                    <a:pt x="209886" y="1029624"/>
                  </a:lnTo>
                  <a:lnTo>
                    <a:pt x="228357" y="1022235"/>
                  </a:lnTo>
                  <a:lnTo>
                    <a:pt x="248215" y="1014153"/>
                  </a:lnTo>
                  <a:lnTo>
                    <a:pt x="269457" y="1005378"/>
                  </a:lnTo>
                  <a:lnTo>
                    <a:pt x="292085" y="996142"/>
                  </a:lnTo>
                  <a:lnTo>
                    <a:pt x="315637" y="985982"/>
                  </a:lnTo>
                  <a:lnTo>
                    <a:pt x="340343" y="975129"/>
                  </a:lnTo>
                  <a:lnTo>
                    <a:pt x="366203" y="963584"/>
                  </a:lnTo>
                  <a:lnTo>
                    <a:pt x="392987" y="950884"/>
                  </a:lnTo>
                  <a:lnTo>
                    <a:pt x="420464" y="937491"/>
                  </a:lnTo>
                  <a:lnTo>
                    <a:pt x="449095" y="922713"/>
                  </a:lnTo>
                  <a:lnTo>
                    <a:pt x="478419" y="907242"/>
                  </a:lnTo>
                  <a:lnTo>
                    <a:pt x="508667" y="890385"/>
                  </a:lnTo>
                  <a:lnTo>
                    <a:pt x="539376" y="872375"/>
                  </a:lnTo>
                  <a:lnTo>
                    <a:pt x="570778" y="853209"/>
                  </a:lnTo>
                  <a:lnTo>
                    <a:pt x="602873" y="832427"/>
                  </a:lnTo>
                  <a:lnTo>
                    <a:pt x="635199" y="810491"/>
                  </a:lnTo>
                  <a:lnTo>
                    <a:pt x="668217" y="786938"/>
                  </a:lnTo>
                  <a:lnTo>
                    <a:pt x="701697" y="762000"/>
                  </a:lnTo>
                  <a:lnTo>
                    <a:pt x="735408" y="735445"/>
                  </a:lnTo>
                  <a:lnTo>
                    <a:pt x="769350" y="707275"/>
                  </a:lnTo>
                  <a:lnTo>
                    <a:pt x="789438" y="689725"/>
                  </a:lnTo>
                  <a:lnTo>
                    <a:pt x="792440" y="699193"/>
                  </a:lnTo>
                  <a:lnTo>
                    <a:pt x="800290" y="724362"/>
                  </a:lnTo>
                  <a:lnTo>
                    <a:pt x="803292" y="734060"/>
                  </a:lnTo>
                  <a:lnTo>
                    <a:pt x="792671" y="743527"/>
                  </a:lnTo>
                  <a:lnTo>
                    <a:pt x="775815" y="758075"/>
                  </a:lnTo>
                  <a:lnTo>
                    <a:pt x="758267" y="772391"/>
                  </a:lnTo>
                  <a:lnTo>
                    <a:pt x="740488" y="786707"/>
                  </a:lnTo>
                  <a:lnTo>
                    <a:pt x="722016" y="800793"/>
                  </a:lnTo>
                  <a:lnTo>
                    <a:pt x="703313" y="814647"/>
                  </a:lnTo>
                  <a:lnTo>
                    <a:pt x="683918" y="828502"/>
                  </a:lnTo>
                  <a:lnTo>
                    <a:pt x="664292" y="841895"/>
                  </a:lnTo>
                  <a:lnTo>
                    <a:pt x="644204" y="855287"/>
                  </a:lnTo>
                  <a:lnTo>
                    <a:pt x="623885" y="868449"/>
                  </a:lnTo>
                  <a:lnTo>
                    <a:pt x="602873" y="881380"/>
                  </a:lnTo>
                  <a:lnTo>
                    <a:pt x="581630" y="893849"/>
                  </a:lnTo>
                  <a:lnTo>
                    <a:pt x="560157" y="906318"/>
                  </a:lnTo>
                  <a:close/>
                  <a:moveTo>
                    <a:pt x="916662" y="615373"/>
                  </a:moveTo>
                  <a:lnTo>
                    <a:pt x="916432" y="615373"/>
                  </a:lnTo>
                  <a:lnTo>
                    <a:pt x="912506" y="620453"/>
                  </a:lnTo>
                  <a:lnTo>
                    <a:pt x="908350" y="625764"/>
                  </a:lnTo>
                  <a:lnTo>
                    <a:pt x="903963" y="630844"/>
                  </a:lnTo>
                  <a:lnTo>
                    <a:pt x="900269" y="635231"/>
                  </a:lnTo>
                  <a:lnTo>
                    <a:pt x="900269" y="635000"/>
                  </a:lnTo>
                  <a:lnTo>
                    <a:pt x="894727" y="618144"/>
                  </a:lnTo>
                  <a:lnTo>
                    <a:pt x="913661" y="605905"/>
                  </a:lnTo>
                  <a:lnTo>
                    <a:pt x="913661" y="605905"/>
                  </a:lnTo>
                  <a:lnTo>
                    <a:pt x="916662" y="615373"/>
                  </a:lnTo>
                  <a:close/>
                  <a:moveTo>
                    <a:pt x="727096" y="839585"/>
                  </a:moveTo>
                  <a:lnTo>
                    <a:pt x="737717" y="831735"/>
                  </a:lnTo>
                  <a:lnTo>
                    <a:pt x="748338" y="823884"/>
                  </a:lnTo>
                  <a:lnTo>
                    <a:pt x="758960" y="816033"/>
                  </a:lnTo>
                  <a:lnTo>
                    <a:pt x="769350" y="808182"/>
                  </a:lnTo>
                  <a:lnTo>
                    <a:pt x="779509" y="800331"/>
                  </a:lnTo>
                  <a:lnTo>
                    <a:pt x="789669" y="792249"/>
                  </a:lnTo>
                  <a:lnTo>
                    <a:pt x="799597" y="784167"/>
                  </a:lnTo>
                  <a:lnTo>
                    <a:pt x="809526" y="776085"/>
                  </a:lnTo>
                  <a:lnTo>
                    <a:pt x="815068" y="771698"/>
                  </a:lnTo>
                  <a:lnTo>
                    <a:pt x="817607" y="779780"/>
                  </a:lnTo>
                  <a:lnTo>
                    <a:pt x="813220" y="783244"/>
                  </a:lnTo>
                  <a:lnTo>
                    <a:pt x="802599" y="791556"/>
                  </a:lnTo>
                  <a:lnTo>
                    <a:pt x="791978" y="799869"/>
                  </a:lnTo>
                  <a:lnTo>
                    <a:pt x="781357" y="807951"/>
                  </a:lnTo>
                  <a:lnTo>
                    <a:pt x="770504" y="815802"/>
                  </a:lnTo>
                  <a:lnTo>
                    <a:pt x="759421" y="823422"/>
                  </a:lnTo>
                  <a:lnTo>
                    <a:pt x="748569" y="830811"/>
                  </a:lnTo>
                  <a:lnTo>
                    <a:pt x="737486" y="838200"/>
                  </a:lnTo>
                  <a:lnTo>
                    <a:pt x="726403" y="845358"/>
                  </a:lnTo>
                  <a:lnTo>
                    <a:pt x="715089" y="852285"/>
                  </a:lnTo>
                  <a:lnTo>
                    <a:pt x="703775" y="859213"/>
                  </a:lnTo>
                  <a:lnTo>
                    <a:pt x="692461" y="865909"/>
                  </a:lnTo>
                  <a:lnTo>
                    <a:pt x="681147" y="872375"/>
                  </a:lnTo>
                  <a:lnTo>
                    <a:pt x="669833" y="878840"/>
                  </a:lnTo>
                  <a:lnTo>
                    <a:pt x="668448" y="879533"/>
                  </a:lnTo>
                  <a:lnTo>
                    <a:pt x="671911" y="877455"/>
                  </a:lnTo>
                  <a:lnTo>
                    <a:pt x="683225" y="869835"/>
                  </a:lnTo>
                  <a:lnTo>
                    <a:pt x="694308" y="862445"/>
                  </a:lnTo>
                  <a:lnTo>
                    <a:pt x="705391" y="854825"/>
                  </a:lnTo>
                  <a:lnTo>
                    <a:pt x="716244" y="847205"/>
                  </a:lnTo>
                  <a:lnTo>
                    <a:pt x="727096" y="839585"/>
                  </a:lnTo>
                  <a:close/>
                  <a:moveTo>
                    <a:pt x="914815" y="678873"/>
                  </a:moveTo>
                  <a:lnTo>
                    <a:pt x="917586" y="676102"/>
                  </a:lnTo>
                  <a:lnTo>
                    <a:pt x="921511" y="671945"/>
                  </a:lnTo>
                  <a:lnTo>
                    <a:pt x="924051" y="669175"/>
                  </a:lnTo>
                  <a:lnTo>
                    <a:pt x="924744" y="672638"/>
                  </a:lnTo>
                  <a:lnTo>
                    <a:pt x="925437" y="675871"/>
                  </a:lnTo>
                  <a:lnTo>
                    <a:pt x="922666" y="678873"/>
                  </a:lnTo>
                  <a:lnTo>
                    <a:pt x="919433" y="682567"/>
                  </a:lnTo>
                  <a:lnTo>
                    <a:pt x="916893" y="685338"/>
                  </a:lnTo>
                  <a:lnTo>
                    <a:pt x="916662" y="684645"/>
                  </a:lnTo>
                  <a:lnTo>
                    <a:pt x="914815" y="678873"/>
                  </a:lnTo>
                  <a:close/>
                  <a:moveTo>
                    <a:pt x="582092" y="976515"/>
                  </a:moveTo>
                  <a:lnTo>
                    <a:pt x="569162" y="981825"/>
                  </a:lnTo>
                  <a:lnTo>
                    <a:pt x="556001" y="986905"/>
                  </a:lnTo>
                  <a:lnTo>
                    <a:pt x="543071" y="991985"/>
                  </a:lnTo>
                  <a:lnTo>
                    <a:pt x="529909" y="996835"/>
                  </a:lnTo>
                  <a:lnTo>
                    <a:pt x="516979" y="1001453"/>
                  </a:lnTo>
                  <a:lnTo>
                    <a:pt x="504049" y="1006071"/>
                  </a:lnTo>
                  <a:lnTo>
                    <a:pt x="490888" y="1010689"/>
                  </a:lnTo>
                  <a:lnTo>
                    <a:pt x="477957" y="1014845"/>
                  </a:lnTo>
                  <a:lnTo>
                    <a:pt x="464796" y="1019002"/>
                  </a:lnTo>
                  <a:lnTo>
                    <a:pt x="451866" y="1023158"/>
                  </a:lnTo>
                  <a:lnTo>
                    <a:pt x="438936" y="1026853"/>
                  </a:lnTo>
                  <a:lnTo>
                    <a:pt x="424620" y="1031009"/>
                  </a:lnTo>
                  <a:lnTo>
                    <a:pt x="411921" y="1037475"/>
                  </a:lnTo>
                  <a:lnTo>
                    <a:pt x="400607" y="1042785"/>
                  </a:lnTo>
                  <a:lnTo>
                    <a:pt x="389755" y="1047173"/>
                  </a:lnTo>
                  <a:lnTo>
                    <a:pt x="379133" y="1051098"/>
                  </a:lnTo>
                  <a:lnTo>
                    <a:pt x="368743" y="1054562"/>
                  </a:lnTo>
                  <a:lnTo>
                    <a:pt x="358584" y="1057102"/>
                  </a:lnTo>
                  <a:lnTo>
                    <a:pt x="348655" y="1059411"/>
                  </a:lnTo>
                  <a:lnTo>
                    <a:pt x="338957" y="1061258"/>
                  </a:lnTo>
                  <a:lnTo>
                    <a:pt x="329260" y="1062644"/>
                  </a:lnTo>
                  <a:lnTo>
                    <a:pt x="319793" y="1063567"/>
                  </a:lnTo>
                  <a:lnTo>
                    <a:pt x="310557" y="1064260"/>
                  </a:lnTo>
                  <a:lnTo>
                    <a:pt x="304092" y="1064491"/>
                  </a:lnTo>
                  <a:lnTo>
                    <a:pt x="307555" y="1062644"/>
                  </a:lnTo>
                  <a:lnTo>
                    <a:pt x="314251" y="1059180"/>
                  </a:lnTo>
                  <a:lnTo>
                    <a:pt x="321409" y="1055716"/>
                  </a:lnTo>
                  <a:lnTo>
                    <a:pt x="328567" y="1052253"/>
                  </a:lnTo>
                  <a:lnTo>
                    <a:pt x="335956" y="1049020"/>
                  </a:lnTo>
                  <a:lnTo>
                    <a:pt x="343344" y="1045556"/>
                  </a:lnTo>
                  <a:lnTo>
                    <a:pt x="351195" y="1042324"/>
                  </a:lnTo>
                  <a:lnTo>
                    <a:pt x="359045" y="1039322"/>
                  </a:lnTo>
                  <a:lnTo>
                    <a:pt x="367127" y="1036089"/>
                  </a:lnTo>
                  <a:lnTo>
                    <a:pt x="375439" y="1033087"/>
                  </a:lnTo>
                  <a:lnTo>
                    <a:pt x="383751" y="1030085"/>
                  </a:lnTo>
                  <a:lnTo>
                    <a:pt x="392295" y="1026853"/>
                  </a:lnTo>
                  <a:lnTo>
                    <a:pt x="401069" y="1023851"/>
                  </a:lnTo>
                  <a:lnTo>
                    <a:pt x="409843" y="1020849"/>
                  </a:lnTo>
                  <a:lnTo>
                    <a:pt x="418848" y="1018078"/>
                  </a:lnTo>
                  <a:lnTo>
                    <a:pt x="428084" y="1015076"/>
                  </a:lnTo>
                  <a:lnTo>
                    <a:pt x="437089" y="1012075"/>
                  </a:lnTo>
                  <a:lnTo>
                    <a:pt x="446555" y="1009073"/>
                  </a:lnTo>
                  <a:lnTo>
                    <a:pt x="456022" y="1006071"/>
                  </a:lnTo>
                  <a:lnTo>
                    <a:pt x="465720" y="1003069"/>
                  </a:lnTo>
                  <a:lnTo>
                    <a:pt x="485115" y="997065"/>
                  </a:lnTo>
                  <a:lnTo>
                    <a:pt x="495044" y="993833"/>
                  </a:lnTo>
                  <a:lnTo>
                    <a:pt x="504972" y="990831"/>
                  </a:lnTo>
                  <a:lnTo>
                    <a:pt x="515132" y="987598"/>
                  </a:lnTo>
                  <a:lnTo>
                    <a:pt x="525291" y="984365"/>
                  </a:lnTo>
                  <a:lnTo>
                    <a:pt x="536144" y="980902"/>
                  </a:lnTo>
                  <a:lnTo>
                    <a:pt x="546303" y="976284"/>
                  </a:lnTo>
                  <a:lnTo>
                    <a:pt x="555770" y="971896"/>
                  </a:lnTo>
                  <a:lnTo>
                    <a:pt x="565468" y="967509"/>
                  </a:lnTo>
                  <a:lnTo>
                    <a:pt x="574934" y="962891"/>
                  </a:lnTo>
                  <a:lnTo>
                    <a:pt x="584632" y="958504"/>
                  </a:lnTo>
                  <a:lnTo>
                    <a:pt x="594099" y="953885"/>
                  </a:lnTo>
                  <a:lnTo>
                    <a:pt x="603566" y="949036"/>
                  </a:lnTo>
                  <a:lnTo>
                    <a:pt x="613263" y="944418"/>
                  </a:lnTo>
                  <a:lnTo>
                    <a:pt x="622730" y="939569"/>
                  </a:lnTo>
                  <a:lnTo>
                    <a:pt x="632428" y="934720"/>
                  </a:lnTo>
                  <a:lnTo>
                    <a:pt x="641895" y="929871"/>
                  </a:lnTo>
                  <a:lnTo>
                    <a:pt x="651592" y="924791"/>
                  </a:lnTo>
                  <a:lnTo>
                    <a:pt x="661059" y="919711"/>
                  </a:lnTo>
                  <a:lnTo>
                    <a:pt x="670757" y="914631"/>
                  </a:lnTo>
                  <a:lnTo>
                    <a:pt x="680224" y="909320"/>
                  </a:lnTo>
                  <a:lnTo>
                    <a:pt x="689690" y="904009"/>
                  </a:lnTo>
                  <a:lnTo>
                    <a:pt x="699388" y="898698"/>
                  </a:lnTo>
                  <a:lnTo>
                    <a:pt x="708855" y="893156"/>
                  </a:lnTo>
                  <a:lnTo>
                    <a:pt x="718553" y="887615"/>
                  </a:lnTo>
                  <a:lnTo>
                    <a:pt x="728019" y="882073"/>
                  </a:lnTo>
                  <a:lnTo>
                    <a:pt x="737717" y="876300"/>
                  </a:lnTo>
                  <a:lnTo>
                    <a:pt x="747184" y="870527"/>
                  </a:lnTo>
                  <a:lnTo>
                    <a:pt x="756881" y="864755"/>
                  </a:lnTo>
                  <a:lnTo>
                    <a:pt x="766348" y="858751"/>
                  </a:lnTo>
                  <a:lnTo>
                    <a:pt x="776046" y="852747"/>
                  </a:lnTo>
                  <a:lnTo>
                    <a:pt x="785513" y="846513"/>
                  </a:lnTo>
                  <a:lnTo>
                    <a:pt x="794980" y="840278"/>
                  </a:lnTo>
                  <a:lnTo>
                    <a:pt x="804677" y="834044"/>
                  </a:lnTo>
                  <a:lnTo>
                    <a:pt x="814144" y="827578"/>
                  </a:lnTo>
                  <a:lnTo>
                    <a:pt x="823842" y="821113"/>
                  </a:lnTo>
                  <a:lnTo>
                    <a:pt x="829383" y="817418"/>
                  </a:lnTo>
                  <a:lnTo>
                    <a:pt x="836079" y="839124"/>
                  </a:lnTo>
                  <a:lnTo>
                    <a:pt x="829614" y="843511"/>
                  </a:lnTo>
                  <a:lnTo>
                    <a:pt x="816684" y="852055"/>
                  </a:lnTo>
                  <a:lnTo>
                    <a:pt x="803754" y="860598"/>
                  </a:lnTo>
                  <a:lnTo>
                    <a:pt x="790593" y="868911"/>
                  </a:lnTo>
                  <a:lnTo>
                    <a:pt x="777662" y="876762"/>
                  </a:lnTo>
                  <a:lnTo>
                    <a:pt x="764501" y="884613"/>
                  </a:lnTo>
                  <a:lnTo>
                    <a:pt x="751571" y="892464"/>
                  </a:lnTo>
                  <a:lnTo>
                    <a:pt x="738410" y="899853"/>
                  </a:lnTo>
                  <a:lnTo>
                    <a:pt x="725479" y="907242"/>
                  </a:lnTo>
                  <a:lnTo>
                    <a:pt x="712318" y="914400"/>
                  </a:lnTo>
                  <a:lnTo>
                    <a:pt x="699388" y="921327"/>
                  </a:lnTo>
                  <a:lnTo>
                    <a:pt x="686458" y="928024"/>
                  </a:lnTo>
                  <a:lnTo>
                    <a:pt x="673297" y="934720"/>
                  </a:lnTo>
                  <a:lnTo>
                    <a:pt x="660366" y="941185"/>
                  </a:lnTo>
                  <a:lnTo>
                    <a:pt x="647205" y="947420"/>
                  </a:lnTo>
                  <a:lnTo>
                    <a:pt x="634275" y="953655"/>
                  </a:lnTo>
                  <a:lnTo>
                    <a:pt x="621114" y="959427"/>
                  </a:lnTo>
                  <a:lnTo>
                    <a:pt x="608184" y="965431"/>
                  </a:lnTo>
                  <a:lnTo>
                    <a:pt x="595253" y="970973"/>
                  </a:lnTo>
                  <a:lnTo>
                    <a:pt x="582092" y="976515"/>
                  </a:lnTo>
                  <a:close/>
                  <a:moveTo>
                    <a:pt x="828691" y="884151"/>
                  </a:moveTo>
                  <a:lnTo>
                    <a:pt x="822225" y="888076"/>
                  </a:lnTo>
                  <a:lnTo>
                    <a:pt x="815529" y="891771"/>
                  </a:lnTo>
                  <a:lnTo>
                    <a:pt x="813682" y="892925"/>
                  </a:lnTo>
                  <a:lnTo>
                    <a:pt x="815068" y="892002"/>
                  </a:lnTo>
                  <a:lnTo>
                    <a:pt x="821764" y="887845"/>
                  </a:lnTo>
                  <a:lnTo>
                    <a:pt x="828229" y="883458"/>
                  </a:lnTo>
                  <a:lnTo>
                    <a:pt x="834694" y="879302"/>
                  </a:lnTo>
                  <a:lnTo>
                    <a:pt x="841159" y="875145"/>
                  </a:lnTo>
                  <a:lnTo>
                    <a:pt x="846239" y="871682"/>
                  </a:lnTo>
                  <a:lnTo>
                    <a:pt x="846701" y="872836"/>
                  </a:lnTo>
                  <a:lnTo>
                    <a:pt x="841621" y="876069"/>
                  </a:lnTo>
                  <a:lnTo>
                    <a:pt x="835156" y="880225"/>
                  </a:lnTo>
                  <a:lnTo>
                    <a:pt x="828691" y="884151"/>
                  </a:lnTo>
                  <a:close/>
                  <a:moveTo>
                    <a:pt x="981775" y="842356"/>
                  </a:moveTo>
                  <a:lnTo>
                    <a:pt x="986163" y="841664"/>
                  </a:lnTo>
                  <a:lnTo>
                    <a:pt x="990550" y="841433"/>
                  </a:lnTo>
                  <a:lnTo>
                    <a:pt x="990780" y="841433"/>
                  </a:lnTo>
                  <a:lnTo>
                    <a:pt x="988933" y="842356"/>
                  </a:lnTo>
                  <a:lnTo>
                    <a:pt x="981545" y="846975"/>
                  </a:lnTo>
                  <a:lnTo>
                    <a:pt x="974156" y="851593"/>
                  </a:lnTo>
                  <a:lnTo>
                    <a:pt x="972540" y="852516"/>
                  </a:lnTo>
                  <a:lnTo>
                    <a:pt x="969769" y="844204"/>
                  </a:lnTo>
                  <a:lnTo>
                    <a:pt x="972078" y="843742"/>
                  </a:lnTo>
                  <a:lnTo>
                    <a:pt x="976927" y="843049"/>
                  </a:lnTo>
                  <a:lnTo>
                    <a:pt x="981775" y="842356"/>
                  </a:lnTo>
                  <a:close/>
                  <a:moveTo>
                    <a:pt x="767272" y="949267"/>
                  </a:moveTo>
                  <a:lnTo>
                    <a:pt x="791978" y="937260"/>
                  </a:lnTo>
                  <a:lnTo>
                    <a:pt x="817146" y="924560"/>
                  </a:lnTo>
                  <a:lnTo>
                    <a:pt x="843006" y="910705"/>
                  </a:lnTo>
                  <a:lnTo>
                    <a:pt x="856167" y="903316"/>
                  </a:lnTo>
                  <a:lnTo>
                    <a:pt x="860785" y="918095"/>
                  </a:lnTo>
                  <a:lnTo>
                    <a:pt x="849702" y="924098"/>
                  </a:lnTo>
                  <a:lnTo>
                    <a:pt x="830307" y="934489"/>
                  </a:lnTo>
                  <a:lnTo>
                    <a:pt x="811604" y="944418"/>
                  </a:lnTo>
                  <a:lnTo>
                    <a:pt x="792901" y="953885"/>
                  </a:lnTo>
                  <a:lnTo>
                    <a:pt x="774891" y="962891"/>
                  </a:lnTo>
                  <a:lnTo>
                    <a:pt x="757112" y="971435"/>
                  </a:lnTo>
                  <a:lnTo>
                    <a:pt x="739795" y="979516"/>
                  </a:lnTo>
                  <a:lnTo>
                    <a:pt x="722940" y="987367"/>
                  </a:lnTo>
                  <a:lnTo>
                    <a:pt x="706315" y="994525"/>
                  </a:lnTo>
                  <a:lnTo>
                    <a:pt x="689921" y="1001453"/>
                  </a:lnTo>
                  <a:lnTo>
                    <a:pt x="674220" y="1007918"/>
                  </a:lnTo>
                  <a:lnTo>
                    <a:pt x="658519" y="1014153"/>
                  </a:lnTo>
                  <a:lnTo>
                    <a:pt x="643280" y="1019925"/>
                  </a:lnTo>
                  <a:lnTo>
                    <a:pt x="628503" y="1025236"/>
                  </a:lnTo>
                  <a:lnTo>
                    <a:pt x="613956" y="1030085"/>
                  </a:lnTo>
                  <a:lnTo>
                    <a:pt x="599640" y="1034704"/>
                  </a:lnTo>
                  <a:lnTo>
                    <a:pt x="585787" y="1039091"/>
                  </a:lnTo>
                  <a:lnTo>
                    <a:pt x="572164" y="1043016"/>
                  </a:lnTo>
                  <a:lnTo>
                    <a:pt x="558772" y="1046480"/>
                  </a:lnTo>
                  <a:lnTo>
                    <a:pt x="545610" y="1049713"/>
                  </a:lnTo>
                  <a:lnTo>
                    <a:pt x="532911" y="1052484"/>
                  </a:lnTo>
                  <a:lnTo>
                    <a:pt x="520443" y="1055255"/>
                  </a:lnTo>
                  <a:lnTo>
                    <a:pt x="508436" y="1057333"/>
                  </a:lnTo>
                  <a:lnTo>
                    <a:pt x="496429" y="1059411"/>
                  </a:lnTo>
                  <a:lnTo>
                    <a:pt x="484884" y="1061027"/>
                  </a:lnTo>
                  <a:lnTo>
                    <a:pt x="473340" y="1062413"/>
                  </a:lnTo>
                  <a:lnTo>
                    <a:pt x="462256" y="1063567"/>
                  </a:lnTo>
                  <a:lnTo>
                    <a:pt x="451404" y="1064491"/>
                  </a:lnTo>
                  <a:lnTo>
                    <a:pt x="440552" y="1064953"/>
                  </a:lnTo>
                  <a:lnTo>
                    <a:pt x="437550" y="1065184"/>
                  </a:lnTo>
                  <a:lnTo>
                    <a:pt x="438936" y="1064491"/>
                  </a:lnTo>
                  <a:lnTo>
                    <a:pt x="446555" y="1061951"/>
                  </a:lnTo>
                  <a:lnTo>
                    <a:pt x="455099" y="1059180"/>
                  </a:lnTo>
                  <a:lnTo>
                    <a:pt x="464796" y="1056178"/>
                  </a:lnTo>
                  <a:lnTo>
                    <a:pt x="475649" y="1053176"/>
                  </a:lnTo>
                  <a:lnTo>
                    <a:pt x="487424" y="1049944"/>
                  </a:lnTo>
                  <a:lnTo>
                    <a:pt x="500124" y="1046249"/>
                  </a:lnTo>
                  <a:lnTo>
                    <a:pt x="513747" y="1042555"/>
                  </a:lnTo>
                  <a:lnTo>
                    <a:pt x="528524" y="1038398"/>
                  </a:lnTo>
                  <a:lnTo>
                    <a:pt x="543994" y="1033780"/>
                  </a:lnTo>
                  <a:lnTo>
                    <a:pt x="560388" y="1028931"/>
                  </a:lnTo>
                  <a:lnTo>
                    <a:pt x="577474" y="1023620"/>
                  </a:lnTo>
                  <a:lnTo>
                    <a:pt x="595715" y="1017847"/>
                  </a:lnTo>
                  <a:lnTo>
                    <a:pt x="614418" y="1011382"/>
                  </a:lnTo>
                  <a:lnTo>
                    <a:pt x="634044" y="1004685"/>
                  </a:lnTo>
                  <a:lnTo>
                    <a:pt x="654594" y="997065"/>
                  </a:lnTo>
                  <a:lnTo>
                    <a:pt x="675606" y="988984"/>
                  </a:lnTo>
                  <a:lnTo>
                    <a:pt x="697541" y="980209"/>
                  </a:lnTo>
                  <a:lnTo>
                    <a:pt x="720169" y="970511"/>
                  </a:lnTo>
                  <a:lnTo>
                    <a:pt x="743489" y="960351"/>
                  </a:lnTo>
                  <a:lnTo>
                    <a:pt x="767272" y="949267"/>
                  </a:lnTo>
                  <a:close/>
                  <a:moveTo>
                    <a:pt x="987317" y="888769"/>
                  </a:moveTo>
                  <a:lnTo>
                    <a:pt x="985008" y="890155"/>
                  </a:lnTo>
                  <a:lnTo>
                    <a:pt x="985008" y="889924"/>
                  </a:lnTo>
                  <a:lnTo>
                    <a:pt x="988010" y="888076"/>
                  </a:lnTo>
                  <a:lnTo>
                    <a:pt x="993782" y="884613"/>
                  </a:lnTo>
                  <a:lnTo>
                    <a:pt x="999324" y="881149"/>
                  </a:lnTo>
                  <a:lnTo>
                    <a:pt x="1004865" y="877685"/>
                  </a:lnTo>
                  <a:lnTo>
                    <a:pt x="1010407" y="874222"/>
                  </a:lnTo>
                  <a:lnTo>
                    <a:pt x="1015717" y="870527"/>
                  </a:lnTo>
                  <a:lnTo>
                    <a:pt x="1021028" y="867064"/>
                  </a:lnTo>
                  <a:lnTo>
                    <a:pt x="1026570" y="863600"/>
                  </a:lnTo>
                  <a:lnTo>
                    <a:pt x="1031649" y="860136"/>
                  </a:lnTo>
                  <a:lnTo>
                    <a:pt x="1034882" y="858058"/>
                  </a:lnTo>
                  <a:lnTo>
                    <a:pt x="1029802" y="861753"/>
                  </a:lnTo>
                  <a:lnTo>
                    <a:pt x="1023106" y="866371"/>
                  </a:lnTo>
                  <a:lnTo>
                    <a:pt x="1016179" y="870989"/>
                  </a:lnTo>
                  <a:lnTo>
                    <a:pt x="1009021" y="875607"/>
                  </a:lnTo>
                  <a:lnTo>
                    <a:pt x="1001864" y="879995"/>
                  </a:lnTo>
                  <a:lnTo>
                    <a:pt x="994706" y="884382"/>
                  </a:lnTo>
                  <a:lnTo>
                    <a:pt x="987317" y="888769"/>
                  </a:lnTo>
                  <a:close/>
                  <a:moveTo>
                    <a:pt x="750647" y="1026391"/>
                  </a:moveTo>
                  <a:lnTo>
                    <a:pt x="758729" y="1023620"/>
                  </a:lnTo>
                  <a:lnTo>
                    <a:pt x="766579" y="1020849"/>
                  </a:lnTo>
                  <a:lnTo>
                    <a:pt x="774430" y="1018078"/>
                  </a:lnTo>
                  <a:lnTo>
                    <a:pt x="782511" y="1015307"/>
                  </a:lnTo>
                  <a:lnTo>
                    <a:pt x="790362" y="1012536"/>
                  </a:lnTo>
                  <a:lnTo>
                    <a:pt x="798212" y="1009535"/>
                  </a:lnTo>
                  <a:lnTo>
                    <a:pt x="806063" y="1006764"/>
                  </a:lnTo>
                  <a:lnTo>
                    <a:pt x="813913" y="1003762"/>
                  </a:lnTo>
                  <a:lnTo>
                    <a:pt x="821764" y="1000760"/>
                  </a:lnTo>
                  <a:lnTo>
                    <a:pt x="829614" y="997758"/>
                  </a:lnTo>
                  <a:lnTo>
                    <a:pt x="837465" y="994525"/>
                  </a:lnTo>
                  <a:lnTo>
                    <a:pt x="845315" y="991524"/>
                  </a:lnTo>
                  <a:lnTo>
                    <a:pt x="853166" y="988291"/>
                  </a:lnTo>
                  <a:lnTo>
                    <a:pt x="860785" y="985058"/>
                  </a:lnTo>
                  <a:lnTo>
                    <a:pt x="868636" y="981825"/>
                  </a:lnTo>
                  <a:lnTo>
                    <a:pt x="876255" y="978593"/>
                  </a:lnTo>
                  <a:lnTo>
                    <a:pt x="879257" y="977207"/>
                  </a:lnTo>
                  <a:lnTo>
                    <a:pt x="884568" y="994756"/>
                  </a:lnTo>
                  <a:lnTo>
                    <a:pt x="882490" y="995680"/>
                  </a:lnTo>
                  <a:lnTo>
                    <a:pt x="869790" y="1000067"/>
                  </a:lnTo>
                  <a:lnTo>
                    <a:pt x="857322" y="1004224"/>
                  </a:lnTo>
                  <a:lnTo>
                    <a:pt x="845084" y="1008380"/>
                  </a:lnTo>
                  <a:lnTo>
                    <a:pt x="833309" y="1012075"/>
                  </a:lnTo>
                  <a:lnTo>
                    <a:pt x="821995" y="1015769"/>
                  </a:lnTo>
                  <a:lnTo>
                    <a:pt x="810681" y="1019233"/>
                  </a:lnTo>
                  <a:lnTo>
                    <a:pt x="799828" y="1022465"/>
                  </a:lnTo>
                  <a:lnTo>
                    <a:pt x="789438" y="1025236"/>
                  </a:lnTo>
                  <a:lnTo>
                    <a:pt x="779279" y="1028007"/>
                  </a:lnTo>
                  <a:lnTo>
                    <a:pt x="769350" y="1030547"/>
                  </a:lnTo>
                  <a:lnTo>
                    <a:pt x="759883" y="1033087"/>
                  </a:lnTo>
                  <a:lnTo>
                    <a:pt x="750878" y="1035165"/>
                  </a:lnTo>
                  <a:lnTo>
                    <a:pt x="741873" y="1037013"/>
                  </a:lnTo>
                  <a:lnTo>
                    <a:pt x="733561" y="1038629"/>
                  </a:lnTo>
                  <a:lnTo>
                    <a:pt x="725249" y="1040245"/>
                  </a:lnTo>
                  <a:lnTo>
                    <a:pt x="717398" y="1041400"/>
                  </a:lnTo>
                  <a:lnTo>
                    <a:pt x="710009" y="1042555"/>
                  </a:lnTo>
                  <a:lnTo>
                    <a:pt x="702852" y="1043478"/>
                  </a:lnTo>
                  <a:lnTo>
                    <a:pt x="696155" y="1044171"/>
                  </a:lnTo>
                  <a:lnTo>
                    <a:pt x="694770" y="1044171"/>
                  </a:lnTo>
                  <a:lnTo>
                    <a:pt x="695232" y="1043940"/>
                  </a:lnTo>
                  <a:lnTo>
                    <a:pt x="703082" y="1041631"/>
                  </a:lnTo>
                  <a:lnTo>
                    <a:pt x="711164" y="1039091"/>
                  </a:lnTo>
                  <a:lnTo>
                    <a:pt x="719014" y="1036782"/>
                  </a:lnTo>
                  <a:lnTo>
                    <a:pt x="726865" y="1034242"/>
                  </a:lnTo>
                  <a:lnTo>
                    <a:pt x="734946" y="1031702"/>
                  </a:lnTo>
                  <a:lnTo>
                    <a:pt x="742797" y="1028931"/>
                  </a:lnTo>
                  <a:lnTo>
                    <a:pt x="750647" y="1026391"/>
                  </a:lnTo>
                  <a:close/>
                  <a:moveTo>
                    <a:pt x="1056355" y="927562"/>
                  </a:moveTo>
                  <a:lnTo>
                    <a:pt x="1048043" y="931025"/>
                  </a:lnTo>
                  <a:lnTo>
                    <a:pt x="1039962" y="934489"/>
                  </a:lnTo>
                  <a:lnTo>
                    <a:pt x="1031880" y="937953"/>
                  </a:lnTo>
                  <a:lnTo>
                    <a:pt x="1023799" y="941185"/>
                  </a:lnTo>
                  <a:lnTo>
                    <a:pt x="1015948" y="944418"/>
                  </a:lnTo>
                  <a:lnTo>
                    <a:pt x="1008098" y="947651"/>
                  </a:lnTo>
                  <a:lnTo>
                    <a:pt x="1004634" y="949036"/>
                  </a:lnTo>
                  <a:lnTo>
                    <a:pt x="995168" y="920635"/>
                  </a:lnTo>
                  <a:lnTo>
                    <a:pt x="1001171" y="917171"/>
                  </a:lnTo>
                  <a:lnTo>
                    <a:pt x="1008560" y="913015"/>
                  </a:lnTo>
                  <a:lnTo>
                    <a:pt x="1015948" y="908858"/>
                  </a:lnTo>
                  <a:lnTo>
                    <a:pt x="1023106" y="904471"/>
                  </a:lnTo>
                  <a:lnTo>
                    <a:pt x="1030495" y="900084"/>
                  </a:lnTo>
                  <a:lnTo>
                    <a:pt x="1037653" y="895696"/>
                  </a:lnTo>
                  <a:lnTo>
                    <a:pt x="1044580" y="891309"/>
                  </a:lnTo>
                  <a:lnTo>
                    <a:pt x="1051507" y="886922"/>
                  </a:lnTo>
                  <a:lnTo>
                    <a:pt x="1058433" y="882304"/>
                  </a:lnTo>
                  <a:lnTo>
                    <a:pt x="1065360" y="877916"/>
                  </a:lnTo>
                  <a:lnTo>
                    <a:pt x="1072056" y="873298"/>
                  </a:lnTo>
                  <a:lnTo>
                    <a:pt x="1078752" y="868680"/>
                  </a:lnTo>
                  <a:lnTo>
                    <a:pt x="1085448" y="864062"/>
                  </a:lnTo>
                  <a:lnTo>
                    <a:pt x="1085910" y="863600"/>
                  </a:lnTo>
                  <a:lnTo>
                    <a:pt x="1087065" y="866140"/>
                  </a:lnTo>
                  <a:lnTo>
                    <a:pt x="1091221" y="874453"/>
                  </a:lnTo>
                  <a:lnTo>
                    <a:pt x="1095839" y="882996"/>
                  </a:lnTo>
                  <a:lnTo>
                    <a:pt x="1100919" y="891540"/>
                  </a:lnTo>
                  <a:lnTo>
                    <a:pt x="1106922" y="900315"/>
                  </a:lnTo>
                  <a:lnTo>
                    <a:pt x="1110154" y="904702"/>
                  </a:lnTo>
                  <a:lnTo>
                    <a:pt x="1107384" y="905856"/>
                  </a:lnTo>
                  <a:lnTo>
                    <a:pt x="1098610" y="909551"/>
                  </a:lnTo>
                  <a:lnTo>
                    <a:pt x="1090066" y="913245"/>
                  </a:lnTo>
                  <a:lnTo>
                    <a:pt x="1081523" y="916940"/>
                  </a:lnTo>
                  <a:lnTo>
                    <a:pt x="1072980" y="920635"/>
                  </a:lnTo>
                  <a:lnTo>
                    <a:pt x="1064668" y="924098"/>
                  </a:lnTo>
                  <a:lnTo>
                    <a:pt x="1056355" y="927562"/>
                  </a:lnTo>
                  <a:close/>
                  <a:moveTo>
                    <a:pt x="1343823" y="1059411"/>
                  </a:moveTo>
                  <a:lnTo>
                    <a:pt x="1359524" y="1090815"/>
                  </a:lnTo>
                  <a:lnTo>
                    <a:pt x="1363218" y="1098666"/>
                  </a:lnTo>
                  <a:lnTo>
                    <a:pt x="1366681" y="1106516"/>
                  </a:lnTo>
                  <a:lnTo>
                    <a:pt x="1369683" y="1114367"/>
                  </a:lnTo>
                  <a:lnTo>
                    <a:pt x="1372223" y="1121987"/>
                  </a:lnTo>
                  <a:lnTo>
                    <a:pt x="1374301" y="1129607"/>
                  </a:lnTo>
                  <a:lnTo>
                    <a:pt x="1375917" y="1136996"/>
                  </a:lnTo>
                  <a:lnTo>
                    <a:pt x="1376841" y="1144155"/>
                  </a:lnTo>
                  <a:lnTo>
                    <a:pt x="1377303" y="1151544"/>
                  </a:lnTo>
                  <a:lnTo>
                    <a:pt x="1377072" y="1158471"/>
                  </a:lnTo>
                  <a:lnTo>
                    <a:pt x="1376148" y="1165629"/>
                  </a:lnTo>
                  <a:lnTo>
                    <a:pt x="1374532" y="1172556"/>
                  </a:lnTo>
                  <a:lnTo>
                    <a:pt x="1372223" y="1179484"/>
                  </a:lnTo>
                  <a:lnTo>
                    <a:pt x="1368990" y="1186411"/>
                  </a:lnTo>
                  <a:lnTo>
                    <a:pt x="1367374" y="1183871"/>
                  </a:lnTo>
                  <a:lnTo>
                    <a:pt x="1364372" y="1179253"/>
                  </a:lnTo>
                  <a:lnTo>
                    <a:pt x="1361602" y="1174635"/>
                  </a:lnTo>
                  <a:lnTo>
                    <a:pt x="1358600" y="1170016"/>
                  </a:lnTo>
                  <a:lnTo>
                    <a:pt x="1355829" y="1165629"/>
                  </a:lnTo>
                  <a:lnTo>
                    <a:pt x="1352828" y="1161011"/>
                  </a:lnTo>
                  <a:lnTo>
                    <a:pt x="1350057" y="1156393"/>
                  </a:lnTo>
                  <a:lnTo>
                    <a:pt x="1347055" y="1151775"/>
                  </a:lnTo>
                  <a:lnTo>
                    <a:pt x="1344053" y="1147156"/>
                  </a:lnTo>
                  <a:lnTo>
                    <a:pt x="1341283" y="1142538"/>
                  </a:lnTo>
                  <a:lnTo>
                    <a:pt x="1338281" y="1137920"/>
                  </a:lnTo>
                  <a:lnTo>
                    <a:pt x="1335510" y="1133302"/>
                  </a:lnTo>
                  <a:lnTo>
                    <a:pt x="1333201" y="1129838"/>
                  </a:lnTo>
                  <a:lnTo>
                    <a:pt x="1330661" y="1123142"/>
                  </a:lnTo>
                  <a:lnTo>
                    <a:pt x="1328814" y="1116215"/>
                  </a:lnTo>
                  <a:lnTo>
                    <a:pt x="1327429" y="1109287"/>
                  </a:lnTo>
                  <a:lnTo>
                    <a:pt x="1326736" y="1102591"/>
                  </a:lnTo>
                  <a:lnTo>
                    <a:pt x="1326505" y="1096126"/>
                  </a:lnTo>
                  <a:lnTo>
                    <a:pt x="1327198" y="1089891"/>
                  </a:lnTo>
                  <a:lnTo>
                    <a:pt x="1328352" y="1083887"/>
                  </a:lnTo>
                  <a:lnTo>
                    <a:pt x="1330200" y="1077422"/>
                  </a:lnTo>
                  <a:lnTo>
                    <a:pt x="1331816" y="1072573"/>
                  </a:lnTo>
                  <a:lnTo>
                    <a:pt x="1333663" y="1068878"/>
                  </a:lnTo>
                  <a:lnTo>
                    <a:pt x="1335741" y="1065876"/>
                  </a:lnTo>
                  <a:lnTo>
                    <a:pt x="1338050" y="1063336"/>
                  </a:lnTo>
                  <a:lnTo>
                    <a:pt x="1341052" y="1061027"/>
                  </a:lnTo>
                  <a:lnTo>
                    <a:pt x="1343823" y="1059411"/>
                  </a:lnTo>
                  <a:close/>
                  <a:moveTo>
                    <a:pt x="1419326" y="1419398"/>
                  </a:moveTo>
                  <a:lnTo>
                    <a:pt x="1426715" y="1354282"/>
                  </a:lnTo>
                  <a:lnTo>
                    <a:pt x="1427407" y="1347586"/>
                  </a:lnTo>
                  <a:lnTo>
                    <a:pt x="1427869" y="1340889"/>
                  </a:lnTo>
                  <a:lnTo>
                    <a:pt x="1428562" y="1334193"/>
                  </a:lnTo>
                  <a:lnTo>
                    <a:pt x="1429024" y="1327496"/>
                  </a:lnTo>
                  <a:lnTo>
                    <a:pt x="1429255" y="1320800"/>
                  </a:lnTo>
                  <a:lnTo>
                    <a:pt x="1429716" y="1314104"/>
                  </a:lnTo>
                  <a:lnTo>
                    <a:pt x="1429947" y="1307407"/>
                  </a:lnTo>
                  <a:lnTo>
                    <a:pt x="1430178" y="1300711"/>
                  </a:lnTo>
                  <a:lnTo>
                    <a:pt x="1430178" y="1294015"/>
                  </a:lnTo>
                  <a:lnTo>
                    <a:pt x="1430178" y="1287318"/>
                  </a:lnTo>
                  <a:lnTo>
                    <a:pt x="1430178" y="1280622"/>
                  </a:lnTo>
                  <a:lnTo>
                    <a:pt x="1430178" y="1274156"/>
                  </a:lnTo>
                  <a:lnTo>
                    <a:pt x="1429947" y="1267460"/>
                  </a:lnTo>
                  <a:lnTo>
                    <a:pt x="1429716" y="1260764"/>
                  </a:lnTo>
                  <a:lnTo>
                    <a:pt x="1429485" y="1254067"/>
                  </a:lnTo>
                  <a:lnTo>
                    <a:pt x="1429255" y="1247371"/>
                  </a:lnTo>
                  <a:lnTo>
                    <a:pt x="1428793" y="1240675"/>
                  </a:lnTo>
                  <a:lnTo>
                    <a:pt x="1428562" y="1233978"/>
                  </a:lnTo>
                  <a:lnTo>
                    <a:pt x="1428100" y="1227513"/>
                  </a:lnTo>
                  <a:lnTo>
                    <a:pt x="1427407" y="1220816"/>
                  </a:lnTo>
                  <a:lnTo>
                    <a:pt x="1426946" y="1214120"/>
                  </a:lnTo>
                  <a:lnTo>
                    <a:pt x="1426253" y="1207424"/>
                  </a:lnTo>
                  <a:lnTo>
                    <a:pt x="1425560" y="1200958"/>
                  </a:lnTo>
                  <a:lnTo>
                    <a:pt x="1424868" y="1194262"/>
                  </a:lnTo>
                  <a:lnTo>
                    <a:pt x="1424175" y="1187566"/>
                  </a:lnTo>
                  <a:lnTo>
                    <a:pt x="1423251" y="1180869"/>
                  </a:lnTo>
                  <a:lnTo>
                    <a:pt x="1422559" y="1174635"/>
                  </a:lnTo>
                  <a:lnTo>
                    <a:pt x="1428331" y="1178791"/>
                  </a:lnTo>
                  <a:lnTo>
                    <a:pt x="1434103" y="1183178"/>
                  </a:lnTo>
                  <a:lnTo>
                    <a:pt x="1438490" y="1187104"/>
                  </a:lnTo>
                  <a:lnTo>
                    <a:pt x="1441492" y="1190567"/>
                  </a:lnTo>
                  <a:lnTo>
                    <a:pt x="1442185" y="1191491"/>
                  </a:lnTo>
                  <a:lnTo>
                    <a:pt x="1441492" y="1208809"/>
                  </a:lnTo>
                  <a:lnTo>
                    <a:pt x="1440799" y="1228667"/>
                  </a:lnTo>
                  <a:lnTo>
                    <a:pt x="1440107" y="1247602"/>
                  </a:lnTo>
                  <a:lnTo>
                    <a:pt x="1439183" y="1265382"/>
                  </a:lnTo>
                  <a:lnTo>
                    <a:pt x="1438029" y="1282469"/>
                  </a:lnTo>
                  <a:lnTo>
                    <a:pt x="1437105" y="1298402"/>
                  </a:lnTo>
                  <a:lnTo>
                    <a:pt x="1435720" y="1313642"/>
                  </a:lnTo>
                  <a:lnTo>
                    <a:pt x="1434565" y="1327958"/>
                  </a:lnTo>
                  <a:lnTo>
                    <a:pt x="1433180" y="1341351"/>
                  </a:lnTo>
                  <a:lnTo>
                    <a:pt x="1431564" y="1353820"/>
                  </a:lnTo>
                  <a:lnTo>
                    <a:pt x="1429947" y="1365596"/>
                  </a:lnTo>
                  <a:lnTo>
                    <a:pt x="1428331" y="1376680"/>
                  </a:lnTo>
                  <a:lnTo>
                    <a:pt x="1426715" y="1386609"/>
                  </a:lnTo>
                  <a:lnTo>
                    <a:pt x="1424868" y="1396076"/>
                  </a:lnTo>
                  <a:lnTo>
                    <a:pt x="1423020" y="1404620"/>
                  </a:lnTo>
                  <a:lnTo>
                    <a:pt x="1421173" y="1412471"/>
                  </a:lnTo>
                  <a:lnTo>
                    <a:pt x="1419326" y="1419398"/>
                  </a:lnTo>
                  <a:close/>
                  <a:moveTo>
                    <a:pt x="1399931" y="1296786"/>
                  </a:moveTo>
                  <a:lnTo>
                    <a:pt x="1399700" y="1294938"/>
                  </a:lnTo>
                  <a:lnTo>
                    <a:pt x="1399007" y="1288935"/>
                  </a:lnTo>
                  <a:lnTo>
                    <a:pt x="1398314" y="1282931"/>
                  </a:lnTo>
                  <a:lnTo>
                    <a:pt x="1397622" y="1276927"/>
                  </a:lnTo>
                  <a:lnTo>
                    <a:pt x="1396929" y="1270924"/>
                  </a:lnTo>
                  <a:lnTo>
                    <a:pt x="1396236" y="1264920"/>
                  </a:lnTo>
                  <a:lnTo>
                    <a:pt x="1395544" y="1258916"/>
                  </a:lnTo>
                  <a:lnTo>
                    <a:pt x="1394620" y="1252913"/>
                  </a:lnTo>
                  <a:lnTo>
                    <a:pt x="1393927" y="1246678"/>
                  </a:lnTo>
                  <a:lnTo>
                    <a:pt x="1393004" y="1240675"/>
                  </a:lnTo>
                  <a:lnTo>
                    <a:pt x="1392311" y="1234671"/>
                  </a:lnTo>
                  <a:lnTo>
                    <a:pt x="1391849" y="1232362"/>
                  </a:lnTo>
                  <a:lnTo>
                    <a:pt x="1392311" y="1231669"/>
                  </a:lnTo>
                  <a:lnTo>
                    <a:pt x="1393004" y="1236518"/>
                  </a:lnTo>
                  <a:lnTo>
                    <a:pt x="1394620" y="1246678"/>
                  </a:lnTo>
                  <a:lnTo>
                    <a:pt x="1396005" y="1257069"/>
                  </a:lnTo>
                  <a:lnTo>
                    <a:pt x="1397160" y="1267229"/>
                  </a:lnTo>
                  <a:lnTo>
                    <a:pt x="1398314" y="1277389"/>
                  </a:lnTo>
                  <a:lnTo>
                    <a:pt x="1399238" y="1287780"/>
                  </a:lnTo>
                  <a:lnTo>
                    <a:pt x="1399931" y="1296786"/>
                  </a:lnTo>
                  <a:close/>
                  <a:moveTo>
                    <a:pt x="1505451" y="1271847"/>
                  </a:moveTo>
                  <a:lnTo>
                    <a:pt x="1507991" y="1260533"/>
                  </a:lnTo>
                  <a:lnTo>
                    <a:pt x="1509838" y="1248987"/>
                  </a:lnTo>
                  <a:lnTo>
                    <a:pt x="1511454" y="1237442"/>
                  </a:lnTo>
                  <a:lnTo>
                    <a:pt x="1512608" y="1225896"/>
                  </a:lnTo>
                  <a:lnTo>
                    <a:pt x="1513532" y="1214120"/>
                  </a:lnTo>
                  <a:lnTo>
                    <a:pt x="1513763" y="1202575"/>
                  </a:lnTo>
                  <a:lnTo>
                    <a:pt x="1513994" y="1190567"/>
                  </a:lnTo>
                  <a:lnTo>
                    <a:pt x="1513763" y="1187104"/>
                  </a:lnTo>
                  <a:lnTo>
                    <a:pt x="1515841" y="1187566"/>
                  </a:lnTo>
                  <a:lnTo>
                    <a:pt x="1527386" y="1187335"/>
                  </a:lnTo>
                  <a:lnTo>
                    <a:pt x="1537084" y="1185718"/>
                  </a:lnTo>
                  <a:lnTo>
                    <a:pt x="1544241" y="1184333"/>
                  </a:lnTo>
                  <a:lnTo>
                    <a:pt x="1542163" y="1192876"/>
                  </a:lnTo>
                  <a:lnTo>
                    <a:pt x="1538700" y="1208578"/>
                  </a:lnTo>
                  <a:lnTo>
                    <a:pt x="1535006" y="1223818"/>
                  </a:lnTo>
                  <a:lnTo>
                    <a:pt x="1531311" y="1237904"/>
                  </a:lnTo>
                  <a:lnTo>
                    <a:pt x="1527617" y="1251527"/>
                  </a:lnTo>
                  <a:lnTo>
                    <a:pt x="1523922" y="1264227"/>
                  </a:lnTo>
                  <a:lnTo>
                    <a:pt x="1520228" y="1276235"/>
                  </a:lnTo>
                  <a:lnTo>
                    <a:pt x="1516534" y="1287549"/>
                  </a:lnTo>
                  <a:lnTo>
                    <a:pt x="1512839" y="1298171"/>
                  </a:lnTo>
                  <a:lnTo>
                    <a:pt x="1509376" y="1308100"/>
                  </a:lnTo>
                  <a:lnTo>
                    <a:pt x="1505682" y="1317336"/>
                  </a:lnTo>
                  <a:lnTo>
                    <a:pt x="1501987" y="1326111"/>
                  </a:lnTo>
                  <a:lnTo>
                    <a:pt x="1498524" y="1333962"/>
                  </a:lnTo>
                  <a:lnTo>
                    <a:pt x="1494829" y="1341582"/>
                  </a:lnTo>
                  <a:lnTo>
                    <a:pt x="1491366" y="1348509"/>
                  </a:lnTo>
                  <a:lnTo>
                    <a:pt x="1487902" y="1354744"/>
                  </a:lnTo>
                  <a:lnTo>
                    <a:pt x="1484439" y="1360516"/>
                  </a:lnTo>
                  <a:lnTo>
                    <a:pt x="1480976" y="1365827"/>
                  </a:lnTo>
                  <a:lnTo>
                    <a:pt x="1477512" y="1370676"/>
                  </a:lnTo>
                  <a:lnTo>
                    <a:pt x="1474049" y="1375064"/>
                  </a:lnTo>
                  <a:lnTo>
                    <a:pt x="1470816" y="1378758"/>
                  </a:lnTo>
                  <a:lnTo>
                    <a:pt x="1467353" y="1382453"/>
                  </a:lnTo>
                  <a:lnTo>
                    <a:pt x="1464120" y="1385455"/>
                  </a:lnTo>
                  <a:lnTo>
                    <a:pt x="1460887" y="1388226"/>
                  </a:lnTo>
                  <a:lnTo>
                    <a:pt x="1457886" y="1390535"/>
                  </a:lnTo>
                  <a:lnTo>
                    <a:pt x="1455808" y="1392151"/>
                  </a:lnTo>
                  <a:lnTo>
                    <a:pt x="1456962" y="1386609"/>
                  </a:lnTo>
                  <a:lnTo>
                    <a:pt x="1458348" y="1379220"/>
                  </a:lnTo>
                  <a:lnTo>
                    <a:pt x="1459733" y="1372062"/>
                  </a:lnTo>
                  <a:lnTo>
                    <a:pt x="1461118" y="1364904"/>
                  </a:lnTo>
                  <a:lnTo>
                    <a:pt x="1462273" y="1357976"/>
                  </a:lnTo>
                  <a:lnTo>
                    <a:pt x="1476127" y="1354051"/>
                  </a:lnTo>
                  <a:lnTo>
                    <a:pt x="1483285" y="1338349"/>
                  </a:lnTo>
                  <a:lnTo>
                    <a:pt x="1487902" y="1327496"/>
                  </a:lnTo>
                  <a:lnTo>
                    <a:pt x="1492290" y="1316413"/>
                  </a:lnTo>
                  <a:lnTo>
                    <a:pt x="1496215" y="1305560"/>
                  </a:lnTo>
                  <a:lnTo>
                    <a:pt x="1499678" y="1294246"/>
                  </a:lnTo>
                  <a:lnTo>
                    <a:pt x="1502911" y="1283162"/>
                  </a:lnTo>
                  <a:lnTo>
                    <a:pt x="1505451" y="1271847"/>
                  </a:lnTo>
                  <a:close/>
                  <a:moveTo>
                    <a:pt x="1576567" y="1204653"/>
                  </a:moveTo>
                  <a:lnTo>
                    <a:pt x="1576798" y="1203498"/>
                  </a:lnTo>
                  <a:lnTo>
                    <a:pt x="1578183" y="1197033"/>
                  </a:lnTo>
                  <a:lnTo>
                    <a:pt x="1579569" y="1190567"/>
                  </a:lnTo>
                  <a:lnTo>
                    <a:pt x="1580723" y="1184102"/>
                  </a:lnTo>
                  <a:lnTo>
                    <a:pt x="1581878" y="1177636"/>
                  </a:lnTo>
                  <a:lnTo>
                    <a:pt x="1582570" y="1174404"/>
                  </a:lnTo>
                  <a:lnTo>
                    <a:pt x="1585803" y="1174173"/>
                  </a:lnTo>
                  <a:lnTo>
                    <a:pt x="1587650" y="1173942"/>
                  </a:lnTo>
                  <a:lnTo>
                    <a:pt x="1583956" y="1183178"/>
                  </a:lnTo>
                  <a:lnTo>
                    <a:pt x="1580492" y="1192415"/>
                  </a:lnTo>
                  <a:lnTo>
                    <a:pt x="1577260" y="1202113"/>
                  </a:lnTo>
                  <a:lnTo>
                    <a:pt x="1576567" y="1204653"/>
                  </a:lnTo>
                  <a:close/>
                  <a:moveTo>
                    <a:pt x="1567562" y="1239982"/>
                  </a:moveTo>
                  <a:lnTo>
                    <a:pt x="1567100" y="1242522"/>
                  </a:lnTo>
                  <a:lnTo>
                    <a:pt x="1565484" y="1253144"/>
                  </a:lnTo>
                  <a:lnTo>
                    <a:pt x="1564099" y="1263996"/>
                  </a:lnTo>
                  <a:lnTo>
                    <a:pt x="1563406" y="1275080"/>
                  </a:lnTo>
                  <a:lnTo>
                    <a:pt x="1562944" y="1286626"/>
                  </a:lnTo>
                  <a:lnTo>
                    <a:pt x="1562944" y="1298171"/>
                  </a:lnTo>
                  <a:lnTo>
                    <a:pt x="1563637" y="1310178"/>
                  </a:lnTo>
                  <a:lnTo>
                    <a:pt x="1564329" y="1316644"/>
                  </a:lnTo>
                  <a:lnTo>
                    <a:pt x="1564099" y="1316644"/>
                  </a:lnTo>
                  <a:lnTo>
                    <a:pt x="1560173" y="1320569"/>
                  </a:lnTo>
                  <a:lnTo>
                    <a:pt x="1556479" y="1324495"/>
                  </a:lnTo>
                  <a:lnTo>
                    <a:pt x="1552554" y="1327958"/>
                  </a:lnTo>
                  <a:lnTo>
                    <a:pt x="1548628" y="1331422"/>
                  </a:lnTo>
                  <a:lnTo>
                    <a:pt x="1544934" y="1334655"/>
                  </a:lnTo>
                  <a:lnTo>
                    <a:pt x="1541009" y="1337656"/>
                  </a:lnTo>
                  <a:lnTo>
                    <a:pt x="1537084" y="1340427"/>
                  </a:lnTo>
                  <a:lnTo>
                    <a:pt x="1533389" y="1342967"/>
                  </a:lnTo>
                  <a:lnTo>
                    <a:pt x="1531311" y="1344353"/>
                  </a:lnTo>
                  <a:lnTo>
                    <a:pt x="1533620" y="1338349"/>
                  </a:lnTo>
                  <a:lnTo>
                    <a:pt x="1536160" y="1332115"/>
                  </a:lnTo>
                  <a:lnTo>
                    <a:pt x="1538700" y="1325649"/>
                  </a:lnTo>
                  <a:lnTo>
                    <a:pt x="1541240" y="1319184"/>
                  </a:lnTo>
                  <a:lnTo>
                    <a:pt x="1543780" y="1312718"/>
                  </a:lnTo>
                  <a:lnTo>
                    <a:pt x="1546089" y="1306484"/>
                  </a:lnTo>
                  <a:lnTo>
                    <a:pt x="1548398" y="1300018"/>
                  </a:lnTo>
                  <a:lnTo>
                    <a:pt x="1550707" y="1293553"/>
                  </a:lnTo>
                  <a:lnTo>
                    <a:pt x="1553016" y="1287087"/>
                  </a:lnTo>
                  <a:lnTo>
                    <a:pt x="1555094" y="1280622"/>
                  </a:lnTo>
                  <a:lnTo>
                    <a:pt x="1557172" y="1274387"/>
                  </a:lnTo>
                  <a:lnTo>
                    <a:pt x="1559250" y="1267922"/>
                  </a:lnTo>
                  <a:lnTo>
                    <a:pt x="1561328" y="1261456"/>
                  </a:lnTo>
                  <a:lnTo>
                    <a:pt x="1563175" y="1254991"/>
                  </a:lnTo>
                  <a:lnTo>
                    <a:pt x="1565253" y="1248526"/>
                  </a:lnTo>
                  <a:lnTo>
                    <a:pt x="1567100" y="1242291"/>
                  </a:lnTo>
                  <a:lnTo>
                    <a:pt x="1567562" y="1239982"/>
                  </a:lnTo>
                  <a:close/>
                  <a:moveTo>
                    <a:pt x="1665232" y="1263766"/>
                  </a:moveTo>
                  <a:lnTo>
                    <a:pt x="1663154" y="1271616"/>
                  </a:lnTo>
                  <a:lnTo>
                    <a:pt x="1660845" y="1279236"/>
                  </a:lnTo>
                  <a:lnTo>
                    <a:pt x="1658536" y="1286626"/>
                  </a:lnTo>
                  <a:lnTo>
                    <a:pt x="1655765" y="1293553"/>
                  </a:lnTo>
                  <a:lnTo>
                    <a:pt x="1653225" y="1300480"/>
                  </a:lnTo>
                  <a:lnTo>
                    <a:pt x="1650223" y="1306946"/>
                  </a:lnTo>
                  <a:lnTo>
                    <a:pt x="1647222" y="1312949"/>
                  </a:lnTo>
                  <a:lnTo>
                    <a:pt x="1643989" y="1318953"/>
                  </a:lnTo>
                  <a:lnTo>
                    <a:pt x="1640757" y="1324726"/>
                  </a:lnTo>
                  <a:lnTo>
                    <a:pt x="1637293" y="1330036"/>
                  </a:lnTo>
                  <a:lnTo>
                    <a:pt x="1633599" y="1335347"/>
                  </a:lnTo>
                  <a:lnTo>
                    <a:pt x="1629904" y="1340196"/>
                  </a:lnTo>
                  <a:lnTo>
                    <a:pt x="1626210" y="1344815"/>
                  </a:lnTo>
                  <a:lnTo>
                    <a:pt x="1622285" y="1349433"/>
                  </a:lnTo>
                  <a:lnTo>
                    <a:pt x="1618129" y="1353589"/>
                  </a:lnTo>
                  <a:lnTo>
                    <a:pt x="1613972" y="1357746"/>
                  </a:lnTo>
                  <a:lnTo>
                    <a:pt x="1609585" y="1361440"/>
                  </a:lnTo>
                  <a:lnTo>
                    <a:pt x="1605198" y="1365135"/>
                  </a:lnTo>
                  <a:lnTo>
                    <a:pt x="1600580" y="1368598"/>
                  </a:lnTo>
                  <a:lnTo>
                    <a:pt x="1598502" y="1370215"/>
                  </a:lnTo>
                  <a:lnTo>
                    <a:pt x="1598733" y="1369060"/>
                  </a:lnTo>
                  <a:lnTo>
                    <a:pt x="1599888" y="1359824"/>
                  </a:lnTo>
                  <a:lnTo>
                    <a:pt x="1601042" y="1350587"/>
                  </a:lnTo>
                  <a:lnTo>
                    <a:pt x="1601966" y="1341351"/>
                  </a:lnTo>
                  <a:lnTo>
                    <a:pt x="1602658" y="1331884"/>
                  </a:lnTo>
                  <a:lnTo>
                    <a:pt x="1603351" y="1322647"/>
                  </a:lnTo>
                  <a:lnTo>
                    <a:pt x="1603582" y="1313411"/>
                  </a:lnTo>
                  <a:lnTo>
                    <a:pt x="1604044" y="1304406"/>
                  </a:lnTo>
                  <a:lnTo>
                    <a:pt x="1604044" y="1295169"/>
                  </a:lnTo>
                  <a:lnTo>
                    <a:pt x="1604044" y="1285933"/>
                  </a:lnTo>
                  <a:lnTo>
                    <a:pt x="1604044" y="1276696"/>
                  </a:lnTo>
                  <a:lnTo>
                    <a:pt x="1603813" y="1267460"/>
                  </a:lnTo>
                  <a:lnTo>
                    <a:pt x="1603582" y="1258455"/>
                  </a:lnTo>
                  <a:lnTo>
                    <a:pt x="1603351" y="1250142"/>
                  </a:lnTo>
                  <a:lnTo>
                    <a:pt x="1604275" y="1240906"/>
                  </a:lnTo>
                  <a:lnTo>
                    <a:pt x="1605429" y="1231669"/>
                  </a:lnTo>
                  <a:lnTo>
                    <a:pt x="1607046" y="1223126"/>
                  </a:lnTo>
                  <a:lnTo>
                    <a:pt x="1608893" y="1215044"/>
                  </a:lnTo>
                  <a:lnTo>
                    <a:pt x="1610971" y="1207424"/>
                  </a:lnTo>
                  <a:lnTo>
                    <a:pt x="1613280" y="1200266"/>
                  </a:lnTo>
                  <a:lnTo>
                    <a:pt x="1615820" y="1193569"/>
                  </a:lnTo>
                  <a:lnTo>
                    <a:pt x="1618590" y="1187566"/>
                  </a:lnTo>
                  <a:lnTo>
                    <a:pt x="1621592" y="1181793"/>
                  </a:lnTo>
                  <a:lnTo>
                    <a:pt x="1624825" y="1176482"/>
                  </a:lnTo>
                  <a:lnTo>
                    <a:pt x="1628288" y="1171402"/>
                  </a:lnTo>
                  <a:lnTo>
                    <a:pt x="1631982" y="1166784"/>
                  </a:lnTo>
                  <a:lnTo>
                    <a:pt x="1635677" y="1162396"/>
                  </a:lnTo>
                  <a:lnTo>
                    <a:pt x="1639602" y="1158471"/>
                  </a:lnTo>
                  <a:lnTo>
                    <a:pt x="1640064" y="1158240"/>
                  </a:lnTo>
                  <a:lnTo>
                    <a:pt x="1650223" y="1169093"/>
                  </a:lnTo>
                  <a:lnTo>
                    <a:pt x="1673082" y="1191491"/>
                  </a:lnTo>
                  <a:lnTo>
                    <a:pt x="1675622" y="1193569"/>
                  </a:lnTo>
                  <a:lnTo>
                    <a:pt x="1675160" y="1198649"/>
                  </a:lnTo>
                  <a:lnTo>
                    <a:pt x="1674468" y="1209040"/>
                  </a:lnTo>
                  <a:lnTo>
                    <a:pt x="1673313" y="1218969"/>
                  </a:lnTo>
                  <a:lnTo>
                    <a:pt x="1672159" y="1228667"/>
                  </a:lnTo>
                  <a:lnTo>
                    <a:pt x="1670773" y="1237904"/>
                  </a:lnTo>
                  <a:lnTo>
                    <a:pt x="1669157" y="1246678"/>
                  </a:lnTo>
                  <a:lnTo>
                    <a:pt x="1667310" y="1255453"/>
                  </a:lnTo>
                  <a:lnTo>
                    <a:pt x="1665232" y="1263766"/>
                  </a:lnTo>
                  <a:close/>
                  <a:moveTo>
                    <a:pt x="1555786" y="1533006"/>
                  </a:moveTo>
                  <a:lnTo>
                    <a:pt x="1559019" y="1540626"/>
                  </a:lnTo>
                  <a:lnTo>
                    <a:pt x="1561790" y="1548246"/>
                  </a:lnTo>
                  <a:lnTo>
                    <a:pt x="1564099" y="1556096"/>
                  </a:lnTo>
                  <a:lnTo>
                    <a:pt x="1565946" y="1564409"/>
                  </a:lnTo>
                  <a:lnTo>
                    <a:pt x="1567100" y="1573184"/>
                  </a:lnTo>
                  <a:lnTo>
                    <a:pt x="1568024" y="1581266"/>
                  </a:lnTo>
                  <a:lnTo>
                    <a:pt x="1569871" y="1589578"/>
                  </a:lnTo>
                  <a:lnTo>
                    <a:pt x="1572411" y="1597198"/>
                  </a:lnTo>
                  <a:lnTo>
                    <a:pt x="1575643" y="1603895"/>
                  </a:lnTo>
                  <a:lnTo>
                    <a:pt x="1579338" y="1609898"/>
                  </a:lnTo>
                  <a:lnTo>
                    <a:pt x="1583032" y="1615440"/>
                  </a:lnTo>
                  <a:lnTo>
                    <a:pt x="1586727" y="1620520"/>
                  </a:lnTo>
                  <a:lnTo>
                    <a:pt x="1590421" y="1625138"/>
                  </a:lnTo>
                  <a:lnTo>
                    <a:pt x="1593653" y="1629756"/>
                  </a:lnTo>
                  <a:lnTo>
                    <a:pt x="1596655" y="1634144"/>
                  </a:lnTo>
                  <a:lnTo>
                    <a:pt x="1599195" y="1638762"/>
                  </a:lnTo>
                  <a:lnTo>
                    <a:pt x="1601504" y="1643611"/>
                  </a:lnTo>
                  <a:lnTo>
                    <a:pt x="1603351" y="1648922"/>
                  </a:lnTo>
                  <a:lnTo>
                    <a:pt x="1603582" y="1650307"/>
                  </a:lnTo>
                  <a:lnTo>
                    <a:pt x="1598964" y="1647306"/>
                  </a:lnTo>
                  <a:lnTo>
                    <a:pt x="1593884" y="1643611"/>
                  </a:lnTo>
                  <a:lnTo>
                    <a:pt x="1589266" y="1639455"/>
                  </a:lnTo>
                  <a:lnTo>
                    <a:pt x="1585110" y="1635298"/>
                  </a:lnTo>
                  <a:lnTo>
                    <a:pt x="1580954" y="1630449"/>
                  </a:lnTo>
                  <a:lnTo>
                    <a:pt x="1577491" y="1625369"/>
                  </a:lnTo>
                  <a:lnTo>
                    <a:pt x="1574027" y="1619827"/>
                  </a:lnTo>
                  <a:lnTo>
                    <a:pt x="1571026" y="1613824"/>
                  </a:lnTo>
                  <a:lnTo>
                    <a:pt x="1568255" y="1607358"/>
                  </a:lnTo>
                  <a:lnTo>
                    <a:pt x="1566177" y="1600200"/>
                  </a:lnTo>
                  <a:lnTo>
                    <a:pt x="1564099" y="1592580"/>
                  </a:lnTo>
                  <a:lnTo>
                    <a:pt x="1562713" y="1584267"/>
                  </a:lnTo>
                  <a:lnTo>
                    <a:pt x="1561097" y="1571106"/>
                  </a:lnTo>
                  <a:lnTo>
                    <a:pt x="1549552" y="1559098"/>
                  </a:lnTo>
                  <a:lnTo>
                    <a:pt x="1542394" y="1550093"/>
                  </a:lnTo>
                  <a:lnTo>
                    <a:pt x="1535929" y="1540626"/>
                  </a:lnTo>
                  <a:lnTo>
                    <a:pt x="1530388" y="1530696"/>
                  </a:lnTo>
                  <a:lnTo>
                    <a:pt x="1525539" y="1520306"/>
                  </a:lnTo>
                  <a:lnTo>
                    <a:pt x="1521613" y="1509453"/>
                  </a:lnTo>
                  <a:lnTo>
                    <a:pt x="1518150" y="1498369"/>
                  </a:lnTo>
                  <a:lnTo>
                    <a:pt x="1515610" y="1486593"/>
                  </a:lnTo>
                  <a:lnTo>
                    <a:pt x="1513301" y="1474586"/>
                  </a:lnTo>
                  <a:lnTo>
                    <a:pt x="1511685" y="1462347"/>
                  </a:lnTo>
                  <a:lnTo>
                    <a:pt x="1510530" y="1449647"/>
                  </a:lnTo>
                  <a:lnTo>
                    <a:pt x="1509838" y="1436716"/>
                  </a:lnTo>
                  <a:lnTo>
                    <a:pt x="1509607" y="1423555"/>
                  </a:lnTo>
                  <a:lnTo>
                    <a:pt x="1509607" y="1410162"/>
                  </a:lnTo>
                  <a:lnTo>
                    <a:pt x="1509838" y="1396538"/>
                  </a:lnTo>
                  <a:lnTo>
                    <a:pt x="1510069" y="1390996"/>
                  </a:lnTo>
                  <a:lnTo>
                    <a:pt x="1519997" y="1387533"/>
                  </a:lnTo>
                  <a:lnTo>
                    <a:pt x="1525770" y="1385455"/>
                  </a:lnTo>
                  <a:lnTo>
                    <a:pt x="1531542" y="1383146"/>
                  </a:lnTo>
                  <a:lnTo>
                    <a:pt x="1532004" y="1383146"/>
                  </a:lnTo>
                  <a:lnTo>
                    <a:pt x="1531773" y="1390766"/>
                  </a:lnTo>
                  <a:lnTo>
                    <a:pt x="1531542" y="1399540"/>
                  </a:lnTo>
                  <a:lnTo>
                    <a:pt x="1531773" y="1408315"/>
                  </a:lnTo>
                  <a:lnTo>
                    <a:pt x="1531773" y="1417089"/>
                  </a:lnTo>
                  <a:lnTo>
                    <a:pt x="1532235" y="1426095"/>
                  </a:lnTo>
                  <a:lnTo>
                    <a:pt x="1532697" y="1434869"/>
                  </a:lnTo>
                  <a:lnTo>
                    <a:pt x="1533158" y="1443875"/>
                  </a:lnTo>
                  <a:lnTo>
                    <a:pt x="1534082" y="1452880"/>
                  </a:lnTo>
                  <a:lnTo>
                    <a:pt x="1535006" y="1461886"/>
                  </a:lnTo>
                  <a:lnTo>
                    <a:pt x="1536160" y="1471122"/>
                  </a:lnTo>
                  <a:lnTo>
                    <a:pt x="1537315" y="1480127"/>
                  </a:lnTo>
                  <a:lnTo>
                    <a:pt x="1538931" y="1489364"/>
                  </a:lnTo>
                  <a:lnTo>
                    <a:pt x="1540547" y="1498600"/>
                  </a:lnTo>
                  <a:lnTo>
                    <a:pt x="1542856" y="1509915"/>
                  </a:lnTo>
                  <a:lnTo>
                    <a:pt x="1548398" y="1518920"/>
                  </a:lnTo>
                  <a:lnTo>
                    <a:pt x="1552323" y="1525847"/>
                  </a:lnTo>
                  <a:lnTo>
                    <a:pt x="1555786" y="1533006"/>
                  </a:lnTo>
                  <a:close/>
                  <a:moveTo>
                    <a:pt x="1562251" y="1425171"/>
                  </a:moveTo>
                  <a:lnTo>
                    <a:pt x="1562021" y="1416166"/>
                  </a:lnTo>
                  <a:lnTo>
                    <a:pt x="1562021" y="1408776"/>
                  </a:lnTo>
                  <a:lnTo>
                    <a:pt x="1563175" y="1411316"/>
                  </a:lnTo>
                  <a:lnTo>
                    <a:pt x="1564560" y="1413856"/>
                  </a:lnTo>
                  <a:lnTo>
                    <a:pt x="1566177" y="1416166"/>
                  </a:lnTo>
                  <a:lnTo>
                    <a:pt x="1567331" y="1418013"/>
                  </a:lnTo>
                  <a:lnTo>
                    <a:pt x="1567100" y="1418244"/>
                  </a:lnTo>
                  <a:lnTo>
                    <a:pt x="1565946" y="1424478"/>
                  </a:lnTo>
                  <a:lnTo>
                    <a:pt x="1564560" y="1430482"/>
                  </a:lnTo>
                  <a:lnTo>
                    <a:pt x="1563406" y="1436716"/>
                  </a:lnTo>
                  <a:lnTo>
                    <a:pt x="1563175" y="1438333"/>
                  </a:lnTo>
                  <a:lnTo>
                    <a:pt x="1562713" y="1433946"/>
                  </a:lnTo>
                  <a:lnTo>
                    <a:pt x="1562251" y="1425171"/>
                  </a:lnTo>
                  <a:close/>
                  <a:moveTo>
                    <a:pt x="1626210" y="1574107"/>
                  </a:moveTo>
                  <a:lnTo>
                    <a:pt x="1628057" y="1586346"/>
                  </a:lnTo>
                  <a:lnTo>
                    <a:pt x="1630366" y="1598815"/>
                  </a:lnTo>
                  <a:lnTo>
                    <a:pt x="1632675" y="1611053"/>
                  </a:lnTo>
                  <a:lnTo>
                    <a:pt x="1633599" y="1618211"/>
                  </a:lnTo>
                  <a:lnTo>
                    <a:pt x="1634984" y="1626524"/>
                  </a:lnTo>
                  <a:lnTo>
                    <a:pt x="1637062" y="1635067"/>
                  </a:lnTo>
                  <a:lnTo>
                    <a:pt x="1639833" y="1643611"/>
                  </a:lnTo>
                  <a:lnTo>
                    <a:pt x="1643989" y="1652386"/>
                  </a:lnTo>
                  <a:lnTo>
                    <a:pt x="1649069" y="1661160"/>
                  </a:lnTo>
                  <a:lnTo>
                    <a:pt x="1655534" y="1669704"/>
                  </a:lnTo>
                  <a:lnTo>
                    <a:pt x="1659690" y="1673860"/>
                  </a:lnTo>
                  <a:lnTo>
                    <a:pt x="1659690" y="1678940"/>
                  </a:lnTo>
                  <a:lnTo>
                    <a:pt x="1659921" y="1684020"/>
                  </a:lnTo>
                  <a:lnTo>
                    <a:pt x="1660383" y="1689100"/>
                  </a:lnTo>
                  <a:lnTo>
                    <a:pt x="1660845" y="1694411"/>
                  </a:lnTo>
                  <a:lnTo>
                    <a:pt x="1661768" y="1699491"/>
                  </a:lnTo>
                  <a:lnTo>
                    <a:pt x="1662692" y="1704340"/>
                  </a:lnTo>
                  <a:lnTo>
                    <a:pt x="1663846" y="1709420"/>
                  </a:lnTo>
                  <a:lnTo>
                    <a:pt x="1665001" y="1714500"/>
                  </a:lnTo>
                  <a:lnTo>
                    <a:pt x="1665693" y="1717040"/>
                  </a:lnTo>
                  <a:lnTo>
                    <a:pt x="1662461" y="1714038"/>
                  </a:lnTo>
                  <a:lnTo>
                    <a:pt x="1657612" y="1708496"/>
                  </a:lnTo>
                  <a:lnTo>
                    <a:pt x="1652994" y="1702262"/>
                  </a:lnTo>
                  <a:lnTo>
                    <a:pt x="1648607" y="1695335"/>
                  </a:lnTo>
                  <a:lnTo>
                    <a:pt x="1644913" y="1687715"/>
                  </a:lnTo>
                  <a:lnTo>
                    <a:pt x="1641218" y="1679402"/>
                  </a:lnTo>
                  <a:lnTo>
                    <a:pt x="1638217" y="1670396"/>
                  </a:lnTo>
                  <a:lnTo>
                    <a:pt x="1635215" y="1660698"/>
                  </a:lnTo>
                  <a:lnTo>
                    <a:pt x="1632906" y="1650076"/>
                  </a:lnTo>
                  <a:lnTo>
                    <a:pt x="1631059" y="1638762"/>
                  </a:lnTo>
                  <a:lnTo>
                    <a:pt x="1629443" y="1626986"/>
                  </a:lnTo>
                  <a:lnTo>
                    <a:pt x="1627595" y="1606435"/>
                  </a:lnTo>
                  <a:lnTo>
                    <a:pt x="1617667" y="1602740"/>
                  </a:lnTo>
                  <a:lnTo>
                    <a:pt x="1615589" y="1601586"/>
                  </a:lnTo>
                  <a:lnTo>
                    <a:pt x="1613742" y="1600200"/>
                  </a:lnTo>
                  <a:lnTo>
                    <a:pt x="1611663" y="1598353"/>
                  </a:lnTo>
                  <a:lnTo>
                    <a:pt x="1609816" y="1596275"/>
                  </a:lnTo>
                  <a:lnTo>
                    <a:pt x="1607969" y="1593735"/>
                  </a:lnTo>
                  <a:lnTo>
                    <a:pt x="1606353" y="1590502"/>
                  </a:lnTo>
                  <a:lnTo>
                    <a:pt x="1604506" y="1587038"/>
                  </a:lnTo>
                  <a:lnTo>
                    <a:pt x="1602889" y="1583344"/>
                  </a:lnTo>
                  <a:lnTo>
                    <a:pt x="1601504" y="1578956"/>
                  </a:lnTo>
                  <a:lnTo>
                    <a:pt x="1600119" y="1574338"/>
                  </a:lnTo>
                  <a:lnTo>
                    <a:pt x="1598733" y="1569258"/>
                  </a:lnTo>
                  <a:lnTo>
                    <a:pt x="1597579" y="1563947"/>
                  </a:lnTo>
                  <a:lnTo>
                    <a:pt x="1596655" y="1558175"/>
                  </a:lnTo>
                  <a:lnTo>
                    <a:pt x="1595732" y="1552402"/>
                  </a:lnTo>
                  <a:lnTo>
                    <a:pt x="1594808" y="1545475"/>
                  </a:lnTo>
                  <a:lnTo>
                    <a:pt x="1592730" y="1535776"/>
                  </a:lnTo>
                  <a:lnTo>
                    <a:pt x="1591344" y="1526771"/>
                  </a:lnTo>
                  <a:lnTo>
                    <a:pt x="1590190" y="1517766"/>
                  </a:lnTo>
                  <a:lnTo>
                    <a:pt x="1589266" y="1508991"/>
                  </a:lnTo>
                  <a:lnTo>
                    <a:pt x="1589036" y="1500216"/>
                  </a:lnTo>
                  <a:lnTo>
                    <a:pt x="1588805" y="1491442"/>
                  </a:lnTo>
                  <a:lnTo>
                    <a:pt x="1589036" y="1482898"/>
                  </a:lnTo>
                  <a:lnTo>
                    <a:pt x="1589497" y="1474355"/>
                  </a:lnTo>
                  <a:lnTo>
                    <a:pt x="1590421" y="1465811"/>
                  </a:lnTo>
                  <a:lnTo>
                    <a:pt x="1591344" y="1457498"/>
                  </a:lnTo>
                  <a:lnTo>
                    <a:pt x="1592730" y="1448955"/>
                  </a:lnTo>
                  <a:lnTo>
                    <a:pt x="1594346" y="1440642"/>
                  </a:lnTo>
                  <a:lnTo>
                    <a:pt x="1596193" y="1432329"/>
                  </a:lnTo>
                  <a:lnTo>
                    <a:pt x="1598041" y="1424016"/>
                  </a:lnTo>
                  <a:lnTo>
                    <a:pt x="1599657" y="1418475"/>
                  </a:lnTo>
                  <a:lnTo>
                    <a:pt x="1601735" y="1418936"/>
                  </a:lnTo>
                  <a:lnTo>
                    <a:pt x="1607969" y="1421015"/>
                  </a:lnTo>
                  <a:lnTo>
                    <a:pt x="1613972" y="1423555"/>
                  </a:lnTo>
                  <a:lnTo>
                    <a:pt x="1620207" y="1426556"/>
                  </a:lnTo>
                  <a:lnTo>
                    <a:pt x="1626441" y="1430251"/>
                  </a:lnTo>
                  <a:lnTo>
                    <a:pt x="1632675" y="1434638"/>
                  </a:lnTo>
                  <a:lnTo>
                    <a:pt x="1633368" y="1435100"/>
                  </a:lnTo>
                  <a:lnTo>
                    <a:pt x="1632675" y="1437871"/>
                  </a:lnTo>
                  <a:lnTo>
                    <a:pt x="1630366" y="1448493"/>
                  </a:lnTo>
                  <a:lnTo>
                    <a:pt x="1628288" y="1459115"/>
                  </a:lnTo>
                  <a:lnTo>
                    <a:pt x="1626672" y="1469967"/>
                  </a:lnTo>
                  <a:lnTo>
                    <a:pt x="1625286" y="1481051"/>
                  </a:lnTo>
                  <a:lnTo>
                    <a:pt x="1624132" y="1492135"/>
                  </a:lnTo>
                  <a:lnTo>
                    <a:pt x="1623439" y="1503218"/>
                  </a:lnTo>
                  <a:lnTo>
                    <a:pt x="1622977" y="1514764"/>
                  </a:lnTo>
                  <a:lnTo>
                    <a:pt x="1622977" y="1526309"/>
                  </a:lnTo>
                  <a:lnTo>
                    <a:pt x="1623208" y="1538086"/>
                  </a:lnTo>
                  <a:lnTo>
                    <a:pt x="1623901" y="1549862"/>
                  </a:lnTo>
                  <a:lnTo>
                    <a:pt x="1624825" y="1561869"/>
                  </a:lnTo>
                  <a:lnTo>
                    <a:pt x="1626210" y="1574107"/>
                  </a:lnTo>
                  <a:close/>
                  <a:moveTo>
                    <a:pt x="1662230" y="1469044"/>
                  </a:moveTo>
                  <a:lnTo>
                    <a:pt x="1661999" y="1469506"/>
                  </a:lnTo>
                  <a:lnTo>
                    <a:pt x="1663154" y="1461655"/>
                  </a:lnTo>
                  <a:lnTo>
                    <a:pt x="1663615" y="1459576"/>
                  </a:lnTo>
                  <a:lnTo>
                    <a:pt x="1665001" y="1460962"/>
                  </a:lnTo>
                  <a:lnTo>
                    <a:pt x="1665001" y="1461424"/>
                  </a:lnTo>
                  <a:lnTo>
                    <a:pt x="1662230" y="1469044"/>
                  </a:lnTo>
                  <a:close/>
                  <a:moveTo>
                    <a:pt x="2291194" y="25400"/>
                  </a:moveTo>
                  <a:lnTo>
                    <a:pt x="2268566" y="18704"/>
                  </a:lnTo>
                  <a:lnTo>
                    <a:pt x="2257483" y="18242"/>
                  </a:lnTo>
                  <a:lnTo>
                    <a:pt x="2247786" y="19627"/>
                  </a:lnTo>
                  <a:lnTo>
                    <a:pt x="2239473" y="22167"/>
                  </a:lnTo>
                  <a:lnTo>
                    <a:pt x="2232546" y="24707"/>
                  </a:lnTo>
                  <a:lnTo>
                    <a:pt x="2226312" y="26324"/>
                  </a:lnTo>
                  <a:lnTo>
                    <a:pt x="2220771" y="27247"/>
                  </a:lnTo>
                  <a:lnTo>
                    <a:pt x="2210149" y="26324"/>
                  </a:lnTo>
                  <a:lnTo>
                    <a:pt x="2200914" y="31404"/>
                  </a:lnTo>
                  <a:lnTo>
                    <a:pt x="2194910" y="34405"/>
                  </a:lnTo>
                  <a:lnTo>
                    <a:pt x="2188907" y="37407"/>
                  </a:lnTo>
                  <a:lnTo>
                    <a:pt x="2182904" y="39947"/>
                  </a:lnTo>
                  <a:lnTo>
                    <a:pt x="2181749" y="40409"/>
                  </a:lnTo>
                  <a:lnTo>
                    <a:pt x="2178516" y="23784"/>
                  </a:lnTo>
                  <a:lnTo>
                    <a:pt x="2164663" y="26555"/>
                  </a:lnTo>
                  <a:lnTo>
                    <a:pt x="2167895" y="25631"/>
                  </a:lnTo>
                  <a:lnTo>
                    <a:pt x="2174360" y="23553"/>
                  </a:lnTo>
                  <a:lnTo>
                    <a:pt x="2180825" y="21475"/>
                  </a:lnTo>
                  <a:lnTo>
                    <a:pt x="2187291" y="19627"/>
                  </a:lnTo>
                  <a:lnTo>
                    <a:pt x="2193756" y="17549"/>
                  </a:lnTo>
                  <a:lnTo>
                    <a:pt x="2200221" y="15471"/>
                  </a:lnTo>
                  <a:lnTo>
                    <a:pt x="2206686" y="13393"/>
                  </a:lnTo>
                  <a:lnTo>
                    <a:pt x="2213382" y="11315"/>
                  </a:lnTo>
                  <a:lnTo>
                    <a:pt x="2220078" y="9236"/>
                  </a:lnTo>
                  <a:lnTo>
                    <a:pt x="2227005" y="7158"/>
                  </a:lnTo>
                  <a:lnTo>
                    <a:pt x="2234163" y="5080"/>
                  </a:lnTo>
                  <a:lnTo>
                    <a:pt x="2240859" y="2771"/>
                  </a:lnTo>
                  <a:lnTo>
                    <a:pt x="2246400" y="1616"/>
                  </a:lnTo>
                  <a:lnTo>
                    <a:pt x="2252173" y="693"/>
                  </a:lnTo>
                  <a:lnTo>
                    <a:pt x="2257714" y="231"/>
                  </a:lnTo>
                  <a:lnTo>
                    <a:pt x="2263256" y="0"/>
                  </a:lnTo>
                  <a:lnTo>
                    <a:pt x="2268336" y="0"/>
                  </a:lnTo>
                  <a:lnTo>
                    <a:pt x="2273184" y="231"/>
                  </a:lnTo>
                  <a:lnTo>
                    <a:pt x="2277802" y="924"/>
                  </a:lnTo>
                  <a:lnTo>
                    <a:pt x="2281728" y="1616"/>
                  </a:lnTo>
                  <a:lnTo>
                    <a:pt x="2285191" y="2771"/>
                  </a:lnTo>
                  <a:lnTo>
                    <a:pt x="2287962" y="4156"/>
                  </a:lnTo>
                  <a:lnTo>
                    <a:pt x="2290040" y="5311"/>
                  </a:lnTo>
                  <a:lnTo>
                    <a:pt x="2291425" y="6696"/>
                  </a:lnTo>
                  <a:lnTo>
                    <a:pt x="2292349" y="7620"/>
                  </a:lnTo>
                  <a:lnTo>
                    <a:pt x="2292811" y="8775"/>
                  </a:lnTo>
                  <a:lnTo>
                    <a:pt x="2293272" y="10160"/>
                  </a:lnTo>
                  <a:lnTo>
                    <a:pt x="2293272" y="12931"/>
                  </a:lnTo>
                  <a:lnTo>
                    <a:pt x="2293272" y="16164"/>
                  </a:lnTo>
                  <a:lnTo>
                    <a:pt x="2293042" y="19165"/>
                  </a:lnTo>
                  <a:lnTo>
                    <a:pt x="2292580" y="21705"/>
                  </a:lnTo>
                  <a:lnTo>
                    <a:pt x="2291656" y="24245"/>
                  </a:lnTo>
                  <a:lnTo>
                    <a:pt x="2291194" y="25400"/>
                  </a:lnTo>
                  <a:close/>
                  <a:moveTo>
                    <a:pt x="2091699" y="46182"/>
                  </a:moveTo>
                  <a:lnTo>
                    <a:pt x="2085927" y="48491"/>
                  </a:lnTo>
                  <a:lnTo>
                    <a:pt x="2079923" y="51031"/>
                  </a:lnTo>
                  <a:lnTo>
                    <a:pt x="2075536" y="53109"/>
                  </a:lnTo>
                  <a:lnTo>
                    <a:pt x="2069533" y="54495"/>
                  </a:lnTo>
                  <a:lnTo>
                    <a:pt x="2063068" y="55649"/>
                  </a:lnTo>
                  <a:lnTo>
                    <a:pt x="2057064" y="56573"/>
                  </a:lnTo>
                  <a:lnTo>
                    <a:pt x="2051523" y="57265"/>
                  </a:lnTo>
                  <a:lnTo>
                    <a:pt x="2046443" y="57496"/>
                  </a:lnTo>
                  <a:lnTo>
                    <a:pt x="2043211" y="57496"/>
                  </a:lnTo>
                  <a:lnTo>
                    <a:pt x="2043441" y="57496"/>
                  </a:lnTo>
                  <a:lnTo>
                    <a:pt x="2050830" y="55649"/>
                  </a:lnTo>
                  <a:lnTo>
                    <a:pt x="2058219" y="54033"/>
                  </a:lnTo>
                  <a:lnTo>
                    <a:pt x="2065608" y="52185"/>
                  </a:lnTo>
                  <a:lnTo>
                    <a:pt x="2072996" y="50569"/>
                  </a:lnTo>
                  <a:lnTo>
                    <a:pt x="2080385" y="48722"/>
                  </a:lnTo>
                  <a:lnTo>
                    <a:pt x="2088005" y="47105"/>
                  </a:lnTo>
                  <a:lnTo>
                    <a:pt x="2091699" y="46182"/>
                  </a:lnTo>
                  <a:close/>
                  <a:moveTo>
                    <a:pt x="2262794" y="82665"/>
                  </a:moveTo>
                  <a:lnTo>
                    <a:pt x="2261409" y="84975"/>
                  </a:lnTo>
                  <a:lnTo>
                    <a:pt x="2257945" y="87745"/>
                  </a:lnTo>
                  <a:lnTo>
                    <a:pt x="2253327" y="91440"/>
                  </a:lnTo>
                  <a:lnTo>
                    <a:pt x="2248478" y="95365"/>
                  </a:lnTo>
                  <a:lnTo>
                    <a:pt x="2243630" y="99060"/>
                  </a:lnTo>
                  <a:lnTo>
                    <a:pt x="2238781" y="102985"/>
                  </a:lnTo>
                  <a:lnTo>
                    <a:pt x="2233932" y="106680"/>
                  </a:lnTo>
                  <a:lnTo>
                    <a:pt x="2228852" y="110605"/>
                  </a:lnTo>
                  <a:lnTo>
                    <a:pt x="2224003" y="114300"/>
                  </a:lnTo>
                  <a:lnTo>
                    <a:pt x="2218923" y="118225"/>
                  </a:lnTo>
                  <a:lnTo>
                    <a:pt x="2213844" y="122151"/>
                  </a:lnTo>
                  <a:lnTo>
                    <a:pt x="2208764" y="125845"/>
                  </a:lnTo>
                  <a:lnTo>
                    <a:pt x="2203684" y="129771"/>
                  </a:lnTo>
                  <a:lnTo>
                    <a:pt x="2198605" y="133696"/>
                  </a:lnTo>
                  <a:lnTo>
                    <a:pt x="2193756" y="137391"/>
                  </a:lnTo>
                  <a:lnTo>
                    <a:pt x="2188676" y="141316"/>
                  </a:lnTo>
                  <a:lnTo>
                    <a:pt x="2182673" y="145935"/>
                  </a:lnTo>
                  <a:lnTo>
                    <a:pt x="2177824" y="151015"/>
                  </a:lnTo>
                  <a:lnTo>
                    <a:pt x="2173899" y="156325"/>
                  </a:lnTo>
                  <a:lnTo>
                    <a:pt x="2170666" y="161867"/>
                  </a:lnTo>
                  <a:lnTo>
                    <a:pt x="2168126" y="168102"/>
                  </a:lnTo>
                  <a:lnTo>
                    <a:pt x="2166279" y="174798"/>
                  </a:lnTo>
                  <a:lnTo>
                    <a:pt x="2165817" y="181725"/>
                  </a:lnTo>
                  <a:lnTo>
                    <a:pt x="2166048" y="184958"/>
                  </a:lnTo>
                  <a:lnTo>
                    <a:pt x="2159121" y="187960"/>
                  </a:lnTo>
                  <a:lnTo>
                    <a:pt x="2150809" y="192809"/>
                  </a:lnTo>
                  <a:lnTo>
                    <a:pt x="2142496" y="198120"/>
                  </a:lnTo>
                  <a:lnTo>
                    <a:pt x="2134646" y="204124"/>
                  </a:lnTo>
                  <a:lnTo>
                    <a:pt x="2132799" y="205509"/>
                  </a:lnTo>
                  <a:lnTo>
                    <a:pt x="2133261" y="197427"/>
                  </a:lnTo>
                  <a:lnTo>
                    <a:pt x="2133261" y="195349"/>
                  </a:lnTo>
                  <a:lnTo>
                    <a:pt x="2134877" y="192809"/>
                  </a:lnTo>
                  <a:lnTo>
                    <a:pt x="2137417" y="187036"/>
                  </a:lnTo>
                  <a:lnTo>
                    <a:pt x="2139264" y="181033"/>
                  </a:lnTo>
                  <a:lnTo>
                    <a:pt x="2139495" y="174798"/>
                  </a:lnTo>
                  <a:lnTo>
                    <a:pt x="2138109" y="168333"/>
                  </a:lnTo>
                  <a:lnTo>
                    <a:pt x="2134646" y="162560"/>
                  </a:lnTo>
                  <a:lnTo>
                    <a:pt x="2130028" y="158404"/>
                  </a:lnTo>
                  <a:lnTo>
                    <a:pt x="2135108" y="153785"/>
                  </a:lnTo>
                  <a:lnTo>
                    <a:pt x="2148731" y="141085"/>
                  </a:lnTo>
                  <a:lnTo>
                    <a:pt x="2155658" y="134851"/>
                  </a:lnTo>
                  <a:lnTo>
                    <a:pt x="2162354" y="128616"/>
                  </a:lnTo>
                  <a:lnTo>
                    <a:pt x="2169281" y="122382"/>
                  </a:lnTo>
                  <a:lnTo>
                    <a:pt x="2175977" y="116147"/>
                  </a:lnTo>
                  <a:lnTo>
                    <a:pt x="2216615" y="78509"/>
                  </a:lnTo>
                  <a:lnTo>
                    <a:pt x="2166048" y="90285"/>
                  </a:lnTo>
                  <a:lnTo>
                    <a:pt x="2160506" y="91671"/>
                  </a:lnTo>
                  <a:lnTo>
                    <a:pt x="2154734" y="93056"/>
                  </a:lnTo>
                  <a:lnTo>
                    <a:pt x="2148962" y="94442"/>
                  </a:lnTo>
                  <a:lnTo>
                    <a:pt x="2143189" y="95827"/>
                  </a:lnTo>
                  <a:lnTo>
                    <a:pt x="2137648" y="97213"/>
                  </a:lnTo>
                  <a:lnTo>
                    <a:pt x="2131875" y="98829"/>
                  </a:lnTo>
                  <a:lnTo>
                    <a:pt x="2126103" y="100215"/>
                  </a:lnTo>
                  <a:lnTo>
                    <a:pt x="2120330" y="101831"/>
                  </a:lnTo>
                  <a:lnTo>
                    <a:pt x="2114789" y="103216"/>
                  </a:lnTo>
                  <a:lnTo>
                    <a:pt x="2109016" y="104833"/>
                  </a:lnTo>
                  <a:lnTo>
                    <a:pt x="2103244" y="106218"/>
                  </a:lnTo>
                  <a:lnTo>
                    <a:pt x="2097472" y="107835"/>
                  </a:lnTo>
                  <a:lnTo>
                    <a:pt x="2091930" y="109451"/>
                  </a:lnTo>
                  <a:lnTo>
                    <a:pt x="2086157" y="111067"/>
                  </a:lnTo>
                  <a:lnTo>
                    <a:pt x="2080154" y="112684"/>
                  </a:lnTo>
                  <a:lnTo>
                    <a:pt x="2074843" y="114531"/>
                  </a:lnTo>
                  <a:lnTo>
                    <a:pt x="2070918" y="115455"/>
                  </a:lnTo>
                  <a:lnTo>
                    <a:pt x="2068609" y="115685"/>
                  </a:lnTo>
                  <a:lnTo>
                    <a:pt x="2068147" y="115455"/>
                  </a:lnTo>
                  <a:lnTo>
                    <a:pt x="2068147" y="115455"/>
                  </a:lnTo>
                  <a:lnTo>
                    <a:pt x="2066069" y="102524"/>
                  </a:lnTo>
                  <a:lnTo>
                    <a:pt x="2052216" y="100907"/>
                  </a:lnTo>
                  <a:lnTo>
                    <a:pt x="2046905" y="100676"/>
                  </a:lnTo>
                  <a:lnTo>
                    <a:pt x="2041594" y="100676"/>
                  </a:lnTo>
                  <a:lnTo>
                    <a:pt x="2036284" y="101138"/>
                  </a:lnTo>
                  <a:lnTo>
                    <a:pt x="2030973" y="102293"/>
                  </a:lnTo>
                  <a:lnTo>
                    <a:pt x="2025662" y="103909"/>
                  </a:lnTo>
                  <a:lnTo>
                    <a:pt x="2020352" y="106218"/>
                  </a:lnTo>
                  <a:lnTo>
                    <a:pt x="2018274" y="107373"/>
                  </a:lnTo>
                  <a:lnTo>
                    <a:pt x="2015965" y="107373"/>
                  </a:lnTo>
                  <a:lnTo>
                    <a:pt x="2010885" y="107604"/>
                  </a:lnTo>
                  <a:lnTo>
                    <a:pt x="2006036" y="107604"/>
                  </a:lnTo>
                  <a:lnTo>
                    <a:pt x="2001187" y="107835"/>
                  </a:lnTo>
                  <a:lnTo>
                    <a:pt x="1996569" y="107604"/>
                  </a:lnTo>
                  <a:lnTo>
                    <a:pt x="1992182" y="107604"/>
                  </a:lnTo>
                  <a:lnTo>
                    <a:pt x="1990797" y="107604"/>
                  </a:lnTo>
                  <a:lnTo>
                    <a:pt x="1994491" y="105525"/>
                  </a:lnTo>
                  <a:lnTo>
                    <a:pt x="1999109" y="103216"/>
                  </a:lnTo>
                  <a:lnTo>
                    <a:pt x="2003727" y="100676"/>
                  </a:lnTo>
                  <a:lnTo>
                    <a:pt x="2008345" y="98367"/>
                  </a:lnTo>
                  <a:lnTo>
                    <a:pt x="2012963" y="95827"/>
                  </a:lnTo>
                  <a:lnTo>
                    <a:pt x="2017581" y="93518"/>
                  </a:lnTo>
                  <a:lnTo>
                    <a:pt x="2021968" y="90978"/>
                  </a:lnTo>
                  <a:lnTo>
                    <a:pt x="2026586" y="88669"/>
                  </a:lnTo>
                  <a:lnTo>
                    <a:pt x="2028895" y="87515"/>
                  </a:lnTo>
                  <a:lnTo>
                    <a:pt x="2030973" y="87284"/>
                  </a:lnTo>
                  <a:lnTo>
                    <a:pt x="2035591" y="87053"/>
                  </a:lnTo>
                  <a:lnTo>
                    <a:pt x="2040440" y="86822"/>
                  </a:lnTo>
                  <a:lnTo>
                    <a:pt x="2045289" y="86591"/>
                  </a:lnTo>
                  <a:lnTo>
                    <a:pt x="2050137" y="86360"/>
                  </a:lnTo>
                  <a:lnTo>
                    <a:pt x="2059604" y="85898"/>
                  </a:lnTo>
                  <a:lnTo>
                    <a:pt x="2065377" y="85667"/>
                  </a:lnTo>
                  <a:lnTo>
                    <a:pt x="2072073" y="84051"/>
                  </a:lnTo>
                  <a:lnTo>
                    <a:pt x="2075767" y="83589"/>
                  </a:lnTo>
                  <a:lnTo>
                    <a:pt x="2078538" y="83589"/>
                  </a:lnTo>
                  <a:lnTo>
                    <a:pt x="2080385" y="83820"/>
                  </a:lnTo>
                  <a:lnTo>
                    <a:pt x="2081770" y="84282"/>
                  </a:lnTo>
                  <a:lnTo>
                    <a:pt x="2082925" y="84975"/>
                  </a:lnTo>
                  <a:lnTo>
                    <a:pt x="2084079" y="85667"/>
                  </a:lnTo>
                  <a:lnTo>
                    <a:pt x="2089390" y="90285"/>
                  </a:lnTo>
                  <a:lnTo>
                    <a:pt x="2103706" y="90055"/>
                  </a:lnTo>
                  <a:lnTo>
                    <a:pt x="2113173" y="89593"/>
                  </a:lnTo>
                  <a:lnTo>
                    <a:pt x="2122408" y="88900"/>
                  </a:lnTo>
                  <a:lnTo>
                    <a:pt x="2131183" y="87976"/>
                  </a:lnTo>
                  <a:lnTo>
                    <a:pt x="2139495" y="86591"/>
                  </a:lnTo>
                  <a:lnTo>
                    <a:pt x="2147576" y="84975"/>
                  </a:lnTo>
                  <a:lnTo>
                    <a:pt x="2155427" y="83127"/>
                  </a:lnTo>
                  <a:lnTo>
                    <a:pt x="2163046" y="81280"/>
                  </a:lnTo>
                  <a:lnTo>
                    <a:pt x="2170204" y="78971"/>
                  </a:lnTo>
                  <a:lnTo>
                    <a:pt x="2177131" y="76662"/>
                  </a:lnTo>
                  <a:lnTo>
                    <a:pt x="2184058" y="74122"/>
                  </a:lnTo>
                  <a:lnTo>
                    <a:pt x="2190523" y="71582"/>
                  </a:lnTo>
                  <a:lnTo>
                    <a:pt x="2196988" y="68811"/>
                  </a:lnTo>
                  <a:lnTo>
                    <a:pt x="2203222" y="66040"/>
                  </a:lnTo>
                  <a:lnTo>
                    <a:pt x="2205762" y="64885"/>
                  </a:lnTo>
                  <a:lnTo>
                    <a:pt x="2206455" y="65809"/>
                  </a:lnTo>
                  <a:lnTo>
                    <a:pt x="2214536" y="74122"/>
                  </a:lnTo>
                  <a:lnTo>
                    <a:pt x="2223541" y="80125"/>
                  </a:lnTo>
                  <a:lnTo>
                    <a:pt x="2233239" y="83589"/>
                  </a:lnTo>
                  <a:lnTo>
                    <a:pt x="2243399" y="84975"/>
                  </a:lnTo>
                  <a:lnTo>
                    <a:pt x="2253096" y="84513"/>
                  </a:lnTo>
                  <a:lnTo>
                    <a:pt x="2262794" y="82665"/>
                  </a:lnTo>
                  <a:lnTo>
                    <a:pt x="2262794" y="82665"/>
                  </a:lnTo>
                  <a:close/>
                  <a:moveTo>
                    <a:pt x="1925684" y="153324"/>
                  </a:moveTo>
                  <a:lnTo>
                    <a:pt x="1932611" y="149167"/>
                  </a:lnTo>
                  <a:lnTo>
                    <a:pt x="1939769" y="145011"/>
                  </a:lnTo>
                  <a:lnTo>
                    <a:pt x="1947388" y="141085"/>
                  </a:lnTo>
                  <a:lnTo>
                    <a:pt x="1952930" y="138315"/>
                  </a:lnTo>
                  <a:lnTo>
                    <a:pt x="1958009" y="138545"/>
                  </a:lnTo>
                  <a:lnTo>
                    <a:pt x="1966322" y="138776"/>
                  </a:lnTo>
                  <a:lnTo>
                    <a:pt x="1974403" y="138776"/>
                  </a:lnTo>
                  <a:lnTo>
                    <a:pt x="1978098" y="138776"/>
                  </a:lnTo>
                  <a:lnTo>
                    <a:pt x="1972325" y="144087"/>
                  </a:lnTo>
                  <a:lnTo>
                    <a:pt x="1966091" y="150091"/>
                  </a:lnTo>
                  <a:lnTo>
                    <a:pt x="1960088" y="156556"/>
                  </a:lnTo>
                  <a:lnTo>
                    <a:pt x="1955931" y="161405"/>
                  </a:lnTo>
                  <a:lnTo>
                    <a:pt x="1951083" y="164638"/>
                  </a:lnTo>
                  <a:lnTo>
                    <a:pt x="1944848" y="168333"/>
                  </a:lnTo>
                  <a:lnTo>
                    <a:pt x="1938614" y="171796"/>
                  </a:lnTo>
                  <a:lnTo>
                    <a:pt x="1932611" y="175029"/>
                  </a:lnTo>
                  <a:lnTo>
                    <a:pt x="1926377" y="178031"/>
                  </a:lnTo>
                  <a:lnTo>
                    <a:pt x="1920142" y="180571"/>
                  </a:lnTo>
                  <a:lnTo>
                    <a:pt x="1914139" y="182880"/>
                  </a:lnTo>
                  <a:lnTo>
                    <a:pt x="1907905" y="184958"/>
                  </a:lnTo>
                  <a:lnTo>
                    <a:pt x="1901901" y="186805"/>
                  </a:lnTo>
                  <a:lnTo>
                    <a:pt x="1895667" y="188422"/>
                  </a:lnTo>
                  <a:lnTo>
                    <a:pt x="1889664" y="189807"/>
                  </a:lnTo>
                  <a:lnTo>
                    <a:pt x="1883661" y="190731"/>
                  </a:lnTo>
                  <a:lnTo>
                    <a:pt x="1883430" y="190731"/>
                  </a:lnTo>
                  <a:lnTo>
                    <a:pt x="1883891" y="190038"/>
                  </a:lnTo>
                  <a:lnTo>
                    <a:pt x="1888048" y="185189"/>
                  </a:lnTo>
                  <a:lnTo>
                    <a:pt x="1892435" y="180340"/>
                  </a:lnTo>
                  <a:lnTo>
                    <a:pt x="1897283" y="175722"/>
                  </a:lnTo>
                  <a:lnTo>
                    <a:pt x="1902132" y="171104"/>
                  </a:lnTo>
                  <a:lnTo>
                    <a:pt x="1907674" y="166485"/>
                  </a:lnTo>
                  <a:lnTo>
                    <a:pt x="1913215" y="162098"/>
                  </a:lnTo>
                  <a:lnTo>
                    <a:pt x="1919450" y="157711"/>
                  </a:lnTo>
                  <a:lnTo>
                    <a:pt x="1925684" y="153324"/>
                  </a:lnTo>
                  <a:close/>
                  <a:moveTo>
                    <a:pt x="2101166" y="181264"/>
                  </a:moveTo>
                  <a:lnTo>
                    <a:pt x="2078307" y="208280"/>
                  </a:lnTo>
                  <a:lnTo>
                    <a:pt x="2073920" y="212898"/>
                  </a:lnTo>
                  <a:lnTo>
                    <a:pt x="2069533" y="217285"/>
                  </a:lnTo>
                  <a:lnTo>
                    <a:pt x="2065146" y="221211"/>
                  </a:lnTo>
                  <a:lnTo>
                    <a:pt x="2060759" y="225136"/>
                  </a:lnTo>
                  <a:lnTo>
                    <a:pt x="2056141" y="228831"/>
                  </a:lnTo>
                  <a:lnTo>
                    <a:pt x="2051523" y="232295"/>
                  </a:lnTo>
                  <a:lnTo>
                    <a:pt x="2046674" y="235296"/>
                  </a:lnTo>
                  <a:lnTo>
                    <a:pt x="2041825" y="238298"/>
                  </a:lnTo>
                  <a:lnTo>
                    <a:pt x="2036976" y="240838"/>
                  </a:lnTo>
                  <a:lnTo>
                    <a:pt x="2031897" y="243378"/>
                  </a:lnTo>
                  <a:lnTo>
                    <a:pt x="2026817" y="245456"/>
                  </a:lnTo>
                  <a:lnTo>
                    <a:pt x="2021737" y="247535"/>
                  </a:lnTo>
                  <a:lnTo>
                    <a:pt x="2021275" y="247535"/>
                  </a:lnTo>
                  <a:lnTo>
                    <a:pt x="2022199" y="244533"/>
                  </a:lnTo>
                  <a:lnTo>
                    <a:pt x="2023584" y="240145"/>
                  </a:lnTo>
                  <a:lnTo>
                    <a:pt x="2025662" y="235758"/>
                  </a:lnTo>
                  <a:lnTo>
                    <a:pt x="2027971" y="231602"/>
                  </a:lnTo>
                  <a:lnTo>
                    <a:pt x="2031204" y="226522"/>
                  </a:lnTo>
                  <a:lnTo>
                    <a:pt x="2038362" y="215207"/>
                  </a:lnTo>
                  <a:lnTo>
                    <a:pt x="2044827" y="205971"/>
                  </a:lnTo>
                  <a:lnTo>
                    <a:pt x="2051292" y="198582"/>
                  </a:lnTo>
                  <a:lnTo>
                    <a:pt x="2057757" y="191885"/>
                  </a:lnTo>
                  <a:lnTo>
                    <a:pt x="2064684" y="185882"/>
                  </a:lnTo>
                  <a:lnTo>
                    <a:pt x="2071611" y="179878"/>
                  </a:lnTo>
                  <a:lnTo>
                    <a:pt x="2078769" y="173875"/>
                  </a:lnTo>
                  <a:lnTo>
                    <a:pt x="2092853" y="161175"/>
                  </a:lnTo>
                  <a:lnTo>
                    <a:pt x="2093084" y="165562"/>
                  </a:lnTo>
                  <a:lnTo>
                    <a:pt x="2094239" y="169949"/>
                  </a:lnTo>
                  <a:lnTo>
                    <a:pt x="2096086" y="173644"/>
                  </a:lnTo>
                  <a:lnTo>
                    <a:pt x="2097933" y="176876"/>
                  </a:lnTo>
                  <a:lnTo>
                    <a:pt x="2101166" y="181264"/>
                  </a:lnTo>
                  <a:close/>
                  <a:moveTo>
                    <a:pt x="2081770" y="140855"/>
                  </a:moveTo>
                  <a:lnTo>
                    <a:pt x="2064453" y="152862"/>
                  </a:lnTo>
                  <a:lnTo>
                    <a:pt x="2057757" y="157249"/>
                  </a:lnTo>
                  <a:lnTo>
                    <a:pt x="2051061" y="161636"/>
                  </a:lnTo>
                  <a:lnTo>
                    <a:pt x="2044365" y="165793"/>
                  </a:lnTo>
                  <a:lnTo>
                    <a:pt x="2037669" y="169718"/>
                  </a:lnTo>
                  <a:lnTo>
                    <a:pt x="2031204" y="173413"/>
                  </a:lnTo>
                  <a:lnTo>
                    <a:pt x="2024739" y="177107"/>
                  </a:lnTo>
                  <a:lnTo>
                    <a:pt x="2018043" y="180340"/>
                  </a:lnTo>
                  <a:lnTo>
                    <a:pt x="2011578" y="183342"/>
                  </a:lnTo>
                  <a:lnTo>
                    <a:pt x="2005343" y="186113"/>
                  </a:lnTo>
                  <a:lnTo>
                    <a:pt x="1998878" y="188653"/>
                  </a:lnTo>
                  <a:lnTo>
                    <a:pt x="1992644" y="190731"/>
                  </a:lnTo>
                  <a:lnTo>
                    <a:pt x="1986410" y="192578"/>
                  </a:lnTo>
                  <a:lnTo>
                    <a:pt x="1980176" y="193964"/>
                  </a:lnTo>
                  <a:lnTo>
                    <a:pt x="1975789" y="194656"/>
                  </a:lnTo>
                  <a:lnTo>
                    <a:pt x="1976481" y="193502"/>
                  </a:lnTo>
                  <a:lnTo>
                    <a:pt x="1980637" y="187267"/>
                  </a:lnTo>
                  <a:lnTo>
                    <a:pt x="1984794" y="181264"/>
                  </a:lnTo>
                  <a:lnTo>
                    <a:pt x="1989181" y="175953"/>
                  </a:lnTo>
                  <a:lnTo>
                    <a:pt x="1993337" y="170873"/>
                  </a:lnTo>
                  <a:lnTo>
                    <a:pt x="1997724" y="166255"/>
                  </a:lnTo>
                  <a:lnTo>
                    <a:pt x="2002111" y="161867"/>
                  </a:lnTo>
                  <a:lnTo>
                    <a:pt x="2006729" y="157711"/>
                  </a:lnTo>
                  <a:lnTo>
                    <a:pt x="2011116" y="153785"/>
                  </a:lnTo>
                  <a:lnTo>
                    <a:pt x="2015734" y="150091"/>
                  </a:lnTo>
                  <a:lnTo>
                    <a:pt x="2020352" y="146396"/>
                  </a:lnTo>
                  <a:lnTo>
                    <a:pt x="2025201" y="142933"/>
                  </a:lnTo>
                  <a:lnTo>
                    <a:pt x="2030049" y="139469"/>
                  </a:lnTo>
                  <a:lnTo>
                    <a:pt x="2034898" y="135775"/>
                  </a:lnTo>
                  <a:lnTo>
                    <a:pt x="2039747" y="132080"/>
                  </a:lnTo>
                  <a:lnTo>
                    <a:pt x="2041825" y="130464"/>
                  </a:lnTo>
                  <a:lnTo>
                    <a:pt x="2044134" y="130233"/>
                  </a:lnTo>
                  <a:lnTo>
                    <a:pt x="2045058" y="130464"/>
                  </a:lnTo>
                  <a:lnTo>
                    <a:pt x="2045981" y="131387"/>
                  </a:lnTo>
                  <a:lnTo>
                    <a:pt x="2048059" y="133927"/>
                  </a:lnTo>
                  <a:lnTo>
                    <a:pt x="2051061" y="138545"/>
                  </a:lnTo>
                  <a:lnTo>
                    <a:pt x="2057526" y="144549"/>
                  </a:lnTo>
                  <a:lnTo>
                    <a:pt x="2068378" y="146627"/>
                  </a:lnTo>
                  <a:lnTo>
                    <a:pt x="2076922" y="143164"/>
                  </a:lnTo>
                  <a:lnTo>
                    <a:pt x="2081770" y="140855"/>
                  </a:lnTo>
                  <a:close/>
                  <a:moveTo>
                    <a:pt x="2097933" y="224675"/>
                  </a:moveTo>
                  <a:lnTo>
                    <a:pt x="2097933" y="225367"/>
                  </a:lnTo>
                  <a:lnTo>
                    <a:pt x="2097241" y="229062"/>
                  </a:lnTo>
                  <a:lnTo>
                    <a:pt x="2096779" y="232295"/>
                  </a:lnTo>
                  <a:lnTo>
                    <a:pt x="2094470" y="234604"/>
                  </a:lnTo>
                  <a:lnTo>
                    <a:pt x="2089852" y="239684"/>
                  </a:lnTo>
                  <a:lnTo>
                    <a:pt x="2085234" y="244764"/>
                  </a:lnTo>
                  <a:lnTo>
                    <a:pt x="2081309" y="249844"/>
                  </a:lnTo>
                  <a:lnTo>
                    <a:pt x="2077383" y="254924"/>
                  </a:lnTo>
                  <a:lnTo>
                    <a:pt x="2073920" y="260235"/>
                  </a:lnTo>
                  <a:lnTo>
                    <a:pt x="2070456" y="265084"/>
                  </a:lnTo>
                  <a:lnTo>
                    <a:pt x="2067455" y="270164"/>
                  </a:lnTo>
                  <a:lnTo>
                    <a:pt x="2064453" y="275244"/>
                  </a:lnTo>
                  <a:lnTo>
                    <a:pt x="2061682" y="280324"/>
                  </a:lnTo>
                  <a:lnTo>
                    <a:pt x="2061221" y="281016"/>
                  </a:lnTo>
                  <a:lnTo>
                    <a:pt x="2061221" y="275705"/>
                  </a:lnTo>
                  <a:lnTo>
                    <a:pt x="2062144" y="269009"/>
                  </a:lnTo>
                  <a:lnTo>
                    <a:pt x="2062837" y="265545"/>
                  </a:lnTo>
                  <a:lnTo>
                    <a:pt x="2067455" y="262082"/>
                  </a:lnTo>
                  <a:lnTo>
                    <a:pt x="2074613" y="255616"/>
                  </a:lnTo>
                  <a:lnTo>
                    <a:pt x="2080847" y="248920"/>
                  </a:lnTo>
                  <a:lnTo>
                    <a:pt x="2086388" y="242224"/>
                  </a:lnTo>
                  <a:lnTo>
                    <a:pt x="2091006" y="235758"/>
                  </a:lnTo>
                  <a:lnTo>
                    <a:pt x="2095162" y="229293"/>
                  </a:lnTo>
                  <a:lnTo>
                    <a:pt x="2097933" y="224675"/>
                  </a:lnTo>
                  <a:close/>
                  <a:moveTo>
                    <a:pt x="1897514" y="220749"/>
                  </a:moveTo>
                  <a:lnTo>
                    <a:pt x="1903056" y="217978"/>
                  </a:lnTo>
                  <a:lnTo>
                    <a:pt x="1908597" y="215438"/>
                  </a:lnTo>
                  <a:lnTo>
                    <a:pt x="1914139" y="212898"/>
                  </a:lnTo>
                  <a:lnTo>
                    <a:pt x="1919680" y="210589"/>
                  </a:lnTo>
                  <a:lnTo>
                    <a:pt x="1925453" y="208280"/>
                  </a:lnTo>
                  <a:lnTo>
                    <a:pt x="1930994" y="205971"/>
                  </a:lnTo>
                  <a:lnTo>
                    <a:pt x="1932380" y="205509"/>
                  </a:lnTo>
                  <a:lnTo>
                    <a:pt x="1932149" y="206664"/>
                  </a:lnTo>
                  <a:lnTo>
                    <a:pt x="1933073" y="212667"/>
                  </a:lnTo>
                  <a:lnTo>
                    <a:pt x="1933303" y="213129"/>
                  </a:lnTo>
                  <a:lnTo>
                    <a:pt x="1931918" y="216131"/>
                  </a:lnTo>
                  <a:lnTo>
                    <a:pt x="1928685" y="223058"/>
                  </a:lnTo>
                  <a:lnTo>
                    <a:pt x="1925453" y="230216"/>
                  </a:lnTo>
                  <a:lnTo>
                    <a:pt x="1921759" y="237375"/>
                  </a:lnTo>
                  <a:lnTo>
                    <a:pt x="1917833" y="244764"/>
                  </a:lnTo>
                  <a:lnTo>
                    <a:pt x="1913677" y="251922"/>
                  </a:lnTo>
                  <a:lnTo>
                    <a:pt x="1909521" y="259080"/>
                  </a:lnTo>
                  <a:lnTo>
                    <a:pt x="1906519" y="263929"/>
                  </a:lnTo>
                  <a:lnTo>
                    <a:pt x="1892435" y="272242"/>
                  </a:lnTo>
                  <a:lnTo>
                    <a:pt x="1891280" y="270164"/>
                  </a:lnTo>
                  <a:lnTo>
                    <a:pt x="1883430" y="254231"/>
                  </a:lnTo>
                  <a:lnTo>
                    <a:pt x="1878350" y="242916"/>
                  </a:lnTo>
                  <a:lnTo>
                    <a:pt x="1878119" y="241762"/>
                  </a:lnTo>
                  <a:lnTo>
                    <a:pt x="1877657" y="239453"/>
                  </a:lnTo>
                  <a:lnTo>
                    <a:pt x="1877195" y="237144"/>
                  </a:lnTo>
                  <a:lnTo>
                    <a:pt x="1876964" y="235065"/>
                  </a:lnTo>
                  <a:lnTo>
                    <a:pt x="1876734" y="232756"/>
                  </a:lnTo>
                  <a:lnTo>
                    <a:pt x="1881582" y="229755"/>
                  </a:lnTo>
                  <a:lnTo>
                    <a:pt x="1886893" y="226753"/>
                  </a:lnTo>
                  <a:lnTo>
                    <a:pt x="1892204" y="223751"/>
                  </a:lnTo>
                  <a:lnTo>
                    <a:pt x="1897514" y="220749"/>
                  </a:lnTo>
                  <a:close/>
                  <a:moveTo>
                    <a:pt x="1947619" y="282633"/>
                  </a:moveTo>
                  <a:lnTo>
                    <a:pt x="1942770" y="285635"/>
                  </a:lnTo>
                  <a:lnTo>
                    <a:pt x="1937690" y="288636"/>
                  </a:lnTo>
                  <a:lnTo>
                    <a:pt x="1932611" y="291407"/>
                  </a:lnTo>
                  <a:lnTo>
                    <a:pt x="1931918" y="291869"/>
                  </a:lnTo>
                  <a:lnTo>
                    <a:pt x="1931918" y="291407"/>
                  </a:lnTo>
                  <a:lnTo>
                    <a:pt x="1933534" y="285865"/>
                  </a:lnTo>
                  <a:lnTo>
                    <a:pt x="1935151" y="280324"/>
                  </a:lnTo>
                  <a:lnTo>
                    <a:pt x="1937460" y="274782"/>
                  </a:lnTo>
                  <a:lnTo>
                    <a:pt x="1939769" y="269240"/>
                  </a:lnTo>
                  <a:lnTo>
                    <a:pt x="1942539" y="263467"/>
                  </a:lnTo>
                  <a:lnTo>
                    <a:pt x="1945541" y="257695"/>
                  </a:lnTo>
                  <a:lnTo>
                    <a:pt x="1948774" y="251691"/>
                  </a:lnTo>
                  <a:lnTo>
                    <a:pt x="1952237" y="245918"/>
                  </a:lnTo>
                  <a:lnTo>
                    <a:pt x="1955700" y="239915"/>
                  </a:lnTo>
                  <a:lnTo>
                    <a:pt x="1959626" y="233911"/>
                  </a:lnTo>
                  <a:lnTo>
                    <a:pt x="1963551" y="227907"/>
                  </a:lnTo>
                  <a:lnTo>
                    <a:pt x="1963551" y="227907"/>
                  </a:lnTo>
                  <a:lnTo>
                    <a:pt x="1964705" y="227907"/>
                  </a:lnTo>
                  <a:lnTo>
                    <a:pt x="1973480" y="227907"/>
                  </a:lnTo>
                  <a:lnTo>
                    <a:pt x="1982254" y="226984"/>
                  </a:lnTo>
                  <a:lnTo>
                    <a:pt x="1991259" y="225367"/>
                  </a:lnTo>
                  <a:lnTo>
                    <a:pt x="1995184" y="224213"/>
                  </a:lnTo>
                  <a:lnTo>
                    <a:pt x="1994722" y="225598"/>
                  </a:lnTo>
                  <a:lnTo>
                    <a:pt x="1991720" y="233680"/>
                  </a:lnTo>
                  <a:lnTo>
                    <a:pt x="1989411" y="241993"/>
                  </a:lnTo>
                  <a:lnTo>
                    <a:pt x="1987795" y="250305"/>
                  </a:lnTo>
                  <a:lnTo>
                    <a:pt x="1987564" y="253538"/>
                  </a:lnTo>
                  <a:lnTo>
                    <a:pt x="1986410" y="254693"/>
                  </a:lnTo>
                  <a:lnTo>
                    <a:pt x="1981561" y="258618"/>
                  </a:lnTo>
                  <a:lnTo>
                    <a:pt x="1976943" y="262313"/>
                  </a:lnTo>
                  <a:lnTo>
                    <a:pt x="1972094" y="266007"/>
                  </a:lnTo>
                  <a:lnTo>
                    <a:pt x="1967245" y="269471"/>
                  </a:lnTo>
                  <a:lnTo>
                    <a:pt x="1962396" y="272935"/>
                  </a:lnTo>
                  <a:lnTo>
                    <a:pt x="1957548" y="276167"/>
                  </a:lnTo>
                  <a:lnTo>
                    <a:pt x="1952699" y="279400"/>
                  </a:lnTo>
                  <a:lnTo>
                    <a:pt x="1947619" y="282633"/>
                  </a:lnTo>
                  <a:close/>
                  <a:moveTo>
                    <a:pt x="1967707" y="317269"/>
                  </a:moveTo>
                  <a:lnTo>
                    <a:pt x="1968169" y="324658"/>
                  </a:lnTo>
                  <a:lnTo>
                    <a:pt x="1966784" y="328584"/>
                  </a:lnTo>
                  <a:lnTo>
                    <a:pt x="1964936" y="334818"/>
                  </a:lnTo>
                  <a:lnTo>
                    <a:pt x="1964013" y="340822"/>
                  </a:lnTo>
                  <a:lnTo>
                    <a:pt x="1964244" y="347056"/>
                  </a:lnTo>
                  <a:lnTo>
                    <a:pt x="1965860" y="353291"/>
                  </a:lnTo>
                  <a:lnTo>
                    <a:pt x="1969785" y="359064"/>
                  </a:lnTo>
                  <a:lnTo>
                    <a:pt x="1975558" y="363220"/>
                  </a:lnTo>
                  <a:lnTo>
                    <a:pt x="1976712" y="363451"/>
                  </a:lnTo>
                  <a:lnTo>
                    <a:pt x="1977405" y="364144"/>
                  </a:lnTo>
                  <a:lnTo>
                    <a:pt x="1979483" y="367838"/>
                  </a:lnTo>
                  <a:lnTo>
                    <a:pt x="1980868" y="371995"/>
                  </a:lnTo>
                  <a:lnTo>
                    <a:pt x="1982254" y="377075"/>
                  </a:lnTo>
                  <a:lnTo>
                    <a:pt x="1982715" y="380769"/>
                  </a:lnTo>
                  <a:lnTo>
                    <a:pt x="1973941" y="373842"/>
                  </a:lnTo>
                  <a:lnTo>
                    <a:pt x="1961704" y="363220"/>
                  </a:lnTo>
                  <a:lnTo>
                    <a:pt x="1949928" y="351905"/>
                  </a:lnTo>
                  <a:lnTo>
                    <a:pt x="1949697" y="351444"/>
                  </a:lnTo>
                  <a:lnTo>
                    <a:pt x="1952006" y="345440"/>
                  </a:lnTo>
                  <a:lnTo>
                    <a:pt x="1954315" y="338282"/>
                  </a:lnTo>
                  <a:lnTo>
                    <a:pt x="1956393" y="331355"/>
                  </a:lnTo>
                  <a:lnTo>
                    <a:pt x="1958009" y="324658"/>
                  </a:lnTo>
                  <a:lnTo>
                    <a:pt x="1959164" y="317731"/>
                  </a:lnTo>
                  <a:lnTo>
                    <a:pt x="1960088" y="311035"/>
                  </a:lnTo>
                  <a:lnTo>
                    <a:pt x="1960088" y="310342"/>
                  </a:lnTo>
                  <a:lnTo>
                    <a:pt x="1971632" y="302722"/>
                  </a:lnTo>
                  <a:lnTo>
                    <a:pt x="1970016" y="306647"/>
                  </a:lnTo>
                  <a:lnTo>
                    <a:pt x="1967707" y="317269"/>
                  </a:lnTo>
                  <a:close/>
                  <a:moveTo>
                    <a:pt x="2018274" y="398549"/>
                  </a:moveTo>
                  <a:lnTo>
                    <a:pt x="2018043" y="404322"/>
                  </a:lnTo>
                  <a:lnTo>
                    <a:pt x="2015734" y="403167"/>
                  </a:lnTo>
                  <a:lnTo>
                    <a:pt x="2014348" y="397625"/>
                  </a:lnTo>
                  <a:lnTo>
                    <a:pt x="2012501" y="388158"/>
                  </a:lnTo>
                  <a:lnTo>
                    <a:pt x="2010423" y="378229"/>
                  </a:lnTo>
                  <a:lnTo>
                    <a:pt x="2008576" y="368069"/>
                  </a:lnTo>
                  <a:lnTo>
                    <a:pt x="2006267" y="358602"/>
                  </a:lnTo>
                  <a:lnTo>
                    <a:pt x="2003496" y="349827"/>
                  </a:lnTo>
                  <a:lnTo>
                    <a:pt x="1999109" y="341053"/>
                  </a:lnTo>
                  <a:lnTo>
                    <a:pt x="1997031" y="339898"/>
                  </a:lnTo>
                  <a:lnTo>
                    <a:pt x="1997262" y="337589"/>
                  </a:lnTo>
                  <a:lnTo>
                    <a:pt x="1997724" y="332740"/>
                  </a:lnTo>
                  <a:lnTo>
                    <a:pt x="1998647" y="327198"/>
                  </a:lnTo>
                  <a:lnTo>
                    <a:pt x="2000033" y="320964"/>
                  </a:lnTo>
                  <a:lnTo>
                    <a:pt x="2001418" y="314267"/>
                  </a:lnTo>
                  <a:lnTo>
                    <a:pt x="2003265" y="307802"/>
                  </a:lnTo>
                  <a:lnTo>
                    <a:pt x="2005113" y="301336"/>
                  </a:lnTo>
                  <a:lnTo>
                    <a:pt x="2006960" y="295333"/>
                  </a:lnTo>
                  <a:lnTo>
                    <a:pt x="2009038" y="290022"/>
                  </a:lnTo>
                  <a:lnTo>
                    <a:pt x="2010885" y="285635"/>
                  </a:lnTo>
                  <a:lnTo>
                    <a:pt x="2012270" y="282864"/>
                  </a:lnTo>
                  <a:lnTo>
                    <a:pt x="2021968" y="280324"/>
                  </a:lnTo>
                  <a:lnTo>
                    <a:pt x="2026355" y="279169"/>
                  </a:lnTo>
                  <a:lnTo>
                    <a:pt x="2030511" y="278245"/>
                  </a:lnTo>
                  <a:lnTo>
                    <a:pt x="2030511" y="278938"/>
                  </a:lnTo>
                  <a:lnTo>
                    <a:pt x="2031204" y="286558"/>
                  </a:lnTo>
                  <a:lnTo>
                    <a:pt x="2031666" y="293947"/>
                  </a:lnTo>
                  <a:lnTo>
                    <a:pt x="2032358" y="301567"/>
                  </a:lnTo>
                  <a:lnTo>
                    <a:pt x="2032820" y="308956"/>
                  </a:lnTo>
                  <a:lnTo>
                    <a:pt x="2033513" y="316576"/>
                  </a:lnTo>
                  <a:lnTo>
                    <a:pt x="2033975" y="321195"/>
                  </a:lnTo>
                  <a:lnTo>
                    <a:pt x="2032358" y="325351"/>
                  </a:lnTo>
                  <a:lnTo>
                    <a:pt x="2030049" y="332047"/>
                  </a:lnTo>
                  <a:lnTo>
                    <a:pt x="2027971" y="338744"/>
                  </a:lnTo>
                  <a:lnTo>
                    <a:pt x="2026124" y="345440"/>
                  </a:lnTo>
                  <a:lnTo>
                    <a:pt x="2024508" y="352136"/>
                  </a:lnTo>
                  <a:lnTo>
                    <a:pt x="2023122" y="358833"/>
                  </a:lnTo>
                  <a:lnTo>
                    <a:pt x="2021968" y="365529"/>
                  </a:lnTo>
                  <a:lnTo>
                    <a:pt x="2020814" y="371995"/>
                  </a:lnTo>
                  <a:lnTo>
                    <a:pt x="2020121" y="378691"/>
                  </a:lnTo>
                  <a:lnTo>
                    <a:pt x="2019428" y="385387"/>
                  </a:lnTo>
                  <a:lnTo>
                    <a:pt x="2018735" y="391853"/>
                  </a:lnTo>
                  <a:lnTo>
                    <a:pt x="2018274" y="398549"/>
                  </a:lnTo>
                  <a:close/>
                  <a:moveTo>
                    <a:pt x="2628997" y="417253"/>
                  </a:moveTo>
                  <a:lnTo>
                    <a:pt x="2624841" y="418176"/>
                  </a:lnTo>
                  <a:lnTo>
                    <a:pt x="2613989" y="420485"/>
                  </a:lnTo>
                  <a:lnTo>
                    <a:pt x="2603137" y="422102"/>
                  </a:lnTo>
                  <a:lnTo>
                    <a:pt x="2592515" y="423718"/>
                  </a:lnTo>
                  <a:lnTo>
                    <a:pt x="2581894" y="424873"/>
                  </a:lnTo>
                  <a:lnTo>
                    <a:pt x="2571273" y="425796"/>
                  </a:lnTo>
                  <a:lnTo>
                    <a:pt x="2560652" y="426258"/>
                  </a:lnTo>
                  <a:lnTo>
                    <a:pt x="2550030" y="426258"/>
                  </a:lnTo>
                  <a:lnTo>
                    <a:pt x="2539409" y="426258"/>
                  </a:lnTo>
                  <a:lnTo>
                    <a:pt x="2528788" y="425565"/>
                  </a:lnTo>
                  <a:lnTo>
                    <a:pt x="2518397" y="424642"/>
                  </a:lnTo>
                  <a:lnTo>
                    <a:pt x="2508007" y="423487"/>
                  </a:lnTo>
                  <a:lnTo>
                    <a:pt x="2497617" y="421871"/>
                  </a:lnTo>
                  <a:lnTo>
                    <a:pt x="2487226" y="420024"/>
                  </a:lnTo>
                  <a:lnTo>
                    <a:pt x="2476836" y="417715"/>
                  </a:lnTo>
                  <a:lnTo>
                    <a:pt x="2466445" y="414944"/>
                  </a:lnTo>
                  <a:lnTo>
                    <a:pt x="2456286" y="411942"/>
                  </a:lnTo>
                  <a:lnTo>
                    <a:pt x="2445896" y="408478"/>
                  </a:lnTo>
                  <a:lnTo>
                    <a:pt x="2435736" y="404784"/>
                  </a:lnTo>
                  <a:lnTo>
                    <a:pt x="2425577" y="400627"/>
                  </a:lnTo>
                  <a:lnTo>
                    <a:pt x="2415186" y="396009"/>
                  </a:lnTo>
                  <a:lnTo>
                    <a:pt x="2405027" y="391160"/>
                  </a:lnTo>
                  <a:lnTo>
                    <a:pt x="2394867" y="385849"/>
                  </a:lnTo>
                  <a:lnTo>
                    <a:pt x="2384708" y="380307"/>
                  </a:lnTo>
                  <a:lnTo>
                    <a:pt x="2374779" y="374304"/>
                  </a:lnTo>
                  <a:lnTo>
                    <a:pt x="2367621" y="369685"/>
                  </a:lnTo>
                  <a:lnTo>
                    <a:pt x="2368083" y="369455"/>
                  </a:lnTo>
                  <a:lnTo>
                    <a:pt x="2371547" y="367376"/>
                  </a:lnTo>
                  <a:lnTo>
                    <a:pt x="2375241" y="365529"/>
                  </a:lnTo>
                  <a:lnTo>
                    <a:pt x="2378935" y="363913"/>
                  </a:lnTo>
                  <a:lnTo>
                    <a:pt x="2383092" y="362296"/>
                  </a:lnTo>
                  <a:lnTo>
                    <a:pt x="2387709" y="360911"/>
                  </a:lnTo>
                  <a:lnTo>
                    <a:pt x="2392327" y="359756"/>
                  </a:lnTo>
                  <a:lnTo>
                    <a:pt x="2397407" y="358833"/>
                  </a:lnTo>
                  <a:lnTo>
                    <a:pt x="2402718" y="358140"/>
                  </a:lnTo>
                  <a:lnTo>
                    <a:pt x="2408259" y="357678"/>
                  </a:lnTo>
                  <a:lnTo>
                    <a:pt x="2414263" y="357216"/>
                  </a:lnTo>
                  <a:lnTo>
                    <a:pt x="2420497" y="357216"/>
                  </a:lnTo>
                  <a:lnTo>
                    <a:pt x="2426962" y="357447"/>
                  </a:lnTo>
                  <a:lnTo>
                    <a:pt x="2433889" y="357909"/>
                  </a:lnTo>
                  <a:lnTo>
                    <a:pt x="2441047" y="358371"/>
                  </a:lnTo>
                  <a:lnTo>
                    <a:pt x="2448435" y="359295"/>
                  </a:lnTo>
                  <a:lnTo>
                    <a:pt x="2456286" y="360449"/>
                  </a:lnTo>
                  <a:lnTo>
                    <a:pt x="2464598" y="362065"/>
                  </a:lnTo>
                  <a:lnTo>
                    <a:pt x="2472911" y="363682"/>
                  </a:lnTo>
                  <a:lnTo>
                    <a:pt x="2481916" y="365760"/>
                  </a:lnTo>
                  <a:lnTo>
                    <a:pt x="2490921" y="367838"/>
                  </a:lnTo>
                  <a:lnTo>
                    <a:pt x="2500387" y="370609"/>
                  </a:lnTo>
                  <a:lnTo>
                    <a:pt x="2510316" y="373380"/>
                  </a:lnTo>
                  <a:lnTo>
                    <a:pt x="2520475" y="376382"/>
                  </a:lnTo>
                  <a:lnTo>
                    <a:pt x="2530866" y="379845"/>
                  </a:lnTo>
                  <a:lnTo>
                    <a:pt x="2541718" y="383540"/>
                  </a:lnTo>
                  <a:lnTo>
                    <a:pt x="2552801" y="387696"/>
                  </a:lnTo>
                  <a:lnTo>
                    <a:pt x="2564346" y="392084"/>
                  </a:lnTo>
                  <a:lnTo>
                    <a:pt x="2628997" y="417253"/>
                  </a:lnTo>
                  <a:close/>
                  <a:moveTo>
                    <a:pt x="2644236" y="413327"/>
                  </a:moveTo>
                  <a:lnTo>
                    <a:pt x="2581432" y="371302"/>
                  </a:lnTo>
                  <a:lnTo>
                    <a:pt x="2575198" y="367145"/>
                  </a:lnTo>
                  <a:lnTo>
                    <a:pt x="2568733" y="363451"/>
                  </a:lnTo>
                  <a:lnTo>
                    <a:pt x="2562268" y="359756"/>
                  </a:lnTo>
                  <a:lnTo>
                    <a:pt x="2555803" y="356062"/>
                  </a:lnTo>
                  <a:lnTo>
                    <a:pt x="2549338" y="352829"/>
                  </a:lnTo>
                  <a:lnTo>
                    <a:pt x="2542642" y="349596"/>
                  </a:lnTo>
                  <a:lnTo>
                    <a:pt x="2535946" y="346595"/>
                  </a:lnTo>
                  <a:lnTo>
                    <a:pt x="2529250" y="343824"/>
                  </a:lnTo>
                  <a:lnTo>
                    <a:pt x="2522323" y="341284"/>
                  </a:lnTo>
                  <a:lnTo>
                    <a:pt x="2515396" y="338744"/>
                  </a:lnTo>
                  <a:lnTo>
                    <a:pt x="2508238" y="336665"/>
                  </a:lnTo>
                  <a:lnTo>
                    <a:pt x="2501311" y="334587"/>
                  </a:lnTo>
                  <a:lnTo>
                    <a:pt x="2493922" y="332740"/>
                  </a:lnTo>
                  <a:lnTo>
                    <a:pt x="2486764" y="331124"/>
                  </a:lnTo>
                  <a:lnTo>
                    <a:pt x="2479376" y="329507"/>
                  </a:lnTo>
                  <a:lnTo>
                    <a:pt x="2471987" y="328353"/>
                  </a:lnTo>
                  <a:lnTo>
                    <a:pt x="2464598" y="327198"/>
                  </a:lnTo>
                  <a:lnTo>
                    <a:pt x="2456979" y="326505"/>
                  </a:lnTo>
                  <a:lnTo>
                    <a:pt x="2449359" y="325813"/>
                  </a:lnTo>
                  <a:lnTo>
                    <a:pt x="2441739" y="325351"/>
                  </a:lnTo>
                  <a:lnTo>
                    <a:pt x="2433889" y="325120"/>
                  </a:lnTo>
                  <a:lnTo>
                    <a:pt x="2426038" y="325120"/>
                  </a:lnTo>
                  <a:lnTo>
                    <a:pt x="2418188" y="325351"/>
                  </a:lnTo>
                  <a:lnTo>
                    <a:pt x="2410106" y="325813"/>
                  </a:lnTo>
                  <a:lnTo>
                    <a:pt x="2402025" y="326505"/>
                  </a:lnTo>
                  <a:lnTo>
                    <a:pt x="2393713" y="327429"/>
                  </a:lnTo>
                  <a:lnTo>
                    <a:pt x="2385631" y="328353"/>
                  </a:lnTo>
                  <a:lnTo>
                    <a:pt x="2377319" y="329738"/>
                  </a:lnTo>
                  <a:lnTo>
                    <a:pt x="2368776" y="331355"/>
                  </a:lnTo>
                  <a:lnTo>
                    <a:pt x="2360464" y="333202"/>
                  </a:lnTo>
                  <a:lnTo>
                    <a:pt x="2349842" y="335511"/>
                  </a:lnTo>
                  <a:lnTo>
                    <a:pt x="2343839" y="339436"/>
                  </a:lnTo>
                  <a:lnTo>
                    <a:pt x="2339914" y="342669"/>
                  </a:lnTo>
                  <a:lnTo>
                    <a:pt x="2335988" y="346133"/>
                  </a:lnTo>
                  <a:lnTo>
                    <a:pt x="2332294" y="349827"/>
                  </a:lnTo>
                  <a:lnTo>
                    <a:pt x="2328831" y="353753"/>
                  </a:lnTo>
                  <a:lnTo>
                    <a:pt x="2325829" y="358140"/>
                  </a:lnTo>
                  <a:lnTo>
                    <a:pt x="2323058" y="362758"/>
                  </a:lnTo>
                  <a:lnTo>
                    <a:pt x="2320749" y="367838"/>
                  </a:lnTo>
                  <a:lnTo>
                    <a:pt x="2318902" y="373149"/>
                  </a:lnTo>
                  <a:lnTo>
                    <a:pt x="2317517" y="378691"/>
                  </a:lnTo>
                  <a:lnTo>
                    <a:pt x="2316593" y="384464"/>
                  </a:lnTo>
                  <a:lnTo>
                    <a:pt x="2316131" y="390467"/>
                  </a:lnTo>
                  <a:lnTo>
                    <a:pt x="2316131" y="396702"/>
                  </a:lnTo>
                  <a:lnTo>
                    <a:pt x="2316593" y="403167"/>
                  </a:lnTo>
                  <a:lnTo>
                    <a:pt x="2317748" y="410095"/>
                  </a:lnTo>
                  <a:lnTo>
                    <a:pt x="2318902" y="416560"/>
                  </a:lnTo>
                  <a:lnTo>
                    <a:pt x="2320287" y="423949"/>
                  </a:lnTo>
                  <a:lnTo>
                    <a:pt x="2322827" y="432031"/>
                  </a:lnTo>
                  <a:lnTo>
                    <a:pt x="2326060" y="439651"/>
                  </a:lnTo>
                  <a:lnTo>
                    <a:pt x="2329985" y="446809"/>
                  </a:lnTo>
                  <a:lnTo>
                    <a:pt x="2334372" y="453505"/>
                  </a:lnTo>
                  <a:lnTo>
                    <a:pt x="2338759" y="459971"/>
                  </a:lnTo>
                  <a:lnTo>
                    <a:pt x="2343146" y="466205"/>
                  </a:lnTo>
                  <a:lnTo>
                    <a:pt x="2347533" y="472209"/>
                  </a:lnTo>
                  <a:lnTo>
                    <a:pt x="2351459" y="478213"/>
                  </a:lnTo>
                  <a:lnTo>
                    <a:pt x="2355153" y="483755"/>
                  </a:lnTo>
                  <a:lnTo>
                    <a:pt x="2358155" y="489296"/>
                  </a:lnTo>
                  <a:lnTo>
                    <a:pt x="2360464" y="494607"/>
                  </a:lnTo>
                  <a:lnTo>
                    <a:pt x="2362080" y="499687"/>
                  </a:lnTo>
                  <a:lnTo>
                    <a:pt x="2362773" y="504536"/>
                  </a:lnTo>
                  <a:lnTo>
                    <a:pt x="2362773" y="509385"/>
                  </a:lnTo>
                  <a:lnTo>
                    <a:pt x="2361618" y="517005"/>
                  </a:lnTo>
                  <a:lnTo>
                    <a:pt x="2362311" y="525318"/>
                  </a:lnTo>
                  <a:lnTo>
                    <a:pt x="2362542" y="530860"/>
                  </a:lnTo>
                  <a:lnTo>
                    <a:pt x="2362311" y="535709"/>
                  </a:lnTo>
                  <a:lnTo>
                    <a:pt x="2361387" y="540096"/>
                  </a:lnTo>
                  <a:lnTo>
                    <a:pt x="2360233" y="544022"/>
                  </a:lnTo>
                  <a:lnTo>
                    <a:pt x="2358385" y="547485"/>
                  </a:lnTo>
                  <a:lnTo>
                    <a:pt x="2356307" y="550718"/>
                  </a:lnTo>
                  <a:lnTo>
                    <a:pt x="2353537" y="553489"/>
                  </a:lnTo>
                  <a:lnTo>
                    <a:pt x="2350073" y="556260"/>
                  </a:lnTo>
                  <a:lnTo>
                    <a:pt x="2345686" y="558569"/>
                  </a:lnTo>
                  <a:lnTo>
                    <a:pt x="2340375" y="560878"/>
                  </a:lnTo>
                  <a:lnTo>
                    <a:pt x="2333679" y="562725"/>
                  </a:lnTo>
                  <a:lnTo>
                    <a:pt x="2326060" y="564111"/>
                  </a:lnTo>
                  <a:lnTo>
                    <a:pt x="2317055" y="565265"/>
                  </a:lnTo>
                  <a:lnTo>
                    <a:pt x="2307126" y="565496"/>
                  </a:lnTo>
                  <a:lnTo>
                    <a:pt x="2292580" y="565265"/>
                  </a:lnTo>
                  <a:lnTo>
                    <a:pt x="2285884" y="568498"/>
                  </a:lnTo>
                  <a:lnTo>
                    <a:pt x="2281958" y="569884"/>
                  </a:lnTo>
                  <a:lnTo>
                    <a:pt x="2277802" y="571038"/>
                  </a:lnTo>
                  <a:lnTo>
                    <a:pt x="2273646" y="571962"/>
                  </a:lnTo>
                  <a:lnTo>
                    <a:pt x="2269259" y="572424"/>
                  </a:lnTo>
                  <a:lnTo>
                    <a:pt x="2264641" y="572655"/>
                  </a:lnTo>
                  <a:lnTo>
                    <a:pt x="2259792" y="572655"/>
                  </a:lnTo>
                  <a:lnTo>
                    <a:pt x="2254943" y="572424"/>
                  </a:lnTo>
                  <a:lnTo>
                    <a:pt x="2249633" y="571962"/>
                  </a:lnTo>
                  <a:lnTo>
                    <a:pt x="2244553" y="571269"/>
                  </a:lnTo>
                  <a:lnTo>
                    <a:pt x="2239012" y="570345"/>
                  </a:lnTo>
                  <a:lnTo>
                    <a:pt x="2233470" y="569191"/>
                  </a:lnTo>
                  <a:lnTo>
                    <a:pt x="2227928" y="568036"/>
                  </a:lnTo>
                  <a:lnTo>
                    <a:pt x="2222156" y="566651"/>
                  </a:lnTo>
                  <a:lnTo>
                    <a:pt x="2216384" y="565035"/>
                  </a:lnTo>
                  <a:lnTo>
                    <a:pt x="2207840" y="562725"/>
                  </a:lnTo>
                  <a:lnTo>
                    <a:pt x="2200452" y="564111"/>
                  </a:lnTo>
                  <a:lnTo>
                    <a:pt x="2196526" y="564573"/>
                  </a:lnTo>
                  <a:lnTo>
                    <a:pt x="2192370" y="564804"/>
                  </a:lnTo>
                  <a:lnTo>
                    <a:pt x="2188445" y="564804"/>
                  </a:lnTo>
                  <a:lnTo>
                    <a:pt x="2184520" y="564804"/>
                  </a:lnTo>
                  <a:lnTo>
                    <a:pt x="2180595" y="564342"/>
                  </a:lnTo>
                  <a:lnTo>
                    <a:pt x="2176669" y="563649"/>
                  </a:lnTo>
                  <a:lnTo>
                    <a:pt x="2172744" y="562956"/>
                  </a:lnTo>
                  <a:lnTo>
                    <a:pt x="2169050" y="562033"/>
                  </a:lnTo>
                  <a:lnTo>
                    <a:pt x="2165124" y="560878"/>
                  </a:lnTo>
                  <a:lnTo>
                    <a:pt x="2161199" y="559493"/>
                  </a:lnTo>
                  <a:lnTo>
                    <a:pt x="2157274" y="557876"/>
                  </a:lnTo>
                  <a:lnTo>
                    <a:pt x="2153580" y="556260"/>
                  </a:lnTo>
                  <a:lnTo>
                    <a:pt x="2149654" y="554413"/>
                  </a:lnTo>
                  <a:lnTo>
                    <a:pt x="2145729" y="552335"/>
                  </a:lnTo>
                  <a:lnTo>
                    <a:pt x="2138109" y="548178"/>
                  </a:lnTo>
                  <a:lnTo>
                    <a:pt x="2126795" y="549795"/>
                  </a:lnTo>
                  <a:lnTo>
                    <a:pt x="2120099" y="550718"/>
                  </a:lnTo>
                  <a:lnTo>
                    <a:pt x="2113403" y="551180"/>
                  </a:lnTo>
                  <a:lnTo>
                    <a:pt x="2106476" y="551180"/>
                  </a:lnTo>
                  <a:lnTo>
                    <a:pt x="2099780" y="551180"/>
                  </a:lnTo>
                  <a:lnTo>
                    <a:pt x="2092853" y="550718"/>
                  </a:lnTo>
                  <a:lnTo>
                    <a:pt x="2089852" y="550487"/>
                  </a:lnTo>
                  <a:lnTo>
                    <a:pt x="2090314" y="539173"/>
                  </a:lnTo>
                  <a:lnTo>
                    <a:pt x="2100011" y="540096"/>
                  </a:lnTo>
                  <a:lnTo>
                    <a:pt x="2111787" y="541020"/>
                  </a:lnTo>
                  <a:lnTo>
                    <a:pt x="2123794" y="541713"/>
                  </a:lnTo>
                  <a:lnTo>
                    <a:pt x="2135570" y="542175"/>
                  </a:lnTo>
                  <a:lnTo>
                    <a:pt x="2147576" y="542636"/>
                  </a:lnTo>
                  <a:lnTo>
                    <a:pt x="2159352" y="542867"/>
                  </a:lnTo>
                  <a:lnTo>
                    <a:pt x="2171128" y="543329"/>
                  </a:lnTo>
                  <a:lnTo>
                    <a:pt x="2182673" y="543791"/>
                  </a:lnTo>
                  <a:lnTo>
                    <a:pt x="2194217" y="544253"/>
                  </a:lnTo>
                  <a:lnTo>
                    <a:pt x="2205531" y="544945"/>
                  </a:lnTo>
                  <a:lnTo>
                    <a:pt x="2216615" y="545869"/>
                  </a:lnTo>
                  <a:lnTo>
                    <a:pt x="2227698" y="547255"/>
                  </a:lnTo>
                  <a:lnTo>
                    <a:pt x="2238319" y="548871"/>
                  </a:lnTo>
                  <a:lnTo>
                    <a:pt x="2248709" y="550718"/>
                  </a:lnTo>
                  <a:lnTo>
                    <a:pt x="2259561" y="553489"/>
                  </a:lnTo>
                  <a:lnTo>
                    <a:pt x="2273415" y="555567"/>
                  </a:lnTo>
                  <a:lnTo>
                    <a:pt x="2286115" y="556722"/>
                  </a:lnTo>
                  <a:lnTo>
                    <a:pt x="2297659" y="556722"/>
                  </a:lnTo>
                  <a:lnTo>
                    <a:pt x="2308281" y="555798"/>
                  </a:lnTo>
                  <a:lnTo>
                    <a:pt x="2317748" y="553720"/>
                  </a:lnTo>
                  <a:lnTo>
                    <a:pt x="2326060" y="550718"/>
                  </a:lnTo>
                  <a:lnTo>
                    <a:pt x="2333449" y="546793"/>
                  </a:lnTo>
                  <a:lnTo>
                    <a:pt x="2339914" y="542175"/>
                  </a:lnTo>
                  <a:lnTo>
                    <a:pt x="2345224" y="536633"/>
                  </a:lnTo>
                  <a:lnTo>
                    <a:pt x="2349380" y="530398"/>
                  </a:lnTo>
                  <a:lnTo>
                    <a:pt x="2352382" y="524164"/>
                  </a:lnTo>
                  <a:lnTo>
                    <a:pt x="2354229" y="517467"/>
                  </a:lnTo>
                  <a:lnTo>
                    <a:pt x="2355384" y="511002"/>
                  </a:lnTo>
                  <a:lnTo>
                    <a:pt x="2355615" y="504536"/>
                  </a:lnTo>
                  <a:lnTo>
                    <a:pt x="2355153" y="498302"/>
                  </a:lnTo>
                  <a:lnTo>
                    <a:pt x="2353075" y="488142"/>
                  </a:lnTo>
                  <a:lnTo>
                    <a:pt x="2340145" y="478675"/>
                  </a:lnTo>
                  <a:lnTo>
                    <a:pt x="2331601" y="471747"/>
                  </a:lnTo>
                  <a:lnTo>
                    <a:pt x="2323751" y="465051"/>
                  </a:lnTo>
                  <a:lnTo>
                    <a:pt x="2316362" y="458124"/>
                  </a:lnTo>
                  <a:lnTo>
                    <a:pt x="2309897" y="450965"/>
                  </a:lnTo>
                  <a:lnTo>
                    <a:pt x="2304125" y="443807"/>
                  </a:lnTo>
                  <a:lnTo>
                    <a:pt x="2299276" y="436649"/>
                  </a:lnTo>
                  <a:lnTo>
                    <a:pt x="2295120" y="429029"/>
                  </a:lnTo>
                  <a:lnTo>
                    <a:pt x="2291887" y="421409"/>
                  </a:lnTo>
                  <a:lnTo>
                    <a:pt x="2289347" y="413558"/>
                  </a:lnTo>
                  <a:lnTo>
                    <a:pt x="2287731" y="405245"/>
                  </a:lnTo>
                  <a:lnTo>
                    <a:pt x="2287038" y="396471"/>
                  </a:lnTo>
                  <a:lnTo>
                    <a:pt x="2287269" y="387465"/>
                  </a:lnTo>
                  <a:lnTo>
                    <a:pt x="2288654" y="377536"/>
                  </a:lnTo>
                  <a:lnTo>
                    <a:pt x="2291194" y="367145"/>
                  </a:lnTo>
                  <a:lnTo>
                    <a:pt x="2294196" y="357678"/>
                  </a:lnTo>
                  <a:lnTo>
                    <a:pt x="2298583" y="352367"/>
                  </a:lnTo>
                  <a:lnTo>
                    <a:pt x="2304356" y="345902"/>
                  </a:lnTo>
                  <a:lnTo>
                    <a:pt x="2310128" y="339898"/>
                  </a:lnTo>
                  <a:lnTo>
                    <a:pt x="2315900" y="334356"/>
                  </a:lnTo>
                  <a:lnTo>
                    <a:pt x="2321904" y="329276"/>
                  </a:lnTo>
                  <a:lnTo>
                    <a:pt x="2327676" y="324427"/>
                  </a:lnTo>
                  <a:lnTo>
                    <a:pt x="2333679" y="320271"/>
                  </a:lnTo>
                  <a:lnTo>
                    <a:pt x="2339683" y="316345"/>
                  </a:lnTo>
                  <a:lnTo>
                    <a:pt x="2345686" y="312882"/>
                  </a:lnTo>
                  <a:lnTo>
                    <a:pt x="2351689" y="309649"/>
                  </a:lnTo>
                  <a:lnTo>
                    <a:pt x="2357693" y="306878"/>
                  </a:lnTo>
                  <a:lnTo>
                    <a:pt x="2363927" y="304569"/>
                  </a:lnTo>
                  <a:lnTo>
                    <a:pt x="2370161" y="302491"/>
                  </a:lnTo>
                  <a:lnTo>
                    <a:pt x="2376395" y="300644"/>
                  </a:lnTo>
                  <a:lnTo>
                    <a:pt x="2382630" y="299258"/>
                  </a:lnTo>
                  <a:lnTo>
                    <a:pt x="2388864" y="298335"/>
                  </a:lnTo>
                  <a:lnTo>
                    <a:pt x="2395329" y="297411"/>
                  </a:lnTo>
                  <a:lnTo>
                    <a:pt x="2401794" y="296949"/>
                  </a:lnTo>
                  <a:lnTo>
                    <a:pt x="2408259" y="296949"/>
                  </a:lnTo>
                  <a:lnTo>
                    <a:pt x="2414955" y="296949"/>
                  </a:lnTo>
                  <a:lnTo>
                    <a:pt x="2421651" y="297411"/>
                  </a:lnTo>
                  <a:lnTo>
                    <a:pt x="2428347" y="298104"/>
                  </a:lnTo>
                  <a:lnTo>
                    <a:pt x="2435274" y="299027"/>
                  </a:lnTo>
                  <a:lnTo>
                    <a:pt x="2442201" y="300413"/>
                  </a:lnTo>
                  <a:lnTo>
                    <a:pt x="2449128" y="301798"/>
                  </a:lnTo>
                  <a:lnTo>
                    <a:pt x="2456055" y="303645"/>
                  </a:lnTo>
                  <a:lnTo>
                    <a:pt x="2463213" y="305724"/>
                  </a:lnTo>
                  <a:lnTo>
                    <a:pt x="2470371" y="308033"/>
                  </a:lnTo>
                  <a:lnTo>
                    <a:pt x="2477529" y="310573"/>
                  </a:lnTo>
                  <a:lnTo>
                    <a:pt x="2484917" y="313344"/>
                  </a:lnTo>
                  <a:lnTo>
                    <a:pt x="2492306" y="316345"/>
                  </a:lnTo>
                  <a:lnTo>
                    <a:pt x="2500156" y="319809"/>
                  </a:lnTo>
                  <a:lnTo>
                    <a:pt x="2514703" y="324889"/>
                  </a:lnTo>
                  <a:lnTo>
                    <a:pt x="2528095" y="329969"/>
                  </a:lnTo>
                  <a:lnTo>
                    <a:pt x="2541025" y="335280"/>
                  </a:lnTo>
                  <a:lnTo>
                    <a:pt x="2553494" y="340822"/>
                  </a:lnTo>
                  <a:lnTo>
                    <a:pt x="2565731" y="346595"/>
                  </a:lnTo>
                  <a:lnTo>
                    <a:pt x="2577738" y="352598"/>
                  </a:lnTo>
                  <a:lnTo>
                    <a:pt x="2589514" y="358833"/>
                  </a:lnTo>
                  <a:lnTo>
                    <a:pt x="2600828" y="365298"/>
                  </a:lnTo>
                  <a:lnTo>
                    <a:pt x="2612142" y="371764"/>
                  </a:lnTo>
                  <a:lnTo>
                    <a:pt x="2623225" y="378460"/>
                  </a:lnTo>
                  <a:lnTo>
                    <a:pt x="2634077" y="385156"/>
                  </a:lnTo>
                  <a:lnTo>
                    <a:pt x="2644929" y="391853"/>
                  </a:lnTo>
                  <a:lnTo>
                    <a:pt x="2655781" y="398780"/>
                  </a:lnTo>
                  <a:lnTo>
                    <a:pt x="2666633" y="405707"/>
                  </a:lnTo>
                  <a:lnTo>
                    <a:pt x="2667557" y="406400"/>
                  </a:lnTo>
                  <a:lnTo>
                    <a:pt x="2657398" y="409633"/>
                  </a:lnTo>
                  <a:lnTo>
                    <a:pt x="2646545" y="412865"/>
                  </a:lnTo>
                  <a:lnTo>
                    <a:pt x="2644236" y="413327"/>
                  </a:lnTo>
                  <a:close/>
                  <a:moveTo>
                    <a:pt x="2505236" y="612371"/>
                  </a:moveTo>
                  <a:lnTo>
                    <a:pt x="2490459" y="583738"/>
                  </a:lnTo>
                  <a:lnTo>
                    <a:pt x="2481454" y="566882"/>
                  </a:lnTo>
                  <a:lnTo>
                    <a:pt x="2472911" y="551411"/>
                  </a:lnTo>
                  <a:lnTo>
                    <a:pt x="2465060" y="536864"/>
                  </a:lnTo>
                  <a:lnTo>
                    <a:pt x="2457440" y="523702"/>
                  </a:lnTo>
                  <a:lnTo>
                    <a:pt x="2450514" y="511464"/>
                  </a:lnTo>
                  <a:lnTo>
                    <a:pt x="2443818" y="500149"/>
                  </a:lnTo>
                  <a:lnTo>
                    <a:pt x="2437583" y="489989"/>
                  </a:lnTo>
                  <a:lnTo>
                    <a:pt x="2431811" y="480753"/>
                  </a:lnTo>
                  <a:lnTo>
                    <a:pt x="2426269" y="472209"/>
                  </a:lnTo>
                  <a:lnTo>
                    <a:pt x="2420959" y="464589"/>
                  </a:lnTo>
                  <a:lnTo>
                    <a:pt x="2416110" y="457662"/>
                  </a:lnTo>
                  <a:lnTo>
                    <a:pt x="2411492" y="451658"/>
                  </a:lnTo>
                  <a:lnTo>
                    <a:pt x="2407105" y="446116"/>
                  </a:lnTo>
                  <a:lnTo>
                    <a:pt x="2402718" y="441036"/>
                  </a:lnTo>
                  <a:lnTo>
                    <a:pt x="2398793" y="436880"/>
                  </a:lnTo>
                  <a:lnTo>
                    <a:pt x="2395098" y="432955"/>
                  </a:lnTo>
                  <a:lnTo>
                    <a:pt x="2391404" y="429491"/>
                  </a:lnTo>
                  <a:lnTo>
                    <a:pt x="2387709" y="426489"/>
                  </a:lnTo>
                  <a:lnTo>
                    <a:pt x="2384246" y="423949"/>
                  </a:lnTo>
                  <a:lnTo>
                    <a:pt x="2381013" y="421871"/>
                  </a:lnTo>
                  <a:lnTo>
                    <a:pt x="2377781" y="419793"/>
                  </a:lnTo>
                  <a:lnTo>
                    <a:pt x="2374548" y="418176"/>
                  </a:lnTo>
                  <a:lnTo>
                    <a:pt x="2371778" y="416791"/>
                  </a:lnTo>
                  <a:lnTo>
                    <a:pt x="2369007" y="415636"/>
                  </a:lnTo>
                  <a:lnTo>
                    <a:pt x="2366236" y="414482"/>
                  </a:lnTo>
                  <a:lnTo>
                    <a:pt x="2363927" y="413558"/>
                  </a:lnTo>
                  <a:lnTo>
                    <a:pt x="2361618" y="412635"/>
                  </a:lnTo>
                  <a:lnTo>
                    <a:pt x="2359540" y="411711"/>
                  </a:lnTo>
                  <a:lnTo>
                    <a:pt x="2358155" y="411018"/>
                  </a:lnTo>
                  <a:lnTo>
                    <a:pt x="2357924" y="407555"/>
                  </a:lnTo>
                  <a:lnTo>
                    <a:pt x="2357462" y="402705"/>
                  </a:lnTo>
                  <a:lnTo>
                    <a:pt x="2357462" y="400165"/>
                  </a:lnTo>
                  <a:lnTo>
                    <a:pt x="2358385" y="400627"/>
                  </a:lnTo>
                  <a:lnTo>
                    <a:pt x="2368083" y="407093"/>
                  </a:lnTo>
                  <a:lnTo>
                    <a:pt x="2377550" y="414020"/>
                  </a:lnTo>
                  <a:lnTo>
                    <a:pt x="2386786" y="421409"/>
                  </a:lnTo>
                  <a:lnTo>
                    <a:pt x="2395560" y="429029"/>
                  </a:lnTo>
                  <a:lnTo>
                    <a:pt x="2404334" y="437342"/>
                  </a:lnTo>
                  <a:lnTo>
                    <a:pt x="2412646" y="445885"/>
                  </a:lnTo>
                  <a:lnTo>
                    <a:pt x="2420728" y="454660"/>
                  </a:lnTo>
                  <a:lnTo>
                    <a:pt x="2428578" y="463896"/>
                  </a:lnTo>
                  <a:lnTo>
                    <a:pt x="2436198" y="473133"/>
                  </a:lnTo>
                  <a:lnTo>
                    <a:pt x="2443356" y="482831"/>
                  </a:lnTo>
                  <a:lnTo>
                    <a:pt x="2450283" y="492760"/>
                  </a:lnTo>
                  <a:lnTo>
                    <a:pt x="2456748" y="502689"/>
                  </a:lnTo>
                  <a:lnTo>
                    <a:pt x="2462982" y="512849"/>
                  </a:lnTo>
                  <a:lnTo>
                    <a:pt x="2468985" y="523009"/>
                  </a:lnTo>
                  <a:lnTo>
                    <a:pt x="2474527" y="533169"/>
                  </a:lnTo>
                  <a:lnTo>
                    <a:pt x="2479607" y="543560"/>
                  </a:lnTo>
                  <a:lnTo>
                    <a:pt x="2484455" y="553720"/>
                  </a:lnTo>
                  <a:lnTo>
                    <a:pt x="2488842" y="563880"/>
                  </a:lnTo>
                  <a:lnTo>
                    <a:pt x="2492999" y="574040"/>
                  </a:lnTo>
                  <a:lnTo>
                    <a:pt x="2496693" y="583969"/>
                  </a:lnTo>
                  <a:lnTo>
                    <a:pt x="2499926" y="593898"/>
                  </a:lnTo>
                  <a:lnTo>
                    <a:pt x="2502927" y="603365"/>
                  </a:lnTo>
                  <a:lnTo>
                    <a:pt x="2505236" y="612371"/>
                  </a:lnTo>
                  <a:close/>
                  <a:moveTo>
                    <a:pt x="2500849" y="644698"/>
                  </a:moveTo>
                  <a:lnTo>
                    <a:pt x="2500156" y="644467"/>
                  </a:lnTo>
                  <a:lnTo>
                    <a:pt x="2491151" y="639156"/>
                  </a:lnTo>
                  <a:lnTo>
                    <a:pt x="2482377" y="633615"/>
                  </a:lnTo>
                  <a:lnTo>
                    <a:pt x="2473603" y="627842"/>
                  </a:lnTo>
                  <a:lnTo>
                    <a:pt x="2465291" y="621376"/>
                  </a:lnTo>
                  <a:lnTo>
                    <a:pt x="2456748" y="614680"/>
                  </a:lnTo>
                  <a:lnTo>
                    <a:pt x="2448666" y="607522"/>
                  </a:lnTo>
                  <a:lnTo>
                    <a:pt x="2440585" y="599671"/>
                  </a:lnTo>
                  <a:lnTo>
                    <a:pt x="2432734" y="591358"/>
                  </a:lnTo>
                  <a:lnTo>
                    <a:pt x="2425115" y="582584"/>
                  </a:lnTo>
                  <a:lnTo>
                    <a:pt x="2417495" y="572885"/>
                  </a:lnTo>
                  <a:lnTo>
                    <a:pt x="2410337" y="562725"/>
                  </a:lnTo>
                  <a:lnTo>
                    <a:pt x="2403410" y="551642"/>
                  </a:lnTo>
                  <a:lnTo>
                    <a:pt x="2398793" y="544022"/>
                  </a:lnTo>
                  <a:lnTo>
                    <a:pt x="2399254" y="542636"/>
                  </a:lnTo>
                  <a:lnTo>
                    <a:pt x="2400409" y="536171"/>
                  </a:lnTo>
                  <a:lnTo>
                    <a:pt x="2401101" y="529705"/>
                  </a:lnTo>
                  <a:lnTo>
                    <a:pt x="2401794" y="523240"/>
                  </a:lnTo>
                  <a:lnTo>
                    <a:pt x="2401794" y="516775"/>
                  </a:lnTo>
                  <a:lnTo>
                    <a:pt x="2401794" y="510309"/>
                  </a:lnTo>
                  <a:lnTo>
                    <a:pt x="2401563" y="506384"/>
                  </a:lnTo>
                  <a:lnTo>
                    <a:pt x="2402718" y="508000"/>
                  </a:lnTo>
                  <a:lnTo>
                    <a:pt x="2423499" y="537095"/>
                  </a:lnTo>
                  <a:lnTo>
                    <a:pt x="2430425" y="546793"/>
                  </a:lnTo>
                  <a:lnTo>
                    <a:pt x="2437352" y="556491"/>
                  </a:lnTo>
                  <a:lnTo>
                    <a:pt x="2444510" y="566189"/>
                  </a:lnTo>
                  <a:lnTo>
                    <a:pt x="2451437" y="575887"/>
                  </a:lnTo>
                  <a:lnTo>
                    <a:pt x="2458364" y="585585"/>
                  </a:lnTo>
                  <a:lnTo>
                    <a:pt x="2500849" y="644698"/>
                  </a:lnTo>
                  <a:close/>
                  <a:moveTo>
                    <a:pt x="2498540" y="680951"/>
                  </a:moveTo>
                  <a:lnTo>
                    <a:pt x="2497155" y="681413"/>
                  </a:lnTo>
                  <a:lnTo>
                    <a:pt x="2493460" y="681875"/>
                  </a:lnTo>
                  <a:lnTo>
                    <a:pt x="2489766" y="682567"/>
                  </a:lnTo>
                  <a:lnTo>
                    <a:pt x="2486072" y="682798"/>
                  </a:lnTo>
                  <a:lnTo>
                    <a:pt x="2482608" y="683029"/>
                  </a:lnTo>
                  <a:lnTo>
                    <a:pt x="2478914" y="682798"/>
                  </a:lnTo>
                  <a:lnTo>
                    <a:pt x="2475450" y="682567"/>
                  </a:lnTo>
                  <a:lnTo>
                    <a:pt x="2471756" y="682105"/>
                  </a:lnTo>
                  <a:lnTo>
                    <a:pt x="2467831" y="681413"/>
                  </a:lnTo>
                  <a:lnTo>
                    <a:pt x="2463906" y="680489"/>
                  </a:lnTo>
                  <a:lnTo>
                    <a:pt x="2459519" y="679104"/>
                  </a:lnTo>
                  <a:lnTo>
                    <a:pt x="2455131" y="677487"/>
                  </a:lnTo>
                  <a:lnTo>
                    <a:pt x="2450514" y="675640"/>
                  </a:lnTo>
                  <a:lnTo>
                    <a:pt x="2445665" y="673331"/>
                  </a:lnTo>
                  <a:lnTo>
                    <a:pt x="2440123" y="670791"/>
                  </a:lnTo>
                  <a:lnTo>
                    <a:pt x="2431580" y="666404"/>
                  </a:lnTo>
                  <a:lnTo>
                    <a:pt x="2423499" y="662016"/>
                  </a:lnTo>
                  <a:lnTo>
                    <a:pt x="2415648" y="657629"/>
                  </a:lnTo>
                  <a:lnTo>
                    <a:pt x="2408028" y="652780"/>
                  </a:lnTo>
                  <a:lnTo>
                    <a:pt x="2400871" y="647931"/>
                  </a:lnTo>
                  <a:lnTo>
                    <a:pt x="2393713" y="642620"/>
                  </a:lnTo>
                  <a:lnTo>
                    <a:pt x="2386786" y="637309"/>
                  </a:lnTo>
                  <a:lnTo>
                    <a:pt x="2380090" y="631767"/>
                  </a:lnTo>
                  <a:lnTo>
                    <a:pt x="2373625" y="626225"/>
                  </a:lnTo>
                  <a:lnTo>
                    <a:pt x="2367390" y="620453"/>
                  </a:lnTo>
                  <a:lnTo>
                    <a:pt x="2361156" y="614449"/>
                  </a:lnTo>
                  <a:lnTo>
                    <a:pt x="2355384" y="608215"/>
                  </a:lnTo>
                  <a:lnTo>
                    <a:pt x="2349611" y="601980"/>
                  </a:lnTo>
                  <a:lnTo>
                    <a:pt x="2343839" y="595515"/>
                  </a:lnTo>
                  <a:lnTo>
                    <a:pt x="2341299" y="592513"/>
                  </a:lnTo>
                  <a:lnTo>
                    <a:pt x="2347302" y="592282"/>
                  </a:lnTo>
                  <a:lnTo>
                    <a:pt x="2356077" y="591127"/>
                  </a:lnTo>
                  <a:lnTo>
                    <a:pt x="2363465" y="589049"/>
                  </a:lnTo>
                  <a:lnTo>
                    <a:pt x="2370623" y="596900"/>
                  </a:lnTo>
                  <a:lnTo>
                    <a:pt x="2385170" y="610524"/>
                  </a:lnTo>
                  <a:lnTo>
                    <a:pt x="2399947" y="622300"/>
                  </a:lnTo>
                  <a:lnTo>
                    <a:pt x="2414494" y="632229"/>
                  </a:lnTo>
                  <a:lnTo>
                    <a:pt x="2428578" y="640773"/>
                  </a:lnTo>
                  <a:lnTo>
                    <a:pt x="2442201" y="647931"/>
                  </a:lnTo>
                  <a:lnTo>
                    <a:pt x="2454901" y="654165"/>
                  </a:lnTo>
                  <a:lnTo>
                    <a:pt x="2466445" y="659476"/>
                  </a:lnTo>
                  <a:lnTo>
                    <a:pt x="2476605" y="664095"/>
                  </a:lnTo>
                  <a:lnTo>
                    <a:pt x="2485379" y="668251"/>
                  </a:lnTo>
                  <a:lnTo>
                    <a:pt x="2491844" y="672176"/>
                  </a:lnTo>
                  <a:lnTo>
                    <a:pt x="2496231" y="675409"/>
                  </a:lnTo>
                  <a:lnTo>
                    <a:pt x="2498078" y="677718"/>
                  </a:lnTo>
                  <a:lnTo>
                    <a:pt x="2498540" y="679335"/>
                  </a:lnTo>
                  <a:lnTo>
                    <a:pt x="2498540" y="680951"/>
                  </a:lnTo>
                  <a:close/>
                  <a:moveTo>
                    <a:pt x="2324213" y="643775"/>
                  </a:moveTo>
                  <a:lnTo>
                    <a:pt x="2331832" y="649547"/>
                  </a:lnTo>
                  <a:lnTo>
                    <a:pt x="2339914" y="655089"/>
                  </a:lnTo>
                  <a:lnTo>
                    <a:pt x="2347995" y="660631"/>
                  </a:lnTo>
                  <a:lnTo>
                    <a:pt x="2356538" y="665942"/>
                  </a:lnTo>
                  <a:lnTo>
                    <a:pt x="2365082" y="670791"/>
                  </a:lnTo>
                  <a:lnTo>
                    <a:pt x="2373856" y="675640"/>
                  </a:lnTo>
                  <a:lnTo>
                    <a:pt x="2382861" y="680258"/>
                  </a:lnTo>
                  <a:lnTo>
                    <a:pt x="2386093" y="681644"/>
                  </a:lnTo>
                  <a:lnTo>
                    <a:pt x="2382168" y="681413"/>
                  </a:lnTo>
                  <a:lnTo>
                    <a:pt x="2378243" y="681182"/>
                  </a:lnTo>
                  <a:lnTo>
                    <a:pt x="2374317" y="680489"/>
                  </a:lnTo>
                  <a:lnTo>
                    <a:pt x="2370392" y="679796"/>
                  </a:lnTo>
                  <a:lnTo>
                    <a:pt x="2366467" y="678873"/>
                  </a:lnTo>
                  <a:lnTo>
                    <a:pt x="2362773" y="677487"/>
                  </a:lnTo>
                  <a:lnTo>
                    <a:pt x="2358847" y="676102"/>
                  </a:lnTo>
                  <a:lnTo>
                    <a:pt x="2354922" y="674255"/>
                  </a:lnTo>
                  <a:lnTo>
                    <a:pt x="2350997" y="671945"/>
                  </a:lnTo>
                  <a:lnTo>
                    <a:pt x="2347072" y="669405"/>
                  </a:lnTo>
                  <a:lnTo>
                    <a:pt x="2342684" y="666173"/>
                  </a:lnTo>
                  <a:lnTo>
                    <a:pt x="2336219" y="661785"/>
                  </a:lnTo>
                  <a:lnTo>
                    <a:pt x="2330216" y="657398"/>
                  </a:lnTo>
                  <a:lnTo>
                    <a:pt x="2324213" y="653011"/>
                  </a:lnTo>
                  <a:lnTo>
                    <a:pt x="2318209" y="648624"/>
                  </a:lnTo>
                  <a:lnTo>
                    <a:pt x="2312206" y="644005"/>
                  </a:lnTo>
                  <a:lnTo>
                    <a:pt x="2306434" y="639618"/>
                  </a:lnTo>
                  <a:lnTo>
                    <a:pt x="2300892" y="635000"/>
                  </a:lnTo>
                  <a:lnTo>
                    <a:pt x="2295120" y="630382"/>
                  </a:lnTo>
                  <a:lnTo>
                    <a:pt x="2289578" y="625764"/>
                  </a:lnTo>
                  <a:lnTo>
                    <a:pt x="2284267" y="621145"/>
                  </a:lnTo>
                  <a:lnTo>
                    <a:pt x="2278726" y="616296"/>
                  </a:lnTo>
                  <a:lnTo>
                    <a:pt x="2273646" y="611678"/>
                  </a:lnTo>
                  <a:lnTo>
                    <a:pt x="2268336" y="606829"/>
                  </a:lnTo>
                  <a:lnTo>
                    <a:pt x="2267181" y="605905"/>
                  </a:lnTo>
                  <a:lnTo>
                    <a:pt x="2270645" y="605675"/>
                  </a:lnTo>
                  <a:lnTo>
                    <a:pt x="2275493" y="604982"/>
                  </a:lnTo>
                  <a:lnTo>
                    <a:pt x="2280342" y="604058"/>
                  </a:lnTo>
                  <a:lnTo>
                    <a:pt x="2280573" y="603827"/>
                  </a:lnTo>
                  <a:lnTo>
                    <a:pt x="2281497" y="604982"/>
                  </a:lnTo>
                  <a:lnTo>
                    <a:pt x="2288193" y="611678"/>
                  </a:lnTo>
                  <a:lnTo>
                    <a:pt x="2294889" y="618605"/>
                  </a:lnTo>
                  <a:lnTo>
                    <a:pt x="2302047" y="625071"/>
                  </a:lnTo>
                  <a:lnTo>
                    <a:pt x="2309204" y="631536"/>
                  </a:lnTo>
                  <a:lnTo>
                    <a:pt x="2316593" y="637771"/>
                  </a:lnTo>
                  <a:lnTo>
                    <a:pt x="2324213" y="643775"/>
                  </a:lnTo>
                  <a:close/>
                  <a:moveTo>
                    <a:pt x="2211997" y="627842"/>
                  </a:moveTo>
                  <a:lnTo>
                    <a:pt x="2219154" y="635000"/>
                  </a:lnTo>
                  <a:lnTo>
                    <a:pt x="2226774" y="642158"/>
                  </a:lnTo>
                  <a:lnTo>
                    <a:pt x="2234625" y="648855"/>
                  </a:lnTo>
                  <a:lnTo>
                    <a:pt x="2242937" y="655320"/>
                  </a:lnTo>
                  <a:lnTo>
                    <a:pt x="2251711" y="661324"/>
                  </a:lnTo>
                  <a:lnTo>
                    <a:pt x="2261178" y="666865"/>
                  </a:lnTo>
                  <a:lnTo>
                    <a:pt x="2270875" y="672176"/>
                  </a:lnTo>
                  <a:lnTo>
                    <a:pt x="2281266" y="676564"/>
                  </a:lnTo>
                  <a:lnTo>
                    <a:pt x="2292118" y="680489"/>
                  </a:lnTo>
                  <a:lnTo>
                    <a:pt x="2288885" y="680027"/>
                  </a:lnTo>
                  <a:lnTo>
                    <a:pt x="2278726" y="677487"/>
                  </a:lnTo>
                  <a:lnTo>
                    <a:pt x="2268566" y="674024"/>
                  </a:lnTo>
                  <a:lnTo>
                    <a:pt x="2258176" y="669405"/>
                  </a:lnTo>
                  <a:lnTo>
                    <a:pt x="2247786" y="663633"/>
                  </a:lnTo>
                  <a:lnTo>
                    <a:pt x="2237164" y="656936"/>
                  </a:lnTo>
                  <a:lnTo>
                    <a:pt x="2226543" y="649316"/>
                  </a:lnTo>
                  <a:lnTo>
                    <a:pt x="2215922" y="640542"/>
                  </a:lnTo>
                  <a:lnTo>
                    <a:pt x="2205070" y="630844"/>
                  </a:lnTo>
                  <a:lnTo>
                    <a:pt x="2194217" y="620222"/>
                  </a:lnTo>
                  <a:lnTo>
                    <a:pt x="2183365" y="608907"/>
                  </a:lnTo>
                  <a:lnTo>
                    <a:pt x="2172513" y="596669"/>
                  </a:lnTo>
                  <a:lnTo>
                    <a:pt x="2169281" y="592744"/>
                  </a:lnTo>
                  <a:lnTo>
                    <a:pt x="2172282" y="592975"/>
                  </a:lnTo>
                  <a:lnTo>
                    <a:pt x="2175284" y="593205"/>
                  </a:lnTo>
                  <a:lnTo>
                    <a:pt x="2178516" y="593436"/>
                  </a:lnTo>
                  <a:lnTo>
                    <a:pt x="2181518" y="593667"/>
                  </a:lnTo>
                  <a:lnTo>
                    <a:pt x="2182673" y="593898"/>
                  </a:lnTo>
                  <a:lnTo>
                    <a:pt x="2185443" y="597362"/>
                  </a:lnTo>
                  <a:lnTo>
                    <a:pt x="2191909" y="605213"/>
                  </a:lnTo>
                  <a:lnTo>
                    <a:pt x="2198374" y="612833"/>
                  </a:lnTo>
                  <a:lnTo>
                    <a:pt x="2205070" y="620453"/>
                  </a:lnTo>
                  <a:lnTo>
                    <a:pt x="2211997" y="627842"/>
                  </a:lnTo>
                  <a:close/>
                  <a:moveTo>
                    <a:pt x="2127719" y="676333"/>
                  </a:moveTo>
                  <a:lnTo>
                    <a:pt x="2122870" y="675871"/>
                  </a:lnTo>
                  <a:lnTo>
                    <a:pt x="2117790" y="674947"/>
                  </a:lnTo>
                  <a:lnTo>
                    <a:pt x="2112942" y="674024"/>
                  </a:lnTo>
                  <a:lnTo>
                    <a:pt x="2108324" y="673100"/>
                  </a:lnTo>
                  <a:lnTo>
                    <a:pt x="2103937" y="671715"/>
                  </a:lnTo>
                  <a:lnTo>
                    <a:pt x="2099550" y="670098"/>
                  </a:lnTo>
                  <a:lnTo>
                    <a:pt x="2095162" y="668251"/>
                  </a:lnTo>
                  <a:lnTo>
                    <a:pt x="2091006" y="666173"/>
                  </a:lnTo>
                  <a:lnTo>
                    <a:pt x="2087081" y="663864"/>
                  </a:lnTo>
                  <a:lnTo>
                    <a:pt x="2083156" y="661093"/>
                  </a:lnTo>
                  <a:lnTo>
                    <a:pt x="2080385" y="659015"/>
                  </a:lnTo>
                  <a:lnTo>
                    <a:pt x="2080616" y="657629"/>
                  </a:lnTo>
                  <a:lnTo>
                    <a:pt x="2082925" y="639387"/>
                  </a:lnTo>
                  <a:lnTo>
                    <a:pt x="2084310" y="640773"/>
                  </a:lnTo>
                  <a:lnTo>
                    <a:pt x="2092392" y="649085"/>
                  </a:lnTo>
                  <a:lnTo>
                    <a:pt x="2101397" y="657167"/>
                  </a:lnTo>
                  <a:lnTo>
                    <a:pt x="2111094" y="664787"/>
                  </a:lnTo>
                  <a:lnTo>
                    <a:pt x="2121716" y="672407"/>
                  </a:lnTo>
                  <a:lnTo>
                    <a:pt x="2128412" y="676333"/>
                  </a:lnTo>
                  <a:lnTo>
                    <a:pt x="2127719" y="676333"/>
                  </a:lnTo>
                  <a:close/>
                  <a:moveTo>
                    <a:pt x="2061913" y="751378"/>
                  </a:moveTo>
                  <a:lnTo>
                    <a:pt x="2065377" y="737062"/>
                  </a:lnTo>
                  <a:lnTo>
                    <a:pt x="2068840" y="741449"/>
                  </a:lnTo>
                  <a:lnTo>
                    <a:pt x="2072765" y="746067"/>
                  </a:lnTo>
                  <a:lnTo>
                    <a:pt x="2076691" y="750685"/>
                  </a:lnTo>
                  <a:lnTo>
                    <a:pt x="2080616" y="755535"/>
                  </a:lnTo>
                  <a:lnTo>
                    <a:pt x="2084772" y="760153"/>
                  </a:lnTo>
                  <a:lnTo>
                    <a:pt x="2089159" y="764771"/>
                  </a:lnTo>
                  <a:lnTo>
                    <a:pt x="2091930" y="767542"/>
                  </a:lnTo>
                  <a:lnTo>
                    <a:pt x="2088697" y="765925"/>
                  </a:lnTo>
                  <a:lnTo>
                    <a:pt x="2081309" y="761769"/>
                  </a:lnTo>
                  <a:lnTo>
                    <a:pt x="2076922" y="759691"/>
                  </a:lnTo>
                  <a:lnTo>
                    <a:pt x="2073227" y="757844"/>
                  </a:lnTo>
                  <a:lnTo>
                    <a:pt x="2069764" y="755996"/>
                  </a:lnTo>
                  <a:lnTo>
                    <a:pt x="2066531" y="754149"/>
                  </a:lnTo>
                  <a:lnTo>
                    <a:pt x="2063299" y="752302"/>
                  </a:lnTo>
                  <a:lnTo>
                    <a:pt x="2061913" y="751378"/>
                  </a:lnTo>
                  <a:close/>
                  <a:moveTo>
                    <a:pt x="2521168" y="502920"/>
                  </a:moveTo>
                  <a:lnTo>
                    <a:pt x="2522323" y="512387"/>
                  </a:lnTo>
                  <a:lnTo>
                    <a:pt x="2523015" y="521855"/>
                  </a:lnTo>
                  <a:lnTo>
                    <a:pt x="2523708" y="531322"/>
                  </a:lnTo>
                  <a:lnTo>
                    <a:pt x="2523939" y="540789"/>
                  </a:lnTo>
                  <a:lnTo>
                    <a:pt x="2523939" y="550256"/>
                  </a:lnTo>
                  <a:lnTo>
                    <a:pt x="2522553" y="543791"/>
                  </a:lnTo>
                  <a:lnTo>
                    <a:pt x="2520245" y="533169"/>
                  </a:lnTo>
                  <a:lnTo>
                    <a:pt x="2517936" y="522085"/>
                  </a:lnTo>
                  <a:lnTo>
                    <a:pt x="2515627" y="511233"/>
                  </a:lnTo>
                  <a:lnTo>
                    <a:pt x="2512856" y="499918"/>
                  </a:lnTo>
                  <a:lnTo>
                    <a:pt x="2509854" y="488835"/>
                  </a:lnTo>
                  <a:lnTo>
                    <a:pt x="2506391" y="477289"/>
                  </a:lnTo>
                  <a:lnTo>
                    <a:pt x="2502235" y="465975"/>
                  </a:lnTo>
                  <a:lnTo>
                    <a:pt x="2498540" y="457662"/>
                  </a:lnTo>
                  <a:lnTo>
                    <a:pt x="2500618" y="458355"/>
                  </a:lnTo>
                  <a:lnTo>
                    <a:pt x="2506391" y="459971"/>
                  </a:lnTo>
                  <a:lnTo>
                    <a:pt x="2512394" y="461818"/>
                  </a:lnTo>
                  <a:lnTo>
                    <a:pt x="2513318" y="464820"/>
                  </a:lnTo>
                  <a:lnTo>
                    <a:pt x="2515627" y="474287"/>
                  </a:lnTo>
                  <a:lnTo>
                    <a:pt x="2517705" y="483755"/>
                  </a:lnTo>
                  <a:lnTo>
                    <a:pt x="2519552" y="493453"/>
                  </a:lnTo>
                  <a:lnTo>
                    <a:pt x="2521168" y="502920"/>
                  </a:lnTo>
                  <a:close/>
                  <a:moveTo>
                    <a:pt x="2743291" y="655551"/>
                  </a:moveTo>
                  <a:lnTo>
                    <a:pt x="2739135" y="654858"/>
                  </a:lnTo>
                  <a:lnTo>
                    <a:pt x="2731746" y="653704"/>
                  </a:lnTo>
                  <a:lnTo>
                    <a:pt x="2724589" y="652318"/>
                  </a:lnTo>
                  <a:lnTo>
                    <a:pt x="2717200" y="650471"/>
                  </a:lnTo>
                  <a:lnTo>
                    <a:pt x="2709811" y="648624"/>
                  </a:lnTo>
                  <a:lnTo>
                    <a:pt x="2702423" y="646315"/>
                  </a:lnTo>
                  <a:lnTo>
                    <a:pt x="2694803" y="644005"/>
                  </a:lnTo>
                  <a:lnTo>
                    <a:pt x="2687183" y="641235"/>
                  </a:lnTo>
                  <a:lnTo>
                    <a:pt x="2679564" y="638464"/>
                  </a:lnTo>
                  <a:lnTo>
                    <a:pt x="2671713" y="635231"/>
                  </a:lnTo>
                  <a:lnTo>
                    <a:pt x="2664094" y="631767"/>
                  </a:lnTo>
                  <a:lnTo>
                    <a:pt x="2656012" y="627842"/>
                  </a:lnTo>
                  <a:lnTo>
                    <a:pt x="2647931" y="623916"/>
                  </a:lnTo>
                  <a:lnTo>
                    <a:pt x="2639849" y="619529"/>
                  </a:lnTo>
                  <a:lnTo>
                    <a:pt x="2631768" y="614680"/>
                  </a:lnTo>
                  <a:lnTo>
                    <a:pt x="2623456" y="609831"/>
                  </a:lnTo>
                  <a:lnTo>
                    <a:pt x="2615143" y="604289"/>
                  </a:lnTo>
                  <a:lnTo>
                    <a:pt x="2606600" y="598747"/>
                  </a:lnTo>
                  <a:lnTo>
                    <a:pt x="2598288" y="592513"/>
                  </a:lnTo>
                  <a:lnTo>
                    <a:pt x="2589514" y="586278"/>
                  </a:lnTo>
                  <a:lnTo>
                    <a:pt x="2580971" y="579351"/>
                  </a:lnTo>
                  <a:lnTo>
                    <a:pt x="2572196" y="572193"/>
                  </a:lnTo>
                  <a:lnTo>
                    <a:pt x="2563191" y="564573"/>
                  </a:lnTo>
                  <a:lnTo>
                    <a:pt x="2558573" y="560416"/>
                  </a:lnTo>
                  <a:lnTo>
                    <a:pt x="2558573" y="559955"/>
                  </a:lnTo>
                  <a:lnTo>
                    <a:pt x="2558573" y="553489"/>
                  </a:lnTo>
                  <a:lnTo>
                    <a:pt x="2558343" y="547255"/>
                  </a:lnTo>
                  <a:lnTo>
                    <a:pt x="2558112" y="541020"/>
                  </a:lnTo>
                  <a:lnTo>
                    <a:pt x="2557881" y="534785"/>
                  </a:lnTo>
                  <a:lnTo>
                    <a:pt x="2557419" y="528551"/>
                  </a:lnTo>
                  <a:lnTo>
                    <a:pt x="2556726" y="522316"/>
                  </a:lnTo>
                  <a:lnTo>
                    <a:pt x="2556034" y="516313"/>
                  </a:lnTo>
                  <a:lnTo>
                    <a:pt x="2555341" y="510078"/>
                  </a:lnTo>
                  <a:lnTo>
                    <a:pt x="2554417" y="503844"/>
                  </a:lnTo>
                  <a:lnTo>
                    <a:pt x="2553494" y="497609"/>
                  </a:lnTo>
                  <a:lnTo>
                    <a:pt x="2552801" y="492991"/>
                  </a:lnTo>
                  <a:lnTo>
                    <a:pt x="2557881" y="496224"/>
                  </a:lnTo>
                  <a:lnTo>
                    <a:pt x="2564808" y="500380"/>
                  </a:lnTo>
                  <a:lnTo>
                    <a:pt x="2571504" y="504767"/>
                  </a:lnTo>
                  <a:lnTo>
                    <a:pt x="2578200" y="509155"/>
                  </a:lnTo>
                  <a:lnTo>
                    <a:pt x="2584896" y="513773"/>
                  </a:lnTo>
                  <a:lnTo>
                    <a:pt x="2591592" y="518391"/>
                  </a:lnTo>
                  <a:lnTo>
                    <a:pt x="2598057" y="523009"/>
                  </a:lnTo>
                  <a:lnTo>
                    <a:pt x="2604522" y="527858"/>
                  </a:lnTo>
                  <a:lnTo>
                    <a:pt x="2610987" y="532938"/>
                  </a:lnTo>
                  <a:lnTo>
                    <a:pt x="2617452" y="537787"/>
                  </a:lnTo>
                  <a:lnTo>
                    <a:pt x="2623917" y="542867"/>
                  </a:lnTo>
                  <a:lnTo>
                    <a:pt x="2630383" y="548178"/>
                  </a:lnTo>
                  <a:lnTo>
                    <a:pt x="2636617" y="553258"/>
                  </a:lnTo>
                  <a:lnTo>
                    <a:pt x="2643082" y="558569"/>
                  </a:lnTo>
                  <a:lnTo>
                    <a:pt x="2649316" y="564111"/>
                  </a:lnTo>
                  <a:lnTo>
                    <a:pt x="2655550" y="569422"/>
                  </a:lnTo>
                  <a:lnTo>
                    <a:pt x="2661554" y="574964"/>
                  </a:lnTo>
                  <a:lnTo>
                    <a:pt x="2667788" y="580505"/>
                  </a:lnTo>
                  <a:lnTo>
                    <a:pt x="2674022" y="586278"/>
                  </a:lnTo>
                  <a:lnTo>
                    <a:pt x="2680025" y="592051"/>
                  </a:lnTo>
                  <a:lnTo>
                    <a:pt x="2686029" y="597824"/>
                  </a:lnTo>
                  <a:lnTo>
                    <a:pt x="2692263" y="603596"/>
                  </a:lnTo>
                  <a:lnTo>
                    <a:pt x="2698266" y="609600"/>
                  </a:lnTo>
                  <a:lnTo>
                    <a:pt x="2704270" y="615373"/>
                  </a:lnTo>
                  <a:lnTo>
                    <a:pt x="2710273" y="621376"/>
                  </a:lnTo>
                  <a:lnTo>
                    <a:pt x="2716276" y="627380"/>
                  </a:lnTo>
                  <a:lnTo>
                    <a:pt x="2722049" y="633615"/>
                  </a:lnTo>
                  <a:lnTo>
                    <a:pt x="2728052" y="639618"/>
                  </a:lnTo>
                  <a:lnTo>
                    <a:pt x="2743291" y="655551"/>
                  </a:lnTo>
                  <a:close/>
                  <a:moveTo>
                    <a:pt x="2761532" y="640542"/>
                  </a:moveTo>
                  <a:lnTo>
                    <a:pt x="2746293" y="622993"/>
                  </a:lnTo>
                  <a:lnTo>
                    <a:pt x="2740521" y="616296"/>
                  </a:lnTo>
                  <a:lnTo>
                    <a:pt x="2734748" y="609831"/>
                  </a:lnTo>
                  <a:lnTo>
                    <a:pt x="2728745" y="603365"/>
                  </a:lnTo>
                  <a:lnTo>
                    <a:pt x="2722741" y="596900"/>
                  </a:lnTo>
                  <a:lnTo>
                    <a:pt x="2716969" y="590435"/>
                  </a:lnTo>
                  <a:lnTo>
                    <a:pt x="2710735" y="583969"/>
                  </a:lnTo>
                  <a:lnTo>
                    <a:pt x="2704731" y="577504"/>
                  </a:lnTo>
                  <a:lnTo>
                    <a:pt x="2698497" y="571269"/>
                  </a:lnTo>
                  <a:lnTo>
                    <a:pt x="2692263" y="565035"/>
                  </a:lnTo>
                  <a:lnTo>
                    <a:pt x="2685798" y="558569"/>
                  </a:lnTo>
                  <a:lnTo>
                    <a:pt x="2679333" y="552565"/>
                  </a:lnTo>
                  <a:lnTo>
                    <a:pt x="2672868" y="546331"/>
                  </a:lnTo>
                  <a:lnTo>
                    <a:pt x="2666403" y="540096"/>
                  </a:lnTo>
                  <a:lnTo>
                    <a:pt x="2659707" y="534093"/>
                  </a:lnTo>
                  <a:lnTo>
                    <a:pt x="2653010" y="528089"/>
                  </a:lnTo>
                  <a:lnTo>
                    <a:pt x="2646084" y="522085"/>
                  </a:lnTo>
                  <a:lnTo>
                    <a:pt x="2639388" y="516082"/>
                  </a:lnTo>
                  <a:lnTo>
                    <a:pt x="2632230" y="510309"/>
                  </a:lnTo>
                  <a:lnTo>
                    <a:pt x="2625303" y="504536"/>
                  </a:lnTo>
                  <a:lnTo>
                    <a:pt x="2618145" y="498764"/>
                  </a:lnTo>
                  <a:lnTo>
                    <a:pt x="2610756" y="492991"/>
                  </a:lnTo>
                  <a:lnTo>
                    <a:pt x="2603368" y="487218"/>
                  </a:lnTo>
                  <a:lnTo>
                    <a:pt x="2595979" y="481676"/>
                  </a:lnTo>
                  <a:lnTo>
                    <a:pt x="2588359" y="476135"/>
                  </a:lnTo>
                  <a:lnTo>
                    <a:pt x="2580740" y="470593"/>
                  </a:lnTo>
                  <a:lnTo>
                    <a:pt x="2572889" y="465282"/>
                  </a:lnTo>
                  <a:lnTo>
                    <a:pt x="2568502" y="462280"/>
                  </a:lnTo>
                  <a:lnTo>
                    <a:pt x="2572427" y="463204"/>
                  </a:lnTo>
                  <a:lnTo>
                    <a:pt x="2583972" y="468745"/>
                  </a:lnTo>
                  <a:lnTo>
                    <a:pt x="2596210" y="475211"/>
                  </a:lnTo>
                  <a:lnTo>
                    <a:pt x="2608447" y="482138"/>
                  </a:lnTo>
                  <a:lnTo>
                    <a:pt x="2620223" y="489296"/>
                  </a:lnTo>
                  <a:lnTo>
                    <a:pt x="2631768" y="496685"/>
                  </a:lnTo>
                  <a:lnTo>
                    <a:pt x="2643082" y="504536"/>
                  </a:lnTo>
                  <a:lnTo>
                    <a:pt x="2654165" y="512618"/>
                  </a:lnTo>
                  <a:lnTo>
                    <a:pt x="2665017" y="521162"/>
                  </a:lnTo>
                  <a:lnTo>
                    <a:pt x="2675638" y="530167"/>
                  </a:lnTo>
                  <a:lnTo>
                    <a:pt x="2685798" y="539404"/>
                  </a:lnTo>
                  <a:lnTo>
                    <a:pt x="2695957" y="548871"/>
                  </a:lnTo>
                  <a:lnTo>
                    <a:pt x="2705886" y="558800"/>
                  </a:lnTo>
                  <a:lnTo>
                    <a:pt x="2715353" y="569191"/>
                  </a:lnTo>
                  <a:lnTo>
                    <a:pt x="2724589" y="579813"/>
                  </a:lnTo>
                  <a:lnTo>
                    <a:pt x="2733594" y="590896"/>
                  </a:lnTo>
                  <a:lnTo>
                    <a:pt x="2741213" y="600825"/>
                  </a:lnTo>
                  <a:lnTo>
                    <a:pt x="2742368" y="604520"/>
                  </a:lnTo>
                  <a:lnTo>
                    <a:pt x="2744446" y="610062"/>
                  </a:lnTo>
                  <a:lnTo>
                    <a:pt x="2746755" y="615373"/>
                  </a:lnTo>
                  <a:lnTo>
                    <a:pt x="2749295" y="620684"/>
                  </a:lnTo>
                  <a:lnTo>
                    <a:pt x="2752065" y="625764"/>
                  </a:lnTo>
                  <a:lnTo>
                    <a:pt x="2755067" y="630844"/>
                  </a:lnTo>
                  <a:lnTo>
                    <a:pt x="2758300" y="635924"/>
                  </a:lnTo>
                  <a:lnTo>
                    <a:pt x="2761532" y="640542"/>
                  </a:lnTo>
                  <a:close/>
                  <a:moveTo>
                    <a:pt x="2903996" y="611909"/>
                  </a:moveTo>
                  <a:lnTo>
                    <a:pt x="2907690" y="614680"/>
                  </a:lnTo>
                  <a:lnTo>
                    <a:pt x="2915772" y="620222"/>
                  </a:lnTo>
                  <a:lnTo>
                    <a:pt x="2923391" y="625302"/>
                  </a:lnTo>
                  <a:lnTo>
                    <a:pt x="2930318" y="630151"/>
                  </a:lnTo>
                  <a:lnTo>
                    <a:pt x="2936552" y="634307"/>
                  </a:lnTo>
                  <a:lnTo>
                    <a:pt x="2940709" y="637309"/>
                  </a:lnTo>
                  <a:lnTo>
                    <a:pt x="2940478" y="637309"/>
                  </a:lnTo>
                  <a:lnTo>
                    <a:pt x="2930780" y="638464"/>
                  </a:lnTo>
                  <a:lnTo>
                    <a:pt x="2928471" y="638695"/>
                  </a:lnTo>
                  <a:lnTo>
                    <a:pt x="2903996" y="611909"/>
                  </a:lnTo>
                  <a:close/>
                  <a:moveTo>
                    <a:pt x="2898685" y="639618"/>
                  </a:moveTo>
                  <a:lnTo>
                    <a:pt x="2891527" y="639156"/>
                  </a:lnTo>
                  <a:lnTo>
                    <a:pt x="2881368" y="638233"/>
                  </a:lnTo>
                  <a:lnTo>
                    <a:pt x="2870747" y="636616"/>
                  </a:lnTo>
                  <a:lnTo>
                    <a:pt x="2859894" y="634307"/>
                  </a:lnTo>
                  <a:lnTo>
                    <a:pt x="2848811" y="631536"/>
                  </a:lnTo>
                  <a:lnTo>
                    <a:pt x="2837267" y="627842"/>
                  </a:lnTo>
                  <a:lnTo>
                    <a:pt x="2825260" y="623455"/>
                  </a:lnTo>
                  <a:lnTo>
                    <a:pt x="2813022" y="618144"/>
                  </a:lnTo>
                  <a:lnTo>
                    <a:pt x="2800323" y="611909"/>
                  </a:lnTo>
                  <a:lnTo>
                    <a:pt x="2786931" y="604751"/>
                  </a:lnTo>
                  <a:lnTo>
                    <a:pt x="2775848" y="598055"/>
                  </a:lnTo>
                  <a:lnTo>
                    <a:pt x="2771461" y="590435"/>
                  </a:lnTo>
                  <a:lnTo>
                    <a:pt x="2764534" y="579582"/>
                  </a:lnTo>
                  <a:lnTo>
                    <a:pt x="2756683" y="568960"/>
                  </a:lnTo>
                  <a:lnTo>
                    <a:pt x="2748140" y="558338"/>
                  </a:lnTo>
                  <a:lnTo>
                    <a:pt x="2738904" y="547947"/>
                  </a:lnTo>
                  <a:lnTo>
                    <a:pt x="2728976" y="537556"/>
                  </a:lnTo>
                  <a:lnTo>
                    <a:pt x="2718354" y="527396"/>
                  </a:lnTo>
                  <a:lnTo>
                    <a:pt x="2707040" y="517005"/>
                  </a:lnTo>
                  <a:lnTo>
                    <a:pt x="2695034" y="506845"/>
                  </a:lnTo>
                  <a:lnTo>
                    <a:pt x="2682565" y="496685"/>
                  </a:lnTo>
                  <a:lnTo>
                    <a:pt x="2669404" y="486525"/>
                  </a:lnTo>
                  <a:lnTo>
                    <a:pt x="2655781" y="476596"/>
                  </a:lnTo>
                  <a:lnTo>
                    <a:pt x="2641697" y="466436"/>
                  </a:lnTo>
                  <a:lnTo>
                    <a:pt x="2627150" y="456276"/>
                  </a:lnTo>
                  <a:lnTo>
                    <a:pt x="2619530" y="451196"/>
                  </a:lnTo>
                  <a:lnTo>
                    <a:pt x="2620454" y="451196"/>
                  </a:lnTo>
                  <a:lnTo>
                    <a:pt x="2626688" y="451427"/>
                  </a:lnTo>
                  <a:lnTo>
                    <a:pt x="2632230" y="451889"/>
                  </a:lnTo>
                  <a:lnTo>
                    <a:pt x="2638695" y="454660"/>
                  </a:lnTo>
                  <a:lnTo>
                    <a:pt x="2646776" y="457893"/>
                  </a:lnTo>
                  <a:lnTo>
                    <a:pt x="2654858" y="461356"/>
                  </a:lnTo>
                  <a:lnTo>
                    <a:pt x="2662708" y="465051"/>
                  </a:lnTo>
                  <a:lnTo>
                    <a:pt x="2670790" y="468745"/>
                  </a:lnTo>
                  <a:lnTo>
                    <a:pt x="2678640" y="472440"/>
                  </a:lnTo>
                  <a:lnTo>
                    <a:pt x="2686491" y="476596"/>
                  </a:lnTo>
                  <a:lnTo>
                    <a:pt x="2694341" y="480522"/>
                  </a:lnTo>
                  <a:lnTo>
                    <a:pt x="2702192" y="484909"/>
                  </a:lnTo>
                  <a:lnTo>
                    <a:pt x="2710042" y="489065"/>
                  </a:lnTo>
                  <a:lnTo>
                    <a:pt x="2717893" y="493684"/>
                  </a:lnTo>
                  <a:lnTo>
                    <a:pt x="2725512" y="498071"/>
                  </a:lnTo>
                  <a:lnTo>
                    <a:pt x="2733363" y="502920"/>
                  </a:lnTo>
                  <a:lnTo>
                    <a:pt x="2740982" y="507769"/>
                  </a:lnTo>
                  <a:lnTo>
                    <a:pt x="2748602" y="512618"/>
                  </a:lnTo>
                  <a:lnTo>
                    <a:pt x="2756222" y="517698"/>
                  </a:lnTo>
                  <a:lnTo>
                    <a:pt x="2763841" y="522778"/>
                  </a:lnTo>
                  <a:lnTo>
                    <a:pt x="2771461" y="528089"/>
                  </a:lnTo>
                  <a:lnTo>
                    <a:pt x="2779080" y="533631"/>
                  </a:lnTo>
                  <a:lnTo>
                    <a:pt x="2786469" y="539173"/>
                  </a:lnTo>
                  <a:lnTo>
                    <a:pt x="2794089" y="544715"/>
                  </a:lnTo>
                  <a:lnTo>
                    <a:pt x="2801477" y="550718"/>
                  </a:lnTo>
                  <a:lnTo>
                    <a:pt x="2808866" y="556491"/>
                  </a:lnTo>
                  <a:lnTo>
                    <a:pt x="2816255" y="562495"/>
                  </a:lnTo>
                  <a:lnTo>
                    <a:pt x="2823644" y="568729"/>
                  </a:lnTo>
                  <a:lnTo>
                    <a:pt x="2830801" y="574964"/>
                  </a:lnTo>
                  <a:lnTo>
                    <a:pt x="2838190" y="581429"/>
                  </a:lnTo>
                  <a:lnTo>
                    <a:pt x="2845579" y="588125"/>
                  </a:lnTo>
                  <a:lnTo>
                    <a:pt x="2852737" y="594591"/>
                  </a:lnTo>
                  <a:lnTo>
                    <a:pt x="2859894" y="601518"/>
                  </a:lnTo>
                  <a:lnTo>
                    <a:pt x="2867052" y="608445"/>
                  </a:lnTo>
                  <a:lnTo>
                    <a:pt x="2898685" y="639618"/>
                  </a:lnTo>
                  <a:close/>
                  <a:moveTo>
                    <a:pt x="2861742" y="566882"/>
                  </a:moveTo>
                  <a:lnTo>
                    <a:pt x="2855738" y="560647"/>
                  </a:lnTo>
                  <a:lnTo>
                    <a:pt x="2849504" y="554413"/>
                  </a:lnTo>
                  <a:lnTo>
                    <a:pt x="2843270" y="548409"/>
                  </a:lnTo>
                  <a:lnTo>
                    <a:pt x="2837036" y="542405"/>
                  </a:lnTo>
                  <a:lnTo>
                    <a:pt x="2830571" y="536402"/>
                  </a:lnTo>
                  <a:lnTo>
                    <a:pt x="2824105" y="530398"/>
                  </a:lnTo>
                  <a:lnTo>
                    <a:pt x="2817640" y="524395"/>
                  </a:lnTo>
                  <a:lnTo>
                    <a:pt x="2811175" y="518622"/>
                  </a:lnTo>
                  <a:lnTo>
                    <a:pt x="2804710" y="512849"/>
                  </a:lnTo>
                  <a:lnTo>
                    <a:pt x="2798014" y="507076"/>
                  </a:lnTo>
                  <a:lnTo>
                    <a:pt x="2791318" y="501535"/>
                  </a:lnTo>
                  <a:lnTo>
                    <a:pt x="2784622" y="495762"/>
                  </a:lnTo>
                  <a:lnTo>
                    <a:pt x="2777695" y="490220"/>
                  </a:lnTo>
                  <a:lnTo>
                    <a:pt x="2770768" y="484909"/>
                  </a:lnTo>
                  <a:lnTo>
                    <a:pt x="2763841" y="479367"/>
                  </a:lnTo>
                  <a:lnTo>
                    <a:pt x="2756914" y="474056"/>
                  </a:lnTo>
                  <a:lnTo>
                    <a:pt x="2749756" y="468745"/>
                  </a:lnTo>
                  <a:lnTo>
                    <a:pt x="2742830" y="463435"/>
                  </a:lnTo>
                  <a:lnTo>
                    <a:pt x="2735672" y="458124"/>
                  </a:lnTo>
                  <a:lnTo>
                    <a:pt x="2728283" y="453044"/>
                  </a:lnTo>
                  <a:lnTo>
                    <a:pt x="2721356" y="448425"/>
                  </a:lnTo>
                  <a:lnTo>
                    <a:pt x="2728052" y="452120"/>
                  </a:lnTo>
                  <a:lnTo>
                    <a:pt x="2735672" y="456738"/>
                  </a:lnTo>
                  <a:lnTo>
                    <a:pt x="2743522" y="461587"/>
                  </a:lnTo>
                  <a:lnTo>
                    <a:pt x="2751604" y="467129"/>
                  </a:lnTo>
                  <a:lnTo>
                    <a:pt x="2759685" y="472902"/>
                  </a:lnTo>
                  <a:lnTo>
                    <a:pt x="2767997" y="478905"/>
                  </a:lnTo>
                  <a:lnTo>
                    <a:pt x="2776310" y="485140"/>
                  </a:lnTo>
                  <a:lnTo>
                    <a:pt x="2784853" y="491836"/>
                  </a:lnTo>
                  <a:lnTo>
                    <a:pt x="2793165" y="498533"/>
                  </a:lnTo>
                  <a:lnTo>
                    <a:pt x="2801477" y="505691"/>
                  </a:lnTo>
                  <a:lnTo>
                    <a:pt x="2809559" y="512849"/>
                  </a:lnTo>
                  <a:lnTo>
                    <a:pt x="2817640" y="520238"/>
                  </a:lnTo>
                  <a:lnTo>
                    <a:pt x="2825491" y="527627"/>
                  </a:lnTo>
                  <a:lnTo>
                    <a:pt x="2833110" y="535247"/>
                  </a:lnTo>
                  <a:lnTo>
                    <a:pt x="2840499" y="542636"/>
                  </a:lnTo>
                  <a:lnTo>
                    <a:pt x="2847657" y="550256"/>
                  </a:lnTo>
                  <a:lnTo>
                    <a:pt x="2854353" y="557876"/>
                  </a:lnTo>
                  <a:lnTo>
                    <a:pt x="2860587" y="565265"/>
                  </a:lnTo>
                  <a:lnTo>
                    <a:pt x="2861742" y="566882"/>
                  </a:lnTo>
                  <a:close/>
                  <a:moveTo>
                    <a:pt x="3455841" y="1038629"/>
                  </a:moveTo>
                  <a:lnTo>
                    <a:pt x="3384724" y="994064"/>
                  </a:lnTo>
                  <a:lnTo>
                    <a:pt x="3368792" y="984135"/>
                  </a:lnTo>
                  <a:lnTo>
                    <a:pt x="3353091" y="974205"/>
                  </a:lnTo>
                  <a:lnTo>
                    <a:pt x="3337159" y="964045"/>
                  </a:lnTo>
                  <a:lnTo>
                    <a:pt x="3321458" y="953885"/>
                  </a:lnTo>
                  <a:lnTo>
                    <a:pt x="3305526" y="943725"/>
                  </a:lnTo>
                  <a:lnTo>
                    <a:pt x="3289825" y="933565"/>
                  </a:lnTo>
                  <a:lnTo>
                    <a:pt x="3274124" y="923175"/>
                  </a:lnTo>
                  <a:lnTo>
                    <a:pt x="3258192" y="912784"/>
                  </a:lnTo>
                  <a:lnTo>
                    <a:pt x="3242491" y="902162"/>
                  </a:lnTo>
                  <a:lnTo>
                    <a:pt x="3226559" y="891771"/>
                  </a:lnTo>
                  <a:lnTo>
                    <a:pt x="3210858" y="881149"/>
                  </a:lnTo>
                  <a:lnTo>
                    <a:pt x="3194927" y="870296"/>
                  </a:lnTo>
                  <a:lnTo>
                    <a:pt x="3179226" y="859444"/>
                  </a:lnTo>
                  <a:lnTo>
                    <a:pt x="3163524" y="848591"/>
                  </a:lnTo>
                  <a:lnTo>
                    <a:pt x="3147593" y="837738"/>
                  </a:lnTo>
                  <a:lnTo>
                    <a:pt x="3131892" y="826655"/>
                  </a:lnTo>
                  <a:lnTo>
                    <a:pt x="3115960" y="815340"/>
                  </a:lnTo>
                  <a:lnTo>
                    <a:pt x="3100259" y="804256"/>
                  </a:lnTo>
                  <a:lnTo>
                    <a:pt x="3084558" y="792942"/>
                  </a:lnTo>
                  <a:lnTo>
                    <a:pt x="3068626" y="781396"/>
                  </a:lnTo>
                  <a:lnTo>
                    <a:pt x="3052925" y="769851"/>
                  </a:lnTo>
                  <a:lnTo>
                    <a:pt x="3036993" y="758305"/>
                  </a:lnTo>
                  <a:lnTo>
                    <a:pt x="3021292" y="746529"/>
                  </a:lnTo>
                  <a:lnTo>
                    <a:pt x="3005591" y="734753"/>
                  </a:lnTo>
                  <a:lnTo>
                    <a:pt x="2989659" y="722745"/>
                  </a:lnTo>
                  <a:lnTo>
                    <a:pt x="2973958" y="710738"/>
                  </a:lnTo>
                  <a:lnTo>
                    <a:pt x="2958257" y="698500"/>
                  </a:lnTo>
                  <a:lnTo>
                    <a:pt x="2942325" y="686262"/>
                  </a:lnTo>
                  <a:lnTo>
                    <a:pt x="2926624" y="674024"/>
                  </a:lnTo>
                  <a:lnTo>
                    <a:pt x="2922237" y="670560"/>
                  </a:lnTo>
                  <a:lnTo>
                    <a:pt x="2937476" y="670560"/>
                  </a:lnTo>
                  <a:lnTo>
                    <a:pt x="2953639" y="683029"/>
                  </a:lnTo>
                  <a:lnTo>
                    <a:pt x="2972803" y="697576"/>
                  </a:lnTo>
                  <a:lnTo>
                    <a:pt x="2992199" y="712124"/>
                  </a:lnTo>
                  <a:lnTo>
                    <a:pt x="3011132" y="726440"/>
                  </a:lnTo>
                  <a:lnTo>
                    <a:pt x="3030066" y="740525"/>
                  </a:lnTo>
                  <a:lnTo>
                    <a:pt x="3048999" y="754611"/>
                  </a:lnTo>
                  <a:lnTo>
                    <a:pt x="3067702" y="768235"/>
                  </a:lnTo>
                  <a:lnTo>
                    <a:pt x="3086174" y="781858"/>
                  </a:lnTo>
                  <a:lnTo>
                    <a:pt x="3104646" y="795251"/>
                  </a:lnTo>
                  <a:lnTo>
                    <a:pt x="3123117" y="808413"/>
                  </a:lnTo>
                  <a:lnTo>
                    <a:pt x="3141358" y="821575"/>
                  </a:lnTo>
                  <a:lnTo>
                    <a:pt x="3159368" y="834275"/>
                  </a:lnTo>
                  <a:lnTo>
                    <a:pt x="3177378" y="846975"/>
                  </a:lnTo>
                  <a:lnTo>
                    <a:pt x="3195388" y="859675"/>
                  </a:lnTo>
                  <a:lnTo>
                    <a:pt x="3213167" y="871913"/>
                  </a:lnTo>
                  <a:lnTo>
                    <a:pt x="3230947" y="884151"/>
                  </a:lnTo>
                  <a:lnTo>
                    <a:pt x="3248726" y="896389"/>
                  </a:lnTo>
                  <a:lnTo>
                    <a:pt x="3266274" y="908165"/>
                  </a:lnTo>
                  <a:lnTo>
                    <a:pt x="3283591" y="919942"/>
                  </a:lnTo>
                  <a:lnTo>
                    <a:pt x="3300908" y="931718"/>
                  </a:lnTo>
                  <a:lnTo>
                    <a:pt x="3318226" y="943033"/>
                  </a:lnTo>
                  <a:lnTo>
                    <a:pt x="3335312" y="954347"/>
                  </a:lnTo>
                  <a:lnTo>
                    <a:pt x="3352399" y="965662"/>
                  </a:lnTo>
                  <a:lnTo>
                    <a:pt x="3369485" y="976745"/>
                  </a:lnTo>
                  <a:lnTo>
                    <a:pt x="3386340" y="987829"/>
                  </a:lnTo>
                  <a:lnTo>
                    <a:pt x="3403196" y="998451"/>
                  </a:lnTo>
                  <a:lnTo>
                    <a:pt x="3420051" y="1009304"/>
                  </a:lnTo>
                  <a:lnTo>
                    <a:pt x="3436676" y="1019925"/>
                  </a:lnTo>
                  <a:lnTo>
                    <a:pt x="3453301" y="1030316"/>
                  </a:lnTo>
                  <a:lnTo>
                    <a:pt x="3467616" y="1039322"/>
                  </a:lnTo>
                  <a:lnTo>
                    <a:pt x="3455841" y="1038629"/>
                  </a:lnTo>
                  <a:close/>
                  <a:moveTo>
                    <a:pt x="3398578" y="1031009"/>
                  </a:moveTo>
                  <a:lnTo>
                    <a:pt x="3394422" y="1030085"/>
                  </a:lnTo>
                  <a:lnTo>
                    <a:pt x="3378028" y="1026391"/>
                  </a:lnTo>
                  <a:lnTo>
                    <a:pt x="3360942" y="1022004"/>
                  </a:lnTo>
                  <a:lnTo>
                    <a:pt x="3343163" y="1016924"/>
                  </a:lnTo>
                  <a:lnTo>
                    <a:pt x="3324922" y="1010920"/>
                  </a:lnTo>
                  <a:lnTo>
                    <a:pt x="3305757" y="1004224"/>
                  </a:lnTo>
                  <a:lnTo>
                    <a:pt x="3286131" y="996604"/>
                  </a:lnTo>
                  <a:lnTo>
                    <a:pt x="3265581" y="988291"/>
                  </a:lnTo>
                  <a:lnTo>
                    <a:pt x="3244339" y="978824"/>
                  </a:lnTo>
                  <a:lnTo>
                    <a:pt x="3222403" y="968664"/>
                  </a:lnTo>
                  <a:lnTo>
                    <a:pt x="3199544" y="957349"/>
                  </a:lnTo>
                  <a:lnTo>
                    <a:pt x="3175762" y="945111"/>
                  </a:lnTo>
                  <a:lnTo>
                    <a:pt x="3151287" y="931718"/>
                  </a:lnTo>
                  <a:lnTo>
                    <a:pt x="3125888" y="917402"/>
                  </a:lnTo>
                  <a:lnTo>
                    <a:pt x="3099566" y="901931"/>
                  </a:lnTo>
                  <a:lnTo>
                    <a:pt x="3072320" y="885075"/>
                  </a:lnTo>
                  <a:lnTo>
                    <a:pt x="3043920" y="867295"/>
                  </a:lnTo>
                  <a:lnTo>
                    <a:pt x="3014596" y="848360"/>
                  </a:lnTo>
                  <a:lnTo>
                    <a:pt x="2984348" y="828040"/>
                  </a:lnTo>
                  <a:lnTo>
                    <a:pt x="2953177" y="806335"/>
                  </a:lnTo>
                  <a:lnTo>
                    <a:pt x="2920620" y="783475"/>
                  </a:lnTo>
                  <a:lnTo>
                    <a:pt x="2887140" y="759229"/>
                  </a:lnTo>
                  <a:lnTo>
                    <a:pt x="2852506" y="733598"/>
                  </a:lnTo>
                  <a:lnTo>
                    <a:pt x="2816717" y="706813"/>
                  </a:lnTo>
                  <a:lnTo>
                    <a:pt x="2797321" y="691804"/>
                  </a:lnTo>
                  <a:lnTo>
                    <a:pt x="2803325" y="689725"/>
                  </a:lnTo>
                  <a:lnTo>
                    <a:pt x="2808635" y="687647"/>
                  </a:lnTo>
                  <a:lnTo>
                    <a:pt x="2813946" y="685800"/>
                  </a:lnTo>
                  <a:lnTo>
                    <a:pt x="2835650" y="677949"/>
                  </a:lnTo>
                  <a:lnTo>
                    <a:pt x="2820411" y="659476"/>
                  </a:lnTo>
                  <a:lnTo>
                    <a:pt x="2817178" y="655782"/>
                  </a:lnTo>
                  <a:lnTo>
                    <a:pt x="2819718" y="656705"/>
                  </a:lnTo>
                  <a:lnTo>
                    <a:pt x="2825029" y="658322"/>
                  </a:lnTo>
                  <a:lnTo>
                    <a:pt x="2830340" y="660169"/>
                  </a:lnTo>
                  <a:lnTo>
                    <a:pt x="2835881" y="662016"/>
                  </a:lnTo>
                  <a:lnTo>
                    <a:pt x="2841192" y="663864"/>
                  </a:lnTo>
                  <a:lnTo>
                    <a:pt x="2846502" y="665711"/>
                  </a:lnTo>
                  <a:lnTo>
                    <a:pt x="2852044" y="667558"/>
                  </a:lnTo>
                  <a:lnTo>
                    <a:pt x="2857355" y="669405"/>
                  </a:lnTo>
                  <a:lnTo>
                    <a:pt x="2860818" y="670560"/>
                  </a:lnTo>
                  <a:lnTo>
                    <a:pt x="2875596" y="682336"/>
                  </a:lnTo>
                  <a:lnTo>
                    <a:pt x="2892220" y="695036"/>
                  </a:lnTo>
                  <a:lnTo>
                    <a:pt x="2908614" y="707736"/>
                  </a:lnTo>
                  <a:lnTo>
                    <a:pt x="2925238" y="720205"/>
                  </a:lnTo>
                  <a:lnTo>
                    <a:pt x="2941863" y="732675"/>
                  </a:lnTo>
                  <a:lnTo>
                    <a:pt x="2958257" y="744913"/>
                  </a:lnTo>
                  <a:lnTo>
                    <a:pt x="2974881" y="757151"/>
                  </a:lnTo>
                  <a:lnTo>
                    <a:pt x="2991275" y="769158"/>
                  </a:lnTo>
                  <a:lnTo>
                    <a:pt x="3007900" y="780935"/>
                  </a:lnTo>
                  <a:lnTo>
                    <a:pt x="3024293" y="792711"/>
                  </a:lnTo>
                  <a:lnTo>
                    <a:pt x="3040918" y="804487"/>
                  </a:lnTo>
                  <a:lnTo>
                    <a:pt x="3057543" y="816033"/>
                  </a:lnTo>
                  <a:lnTo>
                    <a:pt x="3073936" y="827578"/>
                  </a:lnTo>
                  <a:lnTo>
                    <a:pt x="3090561" y="838893"/>
                  </a:lnTo>
                  <a:lnTo>
                    <a:pt x="3106955" y="849976"/>
                  </a:lnTo>
                  <a:lnTo>
                    <a:pt x="3123579" y="861060"/>
                  </a:lnTo>
                  <a:lnTo>
                    <a:pt x="3139973" y="872144"/>
                  </a:lnTo>
                  <a:lnTo>
                    <a:pt x="3156598" y="882996"/>
                  </a:lnTo>
                  <a:lnTo>
                    <a:pt x="3173222" y="893849"/>
                  </a:lnTo>
                  <a:lnTo>
                    <a:pt x="3189616" y="904471"/>
                  </a:lnTo>
                  <a:lnTo>
                    <a:pt x="3206240" y="915093"/>
                  </a:lnTo>
                  <a:lnTo>
                    <a:pt x="3222634" y="925484"/>
                  </a:lnTo>
                  <a:lnTo>
                    <a:pt x="3239259" y="935875"/>
                  </a:lnTo>
                  <a:lnTo>
                    <a:pt x="3255653" y="946265"/>
                  </a:lnTo>
                  <a:lnTo>
                    <a:pt x="3272277" y="956425"/>
                  </a:lnTo>
                  <a:lnTo>
                    <a:pt x="3288902" y="966355"/>
                  </a:lnTo>
                  <a:lnTo>
                    <a:pt x="3305295" y="976515"/>
                  </a:lnTo>
                  <a:lnTo>
                    <a:pt x="3321920" y="986213"/>
                  </a:lnTo>
                  <a:lnTo>
                    <a:pt x="3338314" y="996142"/>
                  </a:lnTo>
                  <a:lnTo>
                    <a:pt x="3354938" y="1005840"/>
                  </a:lnTo>
                  <a:lnTo>
                    <a:pt x="3371332" y="1015307"/>
                  </a:lnTo>
                  <a:lnTo>
                    <a:pt x="3398578" y="1031009"/>
                  </a:lnTo>
                  <a:close/>
                  <a:moveTo>
                    <a:pt x="2799630" y="786938"/>
                  </a:moveTo>
                  <a:lnTo>
                    <a:pt x="2832418" y="810491"/>
                  </a:lnTo>
                  <a:lnTo>
                    <a:pt x="2864974" y="832427"/>
                  </a:lnTo>
                  <a:lnTo>
                    <a:pt x="2897069" y="853209"/>
                  </a:lnTo>
                  <a:lnTo>
                    <a:pt x="2928471" y="872375"/>
                  </a:lnTo>
                  <a:lnTo>
                    <a:pt x="2959180" y="890385"/>
                  </a:lnTo>
                  <a:lnTo>
                    <a:pt x="2989428" y="907242"/>
                  </a:lnTo>
                  <a:lnTo>
                    <a:pt x="3018752" y="922713"/>
                  </a:lnTo>
                  <a:lnTo>
                    <a:pt x="3047152" y="937491"/>
                  </a:lnTo>
                  <a:lnTo>
                    <a:pt x="3074860" y="950884"/>
                  </a:lnTo>
                  <a:lnTo>
                    <a:pt x="3101644" y="963584"/>
                  </a:lnTo>
                  <a:lnTo>
                    <a:pt x="3127505" y="975129"/>
                  </a:lnTo>
                  <a:lnTo>
                    <a:pt x="3152211" y="985982"/>
                  </a:lnTo>
                  <a:lnTo>
                    <a:pt x="3175762" y="996142"/>
                  </a:lnTo>
                  <a:lnTo>
                    <a:pt x="3198159" y="1005378"/>
                  </a:lnTo>
                  <a:lnTo>
                    <a:pt x="3219402" y="1014153"/>
                  </a:lnTo>
                  <a:lnTo>
                    <a:pt x="3239490" y="1022235"/>
                  </a:lnTo>
                  <a:lnTo>
                    <a:pt x="3257961" y="1029624"/>
                  </a:lnTo>
                  <a:lnTo>
                    <a:pt x="3275279" y="1036782"/>
                  </a:lnTo>
                  <a:lnTo>
                    <a:pt x="3290980" y="1043478"/>
                  </a:lnTo>
                  <a:lnTo>
                    <a:pt x="3305065" y="1049713"/>
                  </a:lnTo>
                  <a:lnTo>
                    <a:pt x="3317533" y="1055716"/>
                  </a:lnTo>
                  <a:lnTo>
                    <a:pt x="3328154" y="1061489"/>
                  </a:lnTo>
                  <a:lnTo>
                    <a:pt x="3336928" y="1066800"/>
                  </a:lnTo>
                  <a:lnTo>
                    <a:pt x="3339468" y="1068647"/>
                  </a:lnTo>
                  <a:lnTo>
                    <a:pt x="3334850" y="1067724"/>
                  </a:lnTo>
                  <a:lnTo>
                    <a:pt x="3302986" y="1060796"/>
                  </a:lnTo>
                  <a:lnTo>
                    <a:pt x="3271123" y="1053176"/>
                  </a:lnTo>
                  <a:lnTo>
                    <a:pt x="3239490" y="1044633"/>
                  </a:lnTo>
                  <a:lnTo>
                    <a:pt x="3208088" y="1035396"/>
                  </a:lnTo>
                  <a:lnTo>
                    <a:pt x="3177147" y="1025467"/>
                  </a:lnTo>
                  <a:lnTo>
                    <a:pt x="3146207" y="1015076"/>
                  </a:lnTo>
                  <a:lnTo>
                    <a:pt x="3115729" y="1003762"/>
                  </a:lnTo>
                  <a:lnTo>
                    <a:pt x="3085481" y="991985"/>
                  </a:lnTo>
                  <a:lnTo>
                    <a:pt x="3055695" y="979516"/>
                  </a:lnTo>
                  <a:lnTo>
                    <a:pt x="3026371" y="966585"/>
                  </a:lnTo>
                  <a:lnTo>
                    <a:pt x="2997509" y="952962"/>
                  </a:lnTo>
                  <a:lnTo>
                    <a:pt x="2968878" y="939107"/>
                  </a:lnTo>
                  <a:lnTo>
                    <a:pt x="2940939" y="924560"/>
                  </a:lnTo>
                  <a:lnTo>
                    <a:pt x="2913232" y="909551"/>
                  </a:lnTo>
                  <a:lnTo>
                    <a:pt x="2886217" y="894080"/>
                  </a:lnTo>
                  <a:lnTo>
                    <a:pt x="2859894" y="878147"/>
                  </a:lnTo>
                  <a:lnTo>
                    <a:pt x="2833803" y="861984"/>
                  </a:lnTo>
                  <a:lnTo>
                    <a:pt x="2808635" y="845358"/>
                  </a:lnTo>
                  <a:lnTo>
                    <a:pt x="2783929" y="828502"/>
                  </a:lnTo>
                  <a:lnTo>
                    <a:pt x="2759916" y="811415"/>
                  </a:lnTo>
                  <a:lnTo>
                    <a:pt x="2736595" y="793865"/>
                  </a:lnTo>
                  <a:lnTo>
                    <a:pt x="2714198" y="776085"/>
                  </a:lnTo>
                  <a:lnTo>
                    <a:pt x="2692263" y="758305"/>
                  </a:lnTo>
                  <a:lnTo>
                    <a:pt x="2671251" y="740064"/>
                  </a:lnTo>
                  <a:lnTo>
                    <a:pt x="2650932" y="721822"/>
                  </a:lnTo>
                  <a:lnTo>
                    <a:pt x="2631306" y="703580"/>
                  </a:lnTo>
                  <a:lnTo>
                    <a:pt x="2612834" y="684876"/>
                  </a:lnTo>
                  <a:lnTo>
                    <a:pt x="2595055" y="666404"/>
                  </a:lnTo>
                  <a:lnTo>
                    <a:pt x="2578200" y="647700"/>
                  </a:lnTo>
                  <a:lnTo>
                    <a:pt x="2562268" y="628996"/>
                  </a:lnTo>
                  <a:lnTo>
                    <a:pt x="2551185" y="615142"/>
                  </a:lnTo>
                  <a:lnTo>
                    <a:pt x="2553032" y="609831"/>
                  </a:lnTo>
                  <a:lnTo>
                    <a:pt x="2554186" y="605905"/>
                  </a:lnTo>
                  <a:lnTo>
                    <a:pt x="2554186" y="605905"/>
                  </a:lnTo>
                  <a:lnTo>
                    <a:pt x="2603368" y="637771"/>
                  </a:lnTo>
                  <a:lnTo>
                    <a:pt x="2610987" y="642851"/>
                  </a:lnTo>
                  <a:lnTo>
                    <a:pt x="2657859" y="673331"/>
                  </a:lnTo>
                  <a:lnTo>
                    <a:pt x="2665017" y="677949"/>
                  </a:lnTo>
                  <a:lnTo>
                    <a:pt x="2698497" y="707275"/>
                  </a:lnTo>
                  <a:lnTo>
                    <a:pt x="2732439" y="735445"/>
                  </a:lnTo>
                  <a:lnTo>
                    <a:pt x="2766150" y="762000"/>
                  </a:lnTo>
                  <a:lnTo>
                    <a:pt x="2799630" y="786938"/>
                  </a:lnTo>
                  <a:close/>
                  <a:moveTo>
                    <a:pt x="2651625" y="770775"/>
                  </a:moveTo>
                  <a:lnTo>
                    <a:pt x="2665248" y="782089"/>
                  </a:lnTo>
                  <a:lnTo>
                    <a:pt x="2679333" y="793173"/>
                  </a:lnTo>
                  <a:lnTo>
                    <a:pt x="2693418" y="804256"/>
                  </a:lnTo>
                  <a:lnTo>
                    <a:pt x="2707964" y="815340"/>
                  </a:lnTo>
                  <a:lnTo>
                    <a:pt x="2722511" y="826193"/>
                  </a:lnTo>
                  <a:lnTo>
                    <a:pt x="2737519" y="837045"/>
                  </a:lnTo>
                  <a:lnTo>
                    <a:pt x="2752527" y="847898"/>
                  </a:lnTo>
                  <a:lnTo>
                    <a:pt x="2767766" y="858520"/>
                  </a:lnTo>
                  <a:lnTo>
                    <a:pt x="2783237" y="868911"/>
                  </a:lnTo>
                  <a:lnTo>
                    <a:pt x="2798938" y="879302"/>
                  </a:lnTo>
                  <a:lnTo>
                    <a:pt x="2799168" y="879302"/>
                  </a:lnTo>
                  <a:lnTo>
                    <a:pt x="2791318" y="875145"/>
                  </a:lnTo>
                  <a:lnTo>
                    <a:pt x="2776079" y="866371"/>
                  </a:lnTo>
                  <a:lnTo>
                    <a:pt x="2761070" y="857596"/>
                  </a:lnTo>
                  <a:lnTo>
                    <a:pt x="2746293" y="848360"/>
                  </a:lnTo>
                  <a:lnTo>
                    <a:pt x="2731516" y="838893"/>
                  </a:lnTo>
                  <a:lnTo>
                    <a:pt x="2716738" y="829195"/>
                  </a:lnTo>
                  <a:lnTo>
                    <a:pt x="2702192" y="819265"/>
                  </a:lnTo>
                  <a:lnTo>
                    <a:pt x="2687876" y="808875"/>
                  </a:lnTo>
                  <a:lnTo>
                    <a:pt x="2673560" y="798022"/>
                  </a:lnTo>
                  <a:lnTo>
                    <a:pt x="2659245" y="787169"/>
                  </a:lnTo>
                  <a:lnTo>
                    <a:pt x="2645391" y="775855"/>
                  </a:lnTo>
                  <a:lnTo>
                    <a:pt x="2631537" y="764078"/>
                  </a:lnTo>
                  <a:lnTo>
                    <a:pt x="2617683" y="752071"/>
                  </a:lnTo>
                  <a:lnTo>
                    <a:pt x="2604060" y="739602"/>
                  </a:lnTo>
                  <a:lnTo>
                    <a:pt x="2590668" y="726671"/>
                  </a:lnTo>
                  <a:lnTo>
                    <a:pt x="2577507" y="713509"/>
                  </a:lnTo>
                  <a:lnTo>
                    <a:pt x="2564346" y="699885"/>
                  </a:lnTo>
                  <a:lnTo>
                    <a:pt x="2551416" y="686031"/>
                  </a:lnTo>
                  <a:lnTo>
                    <a:pt x="2542411" y="675871"/>
                  </a:lnTo>
                  <a:lnTo>
                    <a:pt x="2543796" y="669175"/>
                  </a:lnTo>
                  <a:lnTo>
                    <a:pt x="2550261" y="675871"/>
                  </a:lnTo>
                  <a:lnTo>
                    <a:pt x="2562037" y="688109"/>
                  </a:lnTo>
                  <a:lnTo>
                    <a:pt x="2574044" y="700347"/>
                  </a:lnTo>
                  <a:lnTo>
                    <a:pt x="2586512" y="712355"/>
                  </a:lnTo>
                  <a:lnTo>
                    <a:pt x="2598981" y="724131"/>
                  </a:lnTo>
                  <a:lnTo>
                    <a:pt x="2611680" y="735907"/>
                  </a:lnTo>
                  <a:lnTo>
                    <a:pt x="2624841" y="747684"/>
                  </a:lnTo>
                  <a:lnTo>
                    <a:pt x="2638002" y="759229"/>
                  </a:lnTo>
                  <a:lnTo>
                    <a:pt x="2651625" y="770775"/>
                  </a:lnTo>
                  <a:close/>
                  <a:moveTo>
                    <a:pt x="2931704" y="980902"/>
                  </a:moveTo>
                  <a:lnTo>
                    <a:pt x="2942556" y="984365"/>
                  </a:lnTo>
                  <a:lnTo>
                    <a:pt x="2952715" y="987598"/>
                  </a:lnTo>
                  <a:lnTo>
                    <a:pt x="2962644" y="990831"/>
                  </a:lnTo>
                  <a:lnTo>
                    <a:pt x="2972803" y="993833"/>
                  </a:lnTo>
                  <a:lnTo>
                    <a:pt x="2982732" y="997065"/>
                  </a:lnTo>
                  <a:lnTo>
                    <a:pt x="3002127" y="1003069"/>
                  </a:lnTo>
                  <a:lnTo>
                    <a:pt x="3011825" y="1006071"/>
                  </a:lnTo>
                  <a:lnTo>
                    <a:pt x="3021292" y="1009073"/>
                  </a:lnTo>
                  <a:lnTo>
                    <a:pt x="3030528" y="1012075"/>
                  </a:lnTo>
                  <a:lnTo>
                    <a:pt x="3039764" y="1015076"/>
                  </a:lnTo>
                  <a:lnTo>
                    <a:pt x="3048999" y="1018078"/>
                  </a:lnTo>
                  <a:lnTo>
                    <a:pt x="3058004" y="1020849"/>
                  </a:lnTo>
                  <a:lnTo>
                    <a:pt x="3066779" y="1023851"/>
                  </a:lnTo>
                  <a:lnTo>
                    <a:pt x="3075553" y="1026853"/>
                  </a:lnTo>
                  <a:lnTo>
                    <a:pt x="3084096" y="1030085"/>
                  </a:lnTo>
                  <a:lnTo>
                    <a:pt x="3092408" y="1033087"/>
                  </a:lnTo>
                  <a:lnTo>
                    <a:pt x="3100720" y="1036089"/>
                  </a:lnTo>
                  <a:lnTo>
                    <a:pt x="3108802" y="1039322"/>
                  </a:lnTo>
                  <a:lnTo>
                    <a:pt x="3116652" y="1042324"/>
                  </a:lnTo>
                  <a:lnTo>
                    <a:pt x="3124272" y="1045556"/>
                  </a:lnTo>
                  <a:lnTo>
                    <a:pt x="3131892" y="1049020"/>
                  </a:lnTo>
                  <a:lnTo>
                    <a:pt x="3139280" y="1052253"/>
                  </a:lnTo>
                  <a:lnTo>
                    <a:pt x="3146438" y="1055716"/>
                  </a:lnTo>
                  <a:lnTo>
                    <a:pt x="3153365" y="1059180"/>
                  </a:lnTo>
                  <a:lnTo>
                    <a:pt x="3160292" y="1062644"/>
                  </a:lnTo>
                  <a:lnTo>
                    <a:pt x="3163755" y="1064491"/>
                  </a:lnTo>
                  <a:lnTo>
                    <a:pt x="3157290" y="1064260"/>
                  </a:lnTo>
                  <a:lnTo>
                    <a:pt x="3147823" y="1063567"/>
                  </a:lnTo>
                  <a:lnTo>
                    <a:pt x="3138357" y="1062644"/>
                  </a:lnTo>
                  <a:lnTo>
                    <a:pt x="3128890" y="1061258"/>
                  </a:lnTo>
                  <a:lnTo>
                    <a:pt x="3118961" y="1059411"/>
                  </a:lnTo>
                  <a:lnTo>
                    <a:pt x="3109033" y="1057102"/>
                  </a:lnTo>
                  <a:lnTo>
                    <a:pt x="3098873" y="1054562"/>
                  </a:lnTo>
                  <a:lnTo>
                    <a:pt x="3088714" y="1051098"/>
                  </a:lnTo>
                  <a:lnTo>
                    <a:pt x="3078092" y="1047173"/>
                  </a:lnTo>
                  <a:lnTo>
                    <a:pt x="3067240" y="1042785"/>
                  </a:lnTo>
                  <a:lnTo>
                    <a:pt x="3055926" y="1037475"/>
                  </a:lnTo>
                  <a:lnTo>
                    <a:pt x="3043227" y="1031009"/>
                  </a:lnTo>
                  <a:lnTo>
                    <a:pt x="3028911" y="1026853"/>
                  </a:lnTo>
                  <a:lnTo>
                    <a:pt x="3015981" y="1023158"/>
                  </a:lnTo>
                  <a:lnTo>
                    <a:pt x="3002820" y="1019002"/>
                  </a:lnTo>
                  <a:lnTo>
                    <a:pt x="2989890" y="1014845"/>
                  </a:lnTo>
                  <a:lnTo>
                    <a:pt x="2976959" y="1010689"/>
                  </a:lnTo>
                  <a:lnTo>
                    <a:pt x="2963798" y="1006071"/>
                  </a:lnTo>
                  <a:lnTo>
                    <a:pt x="2950868" y="1001453"/>
                  </a:lnTo>
                  <a:lnTo>
                    <a:pt x="2937707" y="996835"/>
                  </a:lnTo>
                  <a:lnTo>
                    <a:pt x="2924777" y="991985"/>
                  </a:lnTo>
                  <a:lnTo>
                    <a:pt x="2911615" y="986905"/>
                  </a:lnTo>
                  <a:lnTo>
                    <a:pt x="2898685" y="981825"/>
                  </a:lnTo>
                  <a:lnTo>
                    <a:pt x="2885755" y="976515"/>
                  </a:lnTo>
                  <a:lnTo>
                    <a:pt x="2872594" y="970973"/>
                  </a:lnTo>
                  <a:lnTo>
                    <a:pt x="2859664" y="965431"/>
                  </a:lnTo>
                  <a:lnTo>
                    <a:pt x="2846502" y="959427"/>
                  </a:lnTo>
                  <a:lnTo>
                    <a:pt x="2833572" y="953655"/>
                  </a:lnTo>
                  <a:lnTo>
                    <a:pt x="2820642" y="947420"/>
                  </a:lnTo>
                  <a:lnTo>
                    <a:pt x="2807481" y="941185"/>
                  </a:lnTo>
                  <a:lnTo>
                    <a:pt x="2794551" y="934720"/>
                  </a:lnTo>
                  <a:lnTo>
                    <a:pt x="2781389" y="928024"/>
                  </a:lnTo>
                  <a:lnTo>
                    <a:pt x="2768459" y="921327"/>
                  </a:lnTo>
                  <a:lnTo>
                    <a:pt x="2755298" y="914400"/>
                  </a:lnTo>
                  <a:lnTo>
                    <a:pt x="2742368" y="907242"/>
                  </a:lnTo>
                  <a:lnTo>
                    <a:pt x="2729438" y="899853"/>
                  </a:lnTo>
                  <a:lnTo>
                    <a:pt x="2716276" y="892464"/>
                  </a:lnTo>
                  <a:lnTo>
                    <a:pt x="2703346" y="884613"/>
                  </a:lnTo>
                  <a:lnTo>
                    <a:pt x="2690185" y="876762"/>
                  </a:lnTo>
                  <a:lnTo>
                    <a:pt x="2677255" y="868911"/>
                  </a:lnTo>
                  <a:lnTo>
                    <a:pt x="2664094" y="860598"/>
                  </a:lnTo>
                  <a:lnTo>
                    <a:pt x="2651163" y="852055"/>
                  </a:lnTo>
                  <a:lnTo>
                    <a:pt x="2638002" y="843511"/>
                  </a:lnTo>
                  <a:lnTo>
                    <a:pt x="2628535" y="837045"/>
                  </a:lnTo>
                  <a:lnTo>
                    <a:pt x="2628535" y="836584"/>
                  </a:lnTo>
                  <a:lnTo>
                    <a:pt x="2625765" y="827578"/>
                  </a:lnTo>
                  <a:lnTo>
                    <a:pt x="2624379" y="822960"/>
                  </a:lnTo>
                  <a:lnTo>
                    <a:pt x="2622994" y="818573"/>
                  </a:lnTo>
                  <a:lnTo>
                    <a:pt x="2620223" y="809336"/>
                  </a:lnTo>
                  <a:lnTo>
                    <a:pt x="2618607" y="804718"/>
                  </a:lnTo>
                  <a:lnTo>
                    <a:pt x="2618145" y="803102"/>
                  </a:lnTo>
                  <a:lnTo>
                    <a:pt x="2620916" y="804949"/>
                  </a:lnTo>
                  <a:lnTo>
                    <a:pt x="2631537" y="812569"/>
                  </a:lnTo>
                  <a:lnTo>
                    <a:pt x="2642389" y="819958"/>
                  </a:lnTo>
                  <a:lnTo>
                    <a:pt x="2653010" y="827116"/>
                  </a:lnTo>
                  <a:lnTo>
                    <a:pt x="2663632" y="834275"/>
                  </a:lnTo>
                  <a:lnTo>
                    <a:pt x="2674484" y="841433"/>
                  </a:lnTo>
                  <a:lnTo>
                    <a:pt x="2685105" y="848360"/>
                  </a:lnTo>
                  <a:lnTo>
                    <a:pt x="2695726" y="855287"/>
                  </a:lnTo>
                  <a:lnTo>
                    <a:pt x="2706579" y="861984"/>
                  </a:lnTo>
                  <a:lnTo>
                    <a:pt x="2717200" y="868449"/>
                  </a:lnTo>
                  <a:lnTo>
                    <a:pt x="2727821" y="874915"/>
                  </a:lnTo>
                  <a:lnTo>
                    <a:pt x="2738673" y="881380"/>
                  </a:lnTo>
                  <a:lnTo>
                    <a:pt x="2749295" y="887615"/>
                  </a:lnTo>
                  <a:lnTo>
                    <a:pt x="2759916" y="893849"/>
                  </a:lnTo>
                  <a:lnTo>
                    <a:pt x="2770768" y="899853"/>
                  </a:lnTo>
                  <a:lnTo>
                    <a:pt x="2781389" y="905856"/>
                  </a:lnTo>
                  <a:lnTo>
                    <a:pt x="2792011" y="911860"/>
                  </a:lnTo>
                  <a:lnTo>
                    <a:pt x="2802863" y="917633"/>
                  </a:lnTo>
                  <a:lnTo>
                    <a:pt x="2813484" y="923175"/>
                  </a:lnTo>
                  <a:lnTo>
                    <a:pt x="2824105" y="928947"/>
                  </a:lnTo>
                  <a:lnTo>
                    <a:pt x="2834958" y="934489"/>
                  </a:lnTo>
                  <a:lnTo>
                    <a:pt x="2845579" y="939800"/>
                  </a:lnTo>
                  <a:lnTo>
                    <a:pt x="2856200" y="945111"/>
                  </a:lnTo>
                  <a:lnTo>
                    <a:pt x="2866821" y="950422"/>
                  </a:lnTo>
                  <a:lnTo>
                    <a:pt x="2877674" y="955733"/>
                  </a:lnTo>
                  <a:lnTo>
                    <a:pt x="2888295" y="960813"/>
                  </a:lnTo>
                  <a:lnTo>
                    <a:pt x="2898916" y="965893"/>
                  </a:lnTo>
                  <a:lnTo>
                    <a:pt x="2909768" y="970742"/>
                  </a:lnTo>
                  <a:lnTo>
                    <a:pt x="2920390" y="975822"/>
                  </a:lnTo>
                  <a:lnTo>
                    <a:pt x="2931704" y="980902"/>
                  </a:lnTo>
                  <a:close/>
                  <a:moveTo>
                    <a:pt x="2621839" y="871913"/>
                  </a:moveTo>
                  <a:lnTo>
                    <a:pt x="2628304" y="876300"/>
                  </a:lnTo>
                  <a:lnTo>
                    <a:pt x="2635000" y="880687"/>
                  </a:lnTo>
                  <a:lnTo>
                    <a:pt x="2641697" y="884844"/>
                  </a:lnTo>
                  <a:lnTo>
                    <a:pt x="2648393" y="889231"/>
                  </a:lnTo>
                  <a:lnTo>
                    <a:pt x="2653934" y="892695"/>
                  </a:lnTo>
                  <a:lnTo>
                    <a:pt x="2647931" y="889231"/>
                  </a:lnTo>
                  <a:lnTo>
                    <a:pt x="2639849" y="884613"/>
                  </a:lnTo>
                  <a:lnTo>
                    <a:pt x="2631999" y="879764"/>
                  </a:lnTo>
                  <a:lnTo>
                    <a:pt x="2624379" y="874915"/>
                  </a:lnTo>
                  <a:lnTo>
                    <a:pt x="2616760" y="869835"/>
                  </a:lnTo>
                  <a:lnTo>
                    <a:pt x="2609140" y="864755"/>
                  </a:lnTo>
                  <a:lnTo>
                    <a:pt x="2603368" y="860829"/>
                  </a:lnTo>
                  <a:lnTo>
                    <a:pt x="2605907" y="861060"/>
                  </a:lnTo>
                  <a:lnTo>
                    <a:pt x="2609140" y="863138"/>
                  </a:lnTo>
                  <a:lnTo>
                    <a:pt x="2615374" y="867525"/>
                  </a:lnTo>
                  <a:lnTo>
                    <a:pt x="2621839" y="871913"/>
                  </a:lnTo>
                  <a:close/>
                  <a:moveTo>
                    <a:pt x="2494384" y="843742"/>
                  </a:moveTo>
                  <a:lnTo>
                    <a:pt x="2500156" y="844665"/>
                  </a:lnTo>
                  <a:lnTo>
                    <a:pt x="2506160" y="846051"/>
                  </a:lnTo>
                  <a:lnTo>
                    <a:pt x="2512163" y="847436"/>
                  </a:lnTo>
                  <a:lnTo>
                    <a:pt x="2518397" y="849053"/>
                  </a:lnTo>
                  <a:lnTo>
                    <a:pt x="2523015" y="850438"/>
                  </a:lnTo>
                  <a:lnTo>
                    <a:pt x="2551877" y="868449"/>
                  </a:lnTo>
                  <a:lnTo>
                    <a:pt x="2581432" y="886229"/>
                  </a:lnTo>
                  <a:lnTo>
                    <a:pt x="2610525" y="902855"/>
                  </a:lnTo>
                  <a:lnTo>
                    <a:pt x="2638926" y="918325"/>
                  </a:lnTo>
                  <a:lnTo>
                    <a:pt x="2666633" y="932642"/>
                  </a:lnTo>
                  <a:lnTo>
                    <a:pt x="2693648" y="946035"/>
                  </a:lnTo>
                  <a:lnTo>
                    <a:pt x="2719740" y="958273"/>
                  </a:lnTo>
                  <a:lnTo>
                    <a:pt x="2745139" y="969587"/>
                  </a:lnTo>
                  <a:lnTo>
                    <a:pt x="2769845" y="979978"/>
                  </a:lnTo>
                  <a:lnTo>
                    <a:pt x="2793627" y="989445"/>
                  </a:lnTo>
                  <a:lnTo>
                    <a:pt x="2816486" y="998220"/>
                  </a:lnTo>
                  <a:lnTo>
                    <a:pt x="2838652" y="1006302"/>
                  </a:lnTo>
                  <a:lnTo>
                    <a:pt x="2859664" y="1013691"/>
                  </a:lnTo>
                  <a:lnTo>
                    <a:pt x="2879752" y="1020387"/>
                  </a:lnTo>
                  <a:lnTo>
                    <a:pt x="2899147" y="1026391"/>
                  </a:lnTo>
                  <a:lnTo>
                    <a:pt x="2917388" y="1031933"/>
                  </a:lnTo>
                  <a:lnTo>
                    <a:pt x="2934474" y="1037013"/>
                  </a:lnTo>
                  <a:lnTo>
                    <a:pt x="2950637" y="1041631"/>
                  </a:lnTo>
                  <a:lnTo>
                    <a:pt x="2965645" y="1045787"/>
                  </a:lnTo>
                  <a:lnTo>
                    <a:pt x="2979730" y="1049713"/>
                  </a:lnTo>
                  <a:lnTo>
                    <a:pt x="2992660" y="1053176"/>
                  </a:lnTo>
                  <a:lnTo>
                    <a:pt x="3004205" y="1056640"/>
                  </a:lnTo>
                  <a:lnTo>
                    <a:pt x="3014596" y="1059642"/>
                  </a:lnTo>
                  <a:lnTo>
                    <a:pt x="3023832" y="1062644"/>
                  </a:lnTo>
                  <a:lnTo>
                    <a:pt x="3030297" y="1065184"/>
                  </a:lnTo>
                  <a:lnTo>
                    <a:pt x="3020137" y="1064722"/>
                  </a:lnTo>
                  <a:lnTo>
                    <a:pt x="3006976" y="1063798"/>
                  </a:lnTo>
                  <a:lnTo>
                    <a:pt x="2993353" y="1062413"/>
                  </a:lnTo>
                  <a:lnTo>
                    <a:pt x="2979268" y="1060566"/>
                  </a:lnTo>
                  <a:lnTo>
                    <a:pt x="2964953" y="1058487"/>
                  </a:lnTo>
                  <a:lnTo>
                    <a:pt x="2950406" y="1055716"/>
                  </a:lnTo>
                  <a:lnTo>
                    <a:pt x="2935167" y="1052715"/>
                  </a:lnTo>
                  <a:lnTo>
                    <a:pt x="2919697" y="1049020"/>
                  </a:lnTo>
                  <a:lnTo>
                    <a:pt x="2903534" y="1045095"/>
                  </a:lnTo>
                  <a:lnTo>
                    <a:pt x="2887140" y="1040476"/>
                  </a:lnTo>
                  <a:lnTo>
                    <a:pt x="2870285" y="1035396"/>
                  </a:lnTo>
                  <a:lnTo>
                    <a:pt x="2852968" y="1029855"/>
                  </a:lnTo>
                  <a:lnTo>
                    <a:pt x="2835188" y="1023620"/>
                  </a:lnTo>
                  <a:lnTo>
                    <a:pt x="2816717" y="1016924"/>
                  </a:lnTo>
                  <a:lnTo>
                    <a:pt x="2798014" y="1009765"/>
                  </a:lnTo>
                  <a:lnTo>
                    <a:pt x="2778619" y="1001915"/>
                  </a:lnTo>
                  <a:lnTo>
                    <a:pt x="2758761" y="993371"/>
                  </a:lnTo>
                  <a:lnTo>
                    <a:pt x="2738442" y="984365"/>
                  </a:lnTo>
                  <a:lnTo>
                    <a:pt x="2717431" y="974667"/>
                  </a:lnTo>
                  <a:lnTo>
                    <a:pt x="2695957" y="964507"/>
                  </a:lnTo>
                  <a:lnTo>
                    <a:pt x="2674022" y="953424"/>
                  </a:lnTo>
                  <a:lnTo>
                    <a:pt x="2651394" y="941878"/>
                  </a:lnTo>
                  <a:lnTo>
                    <a:pt x="2628304" y="929640"/>
                  </a:lnTo>
                  <a:lnTo>
                    <a:pt x="2604522" y="916478"/>
                  </a:lnTo>
                  <a:lnTo>
                    <a:pt x="2580047" y="902855"/>
                  </a:lnTo>
                  <a:lnTo>
                    <a:pt x="2554879" y="888538"/>
                  </a:lnTo>
                  <a:lnTo>
                    <a:pt x="2529250" y="873298"/>
                  </a:lnTo>
                  <a:lnTo>
                    <a:pt x="2503158" y="857365"/>
                  </a:lnTo>
                  <a:lnTo>
                    <a:pt x="2477067" y="841433"/>
                  </a:lnTo>
                  <a:lnTo>
                    <a:pt x="2478452" y="841433"/>
                  </a:lnTo>
                  <a:lnTo>
                    <a:pt x="2483532" y="841895"/>
                  </a:lnTo>
                  <a:lnTo>
                    <a:pt x="2488842" y="842818"/>
                  </a:lnTo>
                  <a:lnTo>
                    <a:pt x="2494384" y="843742"/>
                  </a:lnTo>
                  <a:close/>
                  <a:moveTo>
                    <a:pt x="2474065" y="885075"/>
                  </a:moveTo>
                  <a:lnTo>
                    <a:pt x="2464598" y="879071"/>
                  </a:lnTo>
                  <a:lnTo>
                    <a:pt x="2455131" y="873298"/>
                  </a:lnTo>
                  <a:lnTo>
                    <a:pt x="2446126" y="867295"/>
                  </a:lnTo>
                  <a:lnTo>
                    <a:pt x="2437121" y="861060"/>
                  </a:lnTo>
                  <a:lnTo>
                    <a:pt x="2433427" y="858520"/>
                  </a:lnTo>
                  <a:lnTo>
                    <a:pt x="2437814" y="861291"/>
                  </a:lnTo>
                  <a:lnTo>
                    <a:pt x="2446357" y="866833"/>
                  </a:lnTo>
                  <a:lnTo>
                    <a:pt x="2454901" y="872375"/>
                  </a:lnTo>
                  <a:lnTo>
                    <a:pt x="2463444" y="877916"/>
                  </a:lnTo>
                  <a:lnTo>
                    <a:pt x="2472218" y="883458"/>
                  </a:lnTo>
                  <a:lnTo>
                    <a:pt x="2481223" y="889000"/>
                  </a:lnTo>
                  <a:lnTo>
                    <a:pt x="2489535" y="894080"/>
                  </a:lnTo>
                  <a:lnTo>
                    <a:pt x="2483763" y="890616"/>
                  </a:lnTo>
                  <a:lnTo>
                    <a:pt x="2474065" y="885075"/>
                  </a:lnTo>
                  <a:close/>
                  <a:moveTo>
                    <a:pt x="2432734" y="897313"/>
                  </a:moveTo>
                  <a:lnTo>
                    <a:pt x="2430425" y="896620"/>
                  </a:lnTo>
                  <a:lnTo>
                    <a:pt x="2419111" y="897544"/>
                  </a:lnTo>
                  <a:lnTo>
                    <a:pt x="2408490" y="903778"/>
                  </a:lnTo>
                  <a:lnTo>
                    <a:pt x="2406412" y="907704"/>
                  </a:lnTo>
                  <a:lnTo>
                    <a:pt x="2402718" y="901700"/>
                  </a:lnTo>
                  <a:lnTo>
                    <a:pt x="2392096" y="895696"/>
                  </a:lnTo>
                  <a:lnTo>
                    <a:pt x="2380783" y="895235"/>
                  </a:lnTo>
                  <a:lnTo>
                    <a:pt x="2372470" y="897775"/>
                  </a:lnTo>
                  <a:lnTo>
                    <a:pt x="2369469" y="898698"/>
                  </a:lnTo>
                  <a:lnTo>
                    <a:pt x="2366005" y="900315"/>
                  </a:lnTo>
                  <a:lnTo>
                    <a:pt x="2364389" y="901469"/>
                  </a:lnTo>
                  <a:lnTo>
                    <a:pt x="2359771" y="901931"/>
                  </a:lnTo>
                  <a:lnTo>
                    <a:pt x="2360925" y="900315"/>
                  </a:lnTo>
                  <a:lnTo>
                    <a:pt x="2366929" y="891540"/>
                  </a:lnTo>
                  <a:lnTo>
                    <a:pt x="2372008" y="882996"/>
                  </a:lnTo>
                  <a:lnTo>
                    <a:pt x="2376626" y="874453"/>
                  </a:lnTo>
                  <a:lnTo>
                    <a:pt x="2380783" y="866140"/>
                  </a:lnTo>
                  <a:lnTo>
                    <a:pt x="2381937" y="863600"/>
                  </a:lnTo>
                  <a:lnTo>
                    <a:pt x="2393251" y="871682"/>
                  </a:lnTo>
                  <a:lnTo>
                    <a:pt x="2405489" y="879995"/>
                  </a:lnTo>
                  <a:lnTo>
                    <a:pt x="2418188" y="888076"/>
                  </a:lnTo>
                  <a:lnTo>
                    <a:pt x="2430887" y="896158"/>
                  </a:lnTo>
                  <a:lnTo>
                    <a:pt x="2432734" y="897313"/>
                  </a:lnTo>
                  <a:close/>
                  <a:moveTo>
                    <a:pt x="2565269" y="967047"/>
                  </a:moveTo>
                  <a:lnTo>
                    <a:pt x="2570118" y="969125"/>
                  </a:lnTo>
                  <a:lnTo>
                    <a:pt x="2584896" y="975822"/>
                  </a:lnTo>
                  <a:lnTo>
                    <a:pt x="2599904" y="982056"/>
                  </a:lnTo>
                  <a:lnTo>
                    <a:pt x="2614682" y="988291"/>
                  </a:lnTo>
                  <a:lnTo>
                    <a:pt x="2629690" y="994295"/>
                  </a:lnTo>
                  <a:lnTo>
                    <a:pt x="2644929" y="1000298"/>
                  </a:lnTo>
                  <a:lnTo>
                    <a:pt x="2660168" y="1006071"/>
                  </a:lnTo>
                  <a:lnTo>
                    <a:pt x="2675177" y="1011613"/>
                  </a:lnTo>
                  <a:lnTo>
                    <a:pt x="2690416" y="1017155"/>
                  </a:lnTo>
                  <a:lnTo>
                    <a:pt x="2705886" y="1022465"/>
                  </a:lnTo>
                  <a:lnTo>
                    <a:pt x="2721125" y="1027776"/>
                  </a:lnTo>
                  <a:lnTo>
                    <a:pt x="2736364" y="1032625"/>
                  </a:lnTo>
                  <a:lnTo>
                    <a:pt x="2751604" y="1037705"/>
                  </a:lnTo>
                  <a:lnTo>
                    <a:pt x="2766843" y="1042324"/>
                  </a:lnTo>
                  <a:lnTo>
                    <a:pt x="2773077" y="1044171"/>
                  </a:lnTo>
                  <a:lnTo>
                    <a:pt x="2769614" y="1043940"/>
                  </a:lnTo>
                  <a:lnTo>
                    <a:pt x="2762918" y="1043247"/>
                  </a:lnTo>
                  <a:lnTo>
                    <a:pt x="2756222" y="1042324"/>
                  </a:lnTo>
                  <a:lnTo>
                    <a:pt x="2749064" y="1041400"/>
                  </a:lnTo>
                  <a:lnTo>
                    <a:pt x="2741444" y="1040015"/>
                  </a:lnTo>
                  <a:lnTo>
                    <a:pt x="2733825" y="1038629"/>
                  </a:lnTo>
                  <a:lnTo>
                    <a:pt x="2725743" y="1037013"/>
                  </a:lnTo>
                  <a:lnTo>
                    <a:pt x="2717431" y="1035165"/>
                  </a:lnTo>
                  <a:lnTo>
                    <a:pt x="2708657" y="1033087"/>
                  </a:lnTo>
                  <a:lnTo>
                    <a:pt x="2699652" y="1031009"/>
                  </a:lnTo>
                  <a:lnTo>
                    <a:pt x="2690416" y="1028700"/>
                  </a:lnTo>
                  <a:lnTo>
                    <a:pt x="2680949" y="1025929"/>
                  </a:lnTo>
                  <a:lnTo>
                    <a:pt x="2671020" y="1023158"/>
                  </a:lnTo>
                  <a:lnTo>
                    <a:pt x="2660861" y="1020387"/>
                  </a:lnTo>
                  <a:lnTo>
                    <a:pt x="2650471" y="1017155"/>
                  </a:lnTo>
                  <a:lnTo>
                    <a:pt x="2639618" y="1013922"/>
                  </a:lnTo>
                  <a:lnTo>
                    <a:pt x="2628535" y="1010227"/>
                  </a:lnTo>
                  <a:lnTo>
                    <a:pt x="2617221" y="1006533"/>
                  </a:lnTo>
                  <a:lnTo>
                    <a:pt x="2603368" y="1001915"/>
                  </a:lnTo>
                  <a:lnTo>
                    <a:pt x="2603137" y="997989"/>
                  </a:lnTo>
                  <a:lnTo>
                    <a:pt x="2598057" y="989907"/>
                  </a:lnTo>
                  <a:lnTo>
                    <a:pt x="2591361" y="985289"/>
                  </a:lnTo>
                  <a:lnTo>
                    <a:pt x="2588821" y="984596"/>
                  </a:lnTo>
                  <a:lnTo>
                    <a:pt x="2587436" y="982056"/>
                  </a:lnTo>
                  <a:lnTo>
                    <a:pt x="2583510" y="977900"/>
                  </a:lnTo>
                  <a:lnTo>
                    <a:pt x="2579816" y="975360"/>
                  </a:lnTo>
                  <a:lnTo>
                    <a:pt x="2576122" y="973513"/>
                  </a:lnTo>
                  <a:lnTo>
                    <a:pt x="2572889" y="972358"/>
                  </a:lnTo>
                  <a:lnTo>
                    <a:pt x="2569426" y="971665"/>
                  </a:lnTo>
                  <a:lnTo>
                    <a:pt x="2566193" y="970973"/>
                  </a:lnTo>
                  <a:lnTo>
                    <a:pt x="2565269" y="967047"/>
                  </a:lnTo>
                  <a:close/>
                  <a:moveTo>
                    <a:pt x="2124025" y="1059411"/>
                  </a:moveTo>
                  <a:lnTo>
                    <a:pt x="2126795" y="1061027"/>
                  </a:lnTo>
                  <a:lnTo>
                    <a:pt x="2129566" y="1063336"/>
                  </a:lnTo>
                  <a:lnTo>
                    <a:pt x="2132106" y="1065876"/>
                  </a:lnTo>
                  <a:lnTo>
                    <a:pt x="2134184" y="1068878"/>
                  </a:lnTo>
                  <a:lnTo>
                    <a:pt x="2136031" y="1072573"/>
                  </a:lnTo>
                  <a:lnTo>
                    <a:pt x="2137648" y="1077422"/>
                  </a:lnTo>
                  <a:lnTo>
                    <a:pt x="2139495" y="1083887"/>
                  </a:lnTo>
                  <a:lnTo>
                    <a:pt x="2140649" y="1089891"/>
                  </a:lnTo>
                  <a:lnTo>
                    <a:pt x="2141111" y="1096126"/>
                  </a:lnTo>
                  <a:lnTo>
                    <a:pt x="2141111" y="1102591"/>
                  </a:lnTo>
                  <a:lnTo>
                    <a:pt x="2140418" y="1109287"/>
                  </a:lnTo>
                  <a:lnTo>
                    <a:pt x="2139033" y="1116215"/>
                  </a:lnTo>
                  <a:lnTo>
                    <a:pt x="2136955" y="1123142"/>
                  </a:lnTo>
                  <a:lnTo>
                    <a:pt x="2134646" y="1129838"/>
                  </a:lnTo>
                  <a:lnTo>
                    <a:pt x="2132337" y="1133302"/>
                  </a:lnTo>
                  <a:lnTo>
                    <a:pt x="2129566" y="1137920"/>
                  </a:lnTo>
                  <a:lnTo>
                    <a:pt x="2126565" y="1142538"/>
                  </a:lnTo>
                  <a:lnTo>
                    <a:pt x="2123794" y="1147156"/>
                  </a:lnTo>
                  <a:lnTo>
                    <a:pt x="2120792" y="1151775"/>
                  </a:lnTo>
                  <a:lnTo>
                    <a:pt x="2117790" y="1156393"/>
                  </a:lnTo>
                  <a:lnTo>
                    <a:pt x="2115020" y="1161011"/>
                  </a:lnTo>
                  <a:lnTo>
                    <a:pt x="2112018" y="1165629"/>
                  </a:lnTo>
                  <a:lnTo>
                    <a:pt x="2109247" y="1170016"/>
                  </a:lnTo>
                  <a:lnTo>
                    <a:pt x="2106246" y="1174635"/>
                  </a:lnTo>
                  <a:lnTo>
                    <a:pt x="2103475" y="1179253"/>
                  </a:lnTo>
                  <a:lnTo>
                    <a:pt x="2100473" y="1183871"/>
                  </a:lnTo>
                  <a:lnTo>
                    <a:pt x="2098857" y="1186411"/>
                  </a:lnTo>
                  <a:lnTo>
                    <a:pt x="2095624" y="1179484"/>
                  </a:lnTo>
                  <a:lnTo>
                    <a:pt x="2093315" y="1172556"/>
                  </a:lnTo>
                  <a:lnTo>
                    <a:pt x="2091699" y="1165629"/>
                  </a:lnTo>
                  <a:lnTo>
                    <a:pt x="2090775" y="1158471"/>
                  </a:lnTo>
                  <a:lnTo>
                    <a:pt x="2090545" y="1151313"/>
                  </a:lnTo>
                  <a:lnTo>
                    <a:pt x="2091006" y="1144155"/>
                  </a:lnTo>
                  <a:lnTo>
                    <a:pt x="2091930" y="1136996"/>
                  </a:lnTo>
                  <a:lnTo>
                    <a:pt x="2093546" y="1129607"/>
                  </a:lnTo>
                  <a:lnTo>
                    <a:pt x="2095624" y="1121987"/>
                  </a:lnTo>
                  <a:lnTo>
                    <a:pt x="2098164" y="1114367"/>
                  </a:lnTo>
                  <a:lnTo>
                    <a:pt x="2101166" y="1106516"/>
                  </a:lnTo>
                  <a:lnTo>
                    <a:pt x="2104629" y="1098666"/>
                  </a:lnTo>
                  <a:lnTo>
                    <a:pt x="2108324" y="1090815"/>
                  </a:lnTo>
                  <a:lnTo>
                    <a:pt x="2124025" y="1059411"/>
                  </a:lnTo>
                  <a:close/>
                  <a:moveTo>
                    <a:pt x="2048290" y="1418244"/>
                  </a:moveTo>
                  <a:lnTo>
                    <a:pt x="2046674" y="1412471"/>
                  </a:lnTo>
                  <a:lnTo>
                    <a:pt x="2044827" y="1404620"/>
                  </a:lnTo>
                  <a:lnTo>
                    <a:pt x="2042980" y="1396076"/>
                  </a:lnTo>
                  <a:lnTo>
                    <a:pt x="2041132" y="1386609"/>
                  </a:lnTo>
                  <a:lnTo>
                    <a:pt x="2039285" y="1376680"/>
                  </a:lnTo>
                  <a:lnTo>
                    <a:pt x="2037669" y="1365596"/>
                  </a:lnTo>
                  <a:lnTo>
                    <a:pt x="2036284" y="1353820"/>
                  </a:lnTo>
                  <a:lnTo>
                    <a:pt x="2034667" y="1341351"/>
                  </a:lnTo>
                  <a:lnTo>
                    <a:pt x="2033282" y="1327958"/>
                  </a:lnTo>
                  <a:lnTo>
                    <a:pt x="2032127" y="1313642"/>
                  </a:lnTo>
                  <a:lnTo>
                    <a:pt x="2030742" y="1298402"/>
                  </a:lnTo>
                  <a:lnTo>
                    <a:pt x="2029819" y="1282469"/>
                  </a:lnTo>
                  <a:lnTo>
                    <a:pt x="2028664" y="1265382"/>
                  </a:lnTo>
                  <a:lnTo>
                    <a:pt x="2027740" y="1247602"/>
                  </a:lnTo>
                  <a:lnTo>
                    <a:pt x="2027048" y="1228667"/>
                  </a:lnTo>
                  <a:lnTo>
                    <a:pt x="2026124" y="1208809"/>
                  </a:lnTo>
                  <a:lnTo>
                    <a:pt x="2025662" y="1191491"/>
                  </a:lnTo>
                  <a:lnTo>
                    <a:pt x="2026124" y="1190567"/>
                  </a:lnTo>
                  <a:lnTo>
                    <a:pt x="2029357" y="1187104"/>
                  </a:lnTo>
                  <a:lnTo>
                    <a:pt x="2033744" y="1183178"/>
                  </a:lnTo>
                  <a:lnTo>
                    <a:pt x="2039516" y="1178791"/>
                  </a:lnTo>
                  <a:lnTo>
                    <a:pt x="2045289" y="1174635"/>
                  </a:lnTo>
                  <a:lnTo>
                    <a:pt x="2044596" y="1180869"/>
                  </a:lnTo>
                  <a:lnTo>
                    <a:pt x="2043672" y="1187566"/>
                  </a:lnTo>
                  <a:lnTo>
                    <a:pt x="2042980" y="1194262"/>
                  </a:lnTo>
                  <a:lnTo>
                    <a:pt x="2042287" y="1200958"/>
                  </a:lnTo>
                  <a:lnTo>
                    <a:pt x="2041594" y="1207424"/>
                  </a:lnTo>
                  <a:lnTo>
                    <a:pt x="2040902" y="1214120"/>
                  </a:lnTo>
                  <a:lnTo>
                    <a:pt x="2040440" y="1220816"/>
                  </a:lnTo>
                  <a:lnTo>
                    <a:pt x="2039747" y="1227513"/>
                  </a:lnTo>
                  <a:lnTo>
                    <a:pt x="2039285" y="1234209"/>
                  </a:lnTo>
                  <a:lnTo>
                    <a:pt x="2038824" y="1240675"/>
                  </a:lnTo>
                  <a:lnTo>
                    <a:pt x="2038593" y="1247371"/>
                  </a:lnTo>
                  <a:lnTo>
                    <a:pt x="2038131" y="1254067"/>
                  </a:lnTo>
                  <a:lnTo>
                    <a:pt x="2037900" y="1260764"/>
                  </a:lnTo>
                  <a:lnTo>
                    <a:pt x="2037900" y="1267460"/>
                  </a:lnTo>
                  <a:lnTo>
                    <a:pt x="2037669" y="1274156"/>
                  </a:lnTo>
                  <a:lnTo>
                    <a:pt x="2037669" y="1280622"/>
                  </a:lnTo>
                  <a:lnTo>
                    <a:pt x="2037669" y="1287318"/>
                  </a:lnTo>
                  <a:lnTo>
                    <a:pt x="2037669" y="1294015"/>
                  </a:lnTo>
                  <a:lnTo>
                    <a:pt x="2037669" y="1300711"/>
                  </a:lnTo>
                  <a:lnTo>
                    <a:pt x="2037900" y="1307407"/>
                  </a:lnTo>
                  <a:lnTo>
                    <a:pt x="2038131" y="1314104"/>
                  </a:lnTo>
                  <a:lnTo>
                    <a:pt x="2038362" y="1320800"/>
                  </a:lnTo>
                  <a:lnTo>
                    <a:pt x="2038824" y="1327496"/>
                  </a:lnTo>
                  <a:lnTo>
                    <a:pt x="2039285" y="1334193"/>
                  </a:lnTo>
                  <a:lnTo>
                    <a:pt x="2039747" y="1340889"/>
                  </a:lnTo>
                  <a:lnTo>
                    <a:pt x="2040440" y="1347586"/>
                  </a:lnTo>
                  <a:lnTo>
                    <a:pt x="2041132" y="1354282"/>
                  </a:lnTo>
                  <a:lnTo>
                    <a:pt x="2048290" y="1418244"/>
                  </a:lnTo>
                  <a:close/>
                  <a:moveTo>
                    <a:pt x="2067917" y="1296324"/>
                  </a:moveTo>
                  <a:lnTo>
                    <a:pt x="2068609" y="1287780"/>
                  </a:lnTo>
                  <a:lnTo>
                    <a:pt x="2069533" y="1277389"/>
                  </a:lnTo>
                  <a:lnTo>
                    <a:pt x="2070687" y="1267229"/>
                  </a:lnTo>
                  <a:lnTo>
                    <a:pt x="2071842" y="1257069"/>
                  </a:lnTo>
                  <a:lnTo>
                    <a:pt x="2073227" y="1246678"/>
                  </a:lnTo>
                  <a:lnTo>
                    <a:pt x="2074613" y="1236518"/>
                  </a:lnTo>
                  <a:lnTo>
                    <a:pt x="2075536" y="1231669"/>
                  </a:lnTo>
                  <a:lnTo>
                    <a:pt x="2075998" y="1232362"/>
                  </a:lnTo>
                  <a:lnTo>
                    <a:pt x="2075305" y="1236056"/>
                  </a:lnTo>
                  <a:lnTo>
                    <a:pt x="2074382" y="1243676"/>
                  </a:lnTo>
                  <a:lnTo>
                    <a:pt x="2073227" y="1251066"/>
                  </a:lnTo>
                  <a:lnTo>
                    <a:pt x="2072304" y="1258455"/>
                  </a:lnTo>
                  <a:lnTo>
                    <a:pt x="2071380" y="1265844"/>
                  </a:lnTo>
                  <a:lnTo>
                    <a:pt x="2070456" y="1273464"/>
                  </a:lnTo>
                  <a:lnTo>
                    <a:pt x="2069764" y="1280853"/>
                  </a:lnTo>
                  <a:lnTo>
                    <a:pt x="2068840" y="1288242"/>
                  </a:lnTo>
                  <a:lnTo>
                    <a:pt x="2068147" y="1295631"/>
                  </a:lnTo>
                  <a:lnTo>
                    <a:pt x="2067917" y="1296324"/>
                  </a:lnTo>
                  <a:close/>
                  <a:moveTo>
                    <a:pt x="1929147" y="1208578"/>
                  </a:moveTo>
                  <a:lnTo>
                    <a:pt x="1925453" y="1192876"/>
                  </a:lnTo>
                  <a:lnTo>
                    <a:pt x="1923606" y="1184333"/>
                  </a:lnTo>
                  <a:lnTo>
                    <a:pt x="1930533" y="1185718"/>
                  </a:lnTo>
                  <a:lnTo>
                    <a:pt x="1940461" y="1187335"/>
                  </a:lnTo>
                  <a:lnTo>
                    <a:pt x="1951775" y="1187566"/>
                  </a:lnTo>
                  <a:lnTo>
                    <a:pt x="1954084" y="1187104"/>
                  </a:lnTo>
                  <a:lnTo>
                    <a:pt x="1953853" y="1190567"/>
                  </a:lnTo>
                  <a:lnTo>
                    <a:pt x="1953853" y="1202575"/>
                  </a:lnTo>
                  <a:lnTo>
                    <a:pt x="1954315" y="1214120"/>
                  </a:lnTo>
                  <a:lnTo>
                    <a:pt x="1955239" y="1225896"/>
                  </a:lnTo>
                  <a:lnTo>
                    <a:pt x="1956393" y="1237442"/>
                  </a:lnTo>
                  <a:lnTo>
                    <a:pt x="1958009" y="1248987"/>
                  </a:lnTo>
                  <a:lnTo>
                    <a:pt x="1959857" y="1260533"/>
                  </a:lnTo>
                  <a:lnTo>
                    <a:pt x="1962166" y="1271847"/>
                  </a:lnTo>
                  <a:lnTo>
                    <a:pt x="1964936" y="1283162"/>
                  </a:lnTo>
                  <a:lnTo>
                    <a:pt x="1968169" y="1294246"/>
                  </a:lnTo>
                  <a:lnTo>
                    <a:pt x="1971632" y="1305560"/>
                  </a:lnTo>
                  <a:lnTo>
                    <a:pt x="1975558" y="1316413"/>
                  </a:lnTo>
                  <a:lnTo>
                    <a:pt x="1979714" y="1327496"/>
                  </a:lnTo>
                  <a:lnTo>
                    <a:pt x="1984563" y="1338349"/>
                  </a:lnTo>
                  <a:lnTo>
                    <a:pt x="1991720" y="1354051"/>
                  </a:lnTo>
                  <a:lnTo>
                    <a:pt x="2005574" y="1357976"/>
                  </a:lnTo>
                  <a:lnTo>
                    <a:pt x="2006729" y="1364904"/>
                  </a:lnTo>
                  <a:lnTo>
                    <a:pt x="2008114" y="1372062"/>
                  </a:lnTo>
                  <a:lnTo>
                    <a:pt x="2009500" y="1379220"/>
                  </a:lnTo>
                  <a:lnTo>
                    <a:pt x="2010885" y="1386378"/>
                  </a:lnTo>
                  <a:lnTo>
                    <a:pt x="2012039" y="1391920"/>
                  </a:lnTo>
                  <a:lnTo>
                    <a:pt x="2009961" y="1390535"/>
                  </a:lnTo>
                  <a:lnTo>
                    <a:pt x="2006729" y="1388226"/>
                  </a:lnTo>
                  <a:lnTo>
                    <a:pt x="2003727" y="1385455"/>
                  </a:lnTo>
                  <a:lnTo>
                    <a:pt x="2000495" y="1382453"/>
                  </a:lnTo>
                  <a:lnTo>
                    <a:pt x="1997031" y="1378758"/>
                  </a:lnTo>
                  <a:lnTo>
                    <a:pt x="1993799" y="1375064"/>
                  </a:lnTo>
                  <a:lnTo>
                    <a:pt x="1990335" y="1370676"/>
                  </a:lnTo>
                  <a:lnTo>
                    <a:pt x="1986872" y="1365827"/>
                  </a:lnTo>
                  <a:lnTo>
                    <a:pt x="1983408" y="1360516"/>
                  </a:lnTo>
                  <a:lnTo>
                    <a:pt x="1979945" y="1354744"/>
                  </a:lnTo>
                  <a:lnTo>
                    <a:pt x="1976481" y="1348509"/>
                  </a:lnTo>
                  <a:lnTo>
                    <a:pt x="1973018" y="1341582"/>
                  </a:lnTo>
                  <a:lnTo>
                    <a:pt x="1969323" y="1333962"/>
                  </a:lnTo>
                  <a:lnTo>
                    <a:pt x="1965629" y="1326111"/>
                  </a:lnTo>
                  <a:lnTo>
                    <a:pt x="1962166" y="1317336"/>
                  </a:lnTo>
                  <a:lnTo>
                    <a:pt x="1958471" y="1308100"/>
                  </a:lnTo>
                  <a:lnTo>
                    <a:pt x="1954777" y="1298171"/>
                  </a:lnTo>
                  <a:lnTo>
                    <a:pt x="1951313" y="1287549"/>
                  </a:lnTo>
                  <a:lnTo>
                    <a:pt x="1947619" y="1276235"/>
                  </a:lnTo>
                  <a:lnTo>
                    <a:pt x="1943925" y="1264227"/>
                  </a:lnTo>
                  <a:lnTo>
                    <a:pt x="1940230" y="1251527"/>
                  </a:lnTo>
                  <a:lnTo>
                    <a:pt x="1936536" y="1237904"/>
                  </a:lnTo>
                  <a:lnTo>
                    <a:pt x="1932842" y="1223818"/>
                  </a:lnTo>
                  <a:lnTo>
                    <a:pt x="1929147" y="1208578"/>
                  </a:lnTo>
                  <a:close/>
                  <a:moveTo>
                    <a:pt x="1891280" y="1204653"/>
                  </a:moveTo>
                  <a:lnTo>
                    <a:pt x="1890587" y="1202113"/>
                  </a:lnTo>
                  <a:lnTo>
                    <a:pt x="1887355" y="1192415"/>
                  </a:lnTo>
                  <a:lnTo>
                    <a:pt x="1883891" y="1183178"/>
                  </a:lnTo>
                  <a:lnTo>
                    <a:pt x="1880197" y="1173942"/>
                  </a:lnTo>
                  <a:lnTo>
                    <a:pt x="1881813" y="1174173"/>
                  </a:lnTo>
                  <a:lnTo>
                    <a:pt x="1885277" y="1174404"/>
                  </a:lnTo>
                  <a:lnTo>
                    <a:pt x="1885969" y="1177636"/>
                  </a:lnTo>
                  <a:lnTo>
                    <a:pt x="1887124" y="1184102"/>
                  </a:lnTo>
                  <a:lnTo>
                    <a:pt x="1888278" y="1190567"/>
                  </a:lnTo>
                  <a:lnTo>
                    <a:pt x="1889664" y="1197033"/>
                  </a:lnTo>
                  <a:lnTo>
                    <a:pt x="1891049" y="1203498"/>
                  </a:lnTo>
                  <a:lnTo>
                    <a:pt x="1891280" y="1204653"/>
                  </a:lnTo>
                  <a:close/>
                  <a:moveTo>
                    <a:pt x="1900285" y="1239982"/>
                  </a:moveTo>
                  <a:lnTo>
                    <a:pt x="1900747" y="1242291"/>
                  </a:lnTo>
                  <a:lnTo>
                    <a:pt x="1902594" y="1248526"/>
                  </a:lnTo>
                  <a:lnTo>
                    <a:pt x="1904672" y="1254991"/>
                  </a:lnTo>
                  <a:lnTo>
                    <a:pt x="1906519" y="1261456"/>
                  </a:lnTo>
                  <a:lnTo>
                    <a:pt x="1908597" y="1267922"/>
                  </a:lnTo>
                  <a:lnTo>
                    <a:pt x="1910675" y="1274387"/>
                  </a:lnTo>
                  <a:lnTo>
                    <a:pt x="1912754" y="1280622"/>
                  </a:lnTo>
                  <a:lnTo>
                    <a:pt x="1914832" y="1287087"/>
                  </a:lnTo>
                  <a:lnTo>
                    <a:pt x="1917141" y="1293553"/>
                  </a:lnTo>
                  <a:lnTo>
                    <a:pt x="1919450" y="1300018"/>
                  </a:lnTo>
                  <a:lnTo>
                    <a:pt x="1921759" y="1306484"/>
                  </a:lnTo>
                  <a:lnTo>
                    <a:pt x="1924068" y="1312718"/>
                  </a:lnTo>
                  <a:lnTo>
                    <a:pt x="1926607" y="1319184"/>
                  </a:lnTo>
                  <a:lnTo>
                    <a:pt x="1929147" y="1325649"/>
                  </a:lnTo>
                  <a:lnTo>
                    <a:pt x="1931456" y="1332115"/>
                  </a:lnTo>
                  <a:lnTo>
                    <a:pt x="1934227" y="1338349"/>
                  </a:lnTo>
                  <a:lnTo>
                    <a:pt x="1936536" y="1344353"/>
                  </a:lnTo>
                  <a:lnTo>
                    <a:pt x="1934458" y="1342967"/>
                  </a:lnTo>
                  <a:lnTo>
                    <a:pt x="1930533" y="1340427"/>
                  </a:lnTo>
                  <a:lnTo>
                    <a:pt x="1926838" y="1337656"/>
                  </a:lnTo>
                  <a:lnTo>
                    <a:pt x="1922913" y="1334655"/>
                  </a:lnTo>
                  <a:lnTo>
                    <a:pt x="1919219" y="1331422"/>
                  </a:lnTo>
                  <a:lnTo>
                    <a:pt x="1915293" y="1327958"/>
                  </a:lnTo>
                  <a:lnTo>
                    <a:pt x="1911368" y="1324495"/>
                  </a:lnTo>
                  <a:lnTo>
                    <a:pt x="1907443" y="1320569"/>
                  </a:lnTo>
                  <a:lnTo>
                    <a:pt x="1903749" y="1316644"/>
                  </a:lnTo>
                  <a:lnTo>
                    <a:pt x="1903518" y="1316644"/>
                  </a:lnTo>
                  <a:lnTo>
                    <a:pt x="1904210" y="1310178"/>
                  </a:lnTo>
                  <a:lnTo>
                    <a:pt x="1904672" y="1298171"/>
                  </a:lnTo>
                  <a:lnTo>
                    <a:pt x="1904903" y="1286626"/>
                  </a:lnTo>
                  <a:lnTo>
                    <a:pt x="1904441" y="1275080"/>
                  </a:lnTo>
                  <a:lnTo>
                    <a:pt x="1903749" y="1263996"/>
                  </a:lnTo>
                  <a:lnTo>
                    <a:pt x="1902363" y="1253144"/>
                  </a:lnTo>
                  <a:lnTo>
                    <a:pt x="1900747" y="1242522"/>
                  </a:lnTo>
                  <a:lnTo>
                    <a:pt x="1900285" y="1239982"/>
                  </a:lnTo>
                  <a:close/>
                  <a:moveTo>
                    <a:pt x="1860802" y="1223126"/>
                  </a:moveTo>
                  <a:lnTo>
                    <a:pt x="1862418" y="1231669"/>
                  </a:lnTo>
                  <a:lnTo>
                    <a:pt x="1863572" y="1240906"/>
                  </a:lnTo>
                  <a:lnTo>
                    <a:pt x="1864496" y="1250142"/>
                  </a:lnTo>
                  <a:lnTo>
                    <a:pt x="1864265" y="1258455"/>
                  </a:lnTo>
                  <a:lnTo>
                    <a:pt x="1864034" y="1267460"/>
                  </a:lnTo>
                  <a:lnTo>
                    <a:pt x="1863803" y="1276696"/>
                  </a:lnTo>
                  <a:lnTo>
                    <a:pt x="1863572" y="1285933"/>
                  </a:lnTo>
                  <a:lnTo>
                    <a:pt x="1863803" y="1295169"/>
                  </a:lnTo>
                  <a:lnTo>
                    <a:pt x="1863803" y="1304406"/>
                  </a:lnTo>
                  <a:lnTo>
                    <a:pt x="1864034" y="1313411"/>
                  </a:lnTo>
                  <a:lnTo>
                    <a:pt x="1864496" y="1322647"/>
                  </a:lnTo>
                  <a:lnTo>
                    <a:pt x="1865189" y="1331884"/>
                  </a:lnTo>
                  <a:lnTo>
                    <a:pt x="1865881" y="1341351"/>
                  </a:lnTo>
                  <a:lnTo>
                    <a:pt x="1866805" y="1350587"/>
                  </a:lnTo>
                  <a:lnTo>
                    <a:pt x="1867959" y="1359824"/>
                  </a:lnTo>
                  <a:lnTo>
                    <a:pt x="1869114" y="1369060"/>
                  </a:lnTo>
                  <a:lnTo>
                    <a:pt x="1869345" y="1370215"/>
                  </a:lnTo>
                  <a:lnTo>
                    <a:pt x="1867267" y="1368829"/>
                  </a:lnTo>
                  <a:lnTo>
                    <a:pt x="1862649" y="1365135"/>
                  </a:lnTo>
                  <a:lnTo>
                    <a:pt x="1858262" y="1361440"/>
                  </a:lnTo>
                  <a:lnTo>
                    <a:pt x="1853875" y="1357746"/>
                  </a:lnTo>
                  <a:lnTo>
                    <a:pt x="1849719" y="1353589"/>
                  </a:lnTo>
                  <a:lnTo>
                    <a:pt x="1845562" y="1349433"/>
                  </a:lnTo>
                  <a:lnTo>
                    <a:pt x="1841637" y="1344815"/>
                  </a:lnTo>
                  <a:lnTo>
                    <a:pt x="1837943" y="1340196"/>
                  </a:lnTo>
                  <a:lnTo>
                    <a:pt x="1834248" y="1335347"/>
                  </a:lnTo>
                  <a:lnTo>
                    <a:pt x="1830554" y="1330036"/>
                  </a:lnTo>
                  <a:lnTo>
                    <a:pt x="1827091" y="1324726"/>
                  </a:lnTo>
                  <a:lnTo>
                    <a:pt x="1823858" y="1318953"/>
                  </a:lnTo>
                  <a:lnTo>
                    <a:pt x="1820626" y="1313180"/>
                  </a:lnTo>
                  <a:lnTo>
                    <a:pt x="1817624" y="1306946"/>
                  </a:lnTo>
                  <a:lnTo>
                    <a:pt x="1814622" y="1300480"/>
                  </a:lnTo>
                  <a:lnTo>
                    <a:pt x="1811851" y="1293553"/>
                  </a:lnTo>
                  <a:lnTo>
                    <a:pt x="1809312" y="1286626"/>
                  </a:lnTo>
                  <a:lnTo>
                    <a:pt x="1806772" y="1279236"/>
                  </a:lnTo>
                  <a:lnTo>
                    <a:pt x="1804694" y="1271616"/>
                  </a:lnTo>
                  <a:lnTo>
                    <a:pt x="1802385" y="1263766"/>
                  </a:lnTo>
                  <a:lnTo>
                    <a:pt x="1800537" y="1255453"/>
                  </a:lnTo>
                  <a:lnTo>
                    <a:pt x="1798690" y="1246909"/>
                  </a:lnTo>
                  <a:lnTo>
                    <a:pt x="1797074" y="1237904"/>
                  </a:lnTo>
                  <a:lnTo>
                    <a:pt x="1795689" y="1228667"/>
                  </a:lnTo>
                  <a:lnTo>
                    <a:pt x="1794534" y="1218969"/>
                  </a:lnTo>
                  <a:lnTo>
                    <a:pt x="1793380" y="1209040"/>
                  </a:lnTo>
                  <a:lnTo>
                    <a:pt x="1792456" y="1198649"/>
                  </a:lnTo>
                  <a:lnTo>
                    <a:pt x="1792225" y="1193800"/>
                  </a:lnTo>
                  <a:lnTo>
                    <a:pt x="1794534" y="1191491"/>
                  </a:lnTo>
                  <a:lnTo>
                    <a:pt x="1817393" y="1169093"/>
                  </a:lnTo>
                  <a:lnTo>
                    <a:pt x="1827783" y="1158240"/>
                  </a:lnTo>
                  <a:lnTo>
                    <a:pt x="1828245" y="1158471"/>
                  </a:lnTo>
                  <a:lnTo>
                    <a:pt x="1832170" y="1162396"/>
                  </a:lnTo>
                  <a:lnTo>
                    <a:pt x="1835865" y="1166784"/>
                  </a:lnTo>
                  <a:lnTo>
                    <a:pt x="1839559" y="1171402"/>
                  </a:lnTo>
                  <a:lnTo>
                    <a:pt x="1843023" y="1176482"/>
                  </a:lnTo>
                  <a:lnTo>
                    <a:pt x="1846255" y="1181793"/>
                  </a:lnTo>
                  <a:lnTo>
                    <a:pt x="1849257" y="1187566"/>
                  </a:lnTo>
                  <a:lnTo>
                    <a:pt x="1852028" y="1193569"/>
                  </a:lnTo>
                  <a:lnTo>
                    <a:pt x="1854567" y="1200266"/>
                  </a:lnTo>
                  <a:lnTo>
                    <a:pt x="1856876" y="1207424"/>
                  </a:lnTo>
                  <a:lnTo>
                    <a:pt x="1858954" y="1215044"/>
                  </a:lnTo>
                  <a:lnTo>
                    <a:pt x="1860802" y="1223126"/>
                  </a:lnTo>
                  <a:close/>
                  <a:moveTo>
                    <a:pt x="1942078" y="1520306"/>
                  </a:moveTo>
                  <a:lnTo>
                    <a:pt x="1937460" y="1530696"/>
                  </a:lnTo>
                  <a:lnTo>
                    <a:pt x="1931918" y="1540626"/>
                  </a:lnTo>
                  <a:lnTo>
                    <a:pt x="1925453" y="1550093"/>
                  </a:lnTo>
                  <a:lnTo>
                    <a:pt x="1918295" y="1559098"/>
                  </a:lnTo>
                  <a:lnTo>
                    <a:pt x="1906750" y="1571106"/>
                  </a:lnTo>
                  <a:lnTo>
                    <a:pt x="1905134" y="1584267"/>
                  </a:lnTo>
                  <a:lnTo>
                    <a:pt x="1903749" y="1592580"/>
                  </a:lnTo>
                  <a:lnTo>
                    <a:pt x="1901670" y="1600200"/>
                  </a:lnTo>
                  <a:lnTo>
                    <a:pt x="1899362" y="1607358"/>
                  </a:lnTo>
                  <a:lnTo>
                    <a:pt x="1896822" y="1613824"/>
                  </a:lnTo>
                  <a:lnTo>
                    <a:pt x="1893820" y="1619827"/>
                  </a:lnTo>
                  <a:lnTo>
                    <a:pt x="1890357" y="1625369"/>
                  </a:lnTo>
                  <a:lnTo>
                    <a:pt x="1886662" y="1630449"/>
                  </a:lnTo>
                  <a:lnTo>
                    <a:pt x="1882737" y="1635298"/>
                  </a:lnTo>
                  <a:lnTo>
                    <a:pt x="1878350" y="1639455"/>
                  </a:lnTo>
                  <a:lnTo>
                    <a:pt x="1873732" y="1643611"/>
                  </a:lnTo>
                  <a:lnTo>
                    <a:pt x="1868883" y="1647306"/>
                  </a:lnTo>
                  <a:lnTo>
                    <a:pt x="1864265" y="1650307"/>
                  </a:lnTo>
                  <a:lnTo>
                    <a:pt x="1864496" y="1648922"/>
                  </a:lnTo>
                  <a:lnTo>
                    <a:pt x="1866343" y="1643611"/>
                  </a:lnTo>
                  <a:lnTo>
                    <a:pt x="1868421" y="1638762"/>
                  </a:lnTo>
                  <a:lnTo>
                    <a:pt x="1871192" y="1634144"/>
                  </a:lnTo>
                  <a:lnTo>
                    <a:pt x="1874194" y="1629756"/>
                  </a:lnTo>
                  <a:lnTo>
                    <a:pt x="1877426" y="1625138"/>
                  </a:lnTo>
                  <a:lnTo>
                    <a:pt x="1881121" y="1620520"/>
                  </a:lnTo>
                  <a:lnTo>
                    <a:pt x="1884815" y="1615440"/>
                  </a:lnTo>
                  <a:lnTo>
                    <a:pt x="1888509" y="1609898"/>
                  </a:lnTo>
                  <a:lnTo>
                    <a:pt x="1892204" y="1603895"/>
                  </a:lnTo>
                  <a:lnTo>
                    <a:pt x="1895436" y="1597198"/>
                  </a:lnTo>
                  <a:lnTo>
                    <a:pt x="1897976" y="1589578"/>
                  </a:lnTo>
                  <a:lnTo>
                    <a:pt x="1899823" y="1581266"/>
                  </a:lnTo>
                  <a:lnTo>
                    <a:pt x="1900516" y="1573184"/>
                  </a:lnTo>
                  <a:lnTo>
                    <a:pt x="1901901" y="1564409"/>
                  </a:lnTo>
                  <a:lnTo>
                    <a:pt x="1903749" y="1556096"/>
                  </a:lnTo>
                  <a:lnTo>
                    <a:pt x="1906058" y="1548246"/>
                  </a:lnTo>
                  <a:lnTo>
                    <a:pt x="1908828" y="1540626"/>
                  </a:lnTo>
                  <a:lnTo>
                    <a:pt x="1912061" y="1533006"/>
                  </a:lnTo>
                  <a:lnTo>
                    <a:pt x="1915524" y="1525847"/>
                  </a:lnTo>
                  <a:lnTo>
                    <a:pt x="1919450" y="1518920"/>
                  </a:lnTo>
                  <a:lnTo>
                    <a:pt x="1924991" y="1509915"/>
                  </a:lnTo>
                  <a:lnTo>
                    <a:pt x="1927300" y="1498600"/>
                  </a:lnTo>
                  <a:lnTo>
                    <a:pt x="1928916" y="1489364"/>
                  </a:lnTo>
                  <a:lnTo>
                    <a:pt x="1930533" y="1480127"/>
                  </a:lnTo>
                  <a:lnTo>
                    <a:pt x="1931687" y="1471122"/>
                  </a:lnTo>
                  <a:lnTo>
                    <a:pt x="1932842" y="1461886"/>
                  </a:lnTo>
                  <a:lnTo>
                    <a:pt x="1933765" y="1452880"/>
                  </a:lnTo>
                  <a:lnTo>
                    <a:pt x="1934689" y="1443875"/>
                  </a:lnTo>
                  <a:lnTo>
                    <a:pt x="1935151" y="1434869"/>
                  </a:lnTo>
                  <a:lnTo>
                    <a:pt x="1935612" y="1426095"/>
                  </a:lnTo>
                  <a:lnTo>
                    <a:pt x="1935843" y="1417089"/>
                  </a:lnTo>
                  <a:lnTo>
                    <a:pt x="1936074" y="1408315"/>
                  </a:lnTo>
                  <a:lnTo>
                    <a:pt x="1936074" y="1399540"/>
                  </a:lnTo>
                  <a:lnTo>
                    <a:pt x="1936074" y="1390766"/>
                  </a:lnTo>
                  <a:lnTo>
                    <a:pt x="1935843" y="1383146"/>
                  </a:lnTo>
                  <a:lnTo>
                    <a:pt x="1936305" y="1383146"/>
                  </a:lnTo>
                  <a:lnTo>
                    <a:pt x="1942078" y="1385455"/>
                  </a:lnTo>
                  <a:lnTo>
                    <a:pt x="1947850" y="1387533"/>
                  </a:lnTo>
                  <a:lnTo>
                    <a:pt x="1953622" y="1389611"/>
                  </a:lnTo>
                  <a:lnTo>
                    <a:pt x="1957548" y="1390996"/>
                  </a:lnTo>
                  <a:lnTo>
                    <a:pt x="1957779" y="1396538"/>
                  </a:lnTo>
                  <a:lnTo>
                    <a:pt x="1958240" y="1410162"/>
                  </a:lnTo>
                  <a:lnTo>
                    <a:pt x="1958240" y="1423555"/>
                  </a:lnTo>
                  <a:lnTo>
                    <a:pt x="1957779" y="1436716"/>
                  </a:lnTo>
                  <a:lnTo>
                    <a:pt x="1957086" y="1449647"/>
                  </a:lnTo>
                  <a:lnTo>
                    <a:pt x="1956162" y="1462347"/>
                  </a:lnTo>
                  <a:lnTo>
                    <a:pt x="1954546" y="1474586"/>
                  </a:lnTo>
                  <a:lnTo>
                    <a:pt x="1952237" y="1486593"/>
                  </a:lnTo>
                  <a:lnTo>
                    <a:pt x="1949466" y="1498369"/>
                  </a:lnTo>
                  <a:lnTo>
                    <a:pt x="1946234" y="1509453"/>
                  </a:lnTo>
                  <a:lnTo>
                    <a:pt x="1942078" y="1520306"/>
                  </a:lnTo>
                  <a:close/>
                  <a:moveTo>
                    <a:pt x="1904672" y="1411316"/>
                  </a:moveTo>
                  <a:lnTo>
                    <a:pt x="1905827" y="1408776"/>
                  </a:lnTo>
                  <a:lnTo>
                    <a:pt x="1905827" y="1408776"/>
                  </a:lnTo>
                  <a:lnTo>
                    <a:pt x="1905827" y="1416166"/>
                  </a:lnTo>
                  <a:lnTo>
                    <a:pt x="1905596" y="1425171"/>
                  </a:lnTo>
                  <a:lnTo>
                    <a:pt x="1905134" y="1433946"/>
                  </a:lnTo>
                  <a:lnTo>
                    <a:pt x="1904672" y="1438333"/>
                  </a:lnTo>
                  <a:lnTo>
                    <a:pt x="1904210" y="1436716"/>
                  </a:lnTo>
                  <a:lnTo>
                    <a:pt x="1903287" y="1430482"/>
                  </a:lnTo>
                  <a:lnTo>
                    <a:pt x="1901901" y="1424478"/>
                  </a:lnTo>
                  <a:lnTo>
                    <a:pt x="1900516" y="1418244"/>
                  </a:lnTo>
                  <a:lnTo>
                    <a:pt x="1900516" y="1417782"/>
                  </a:lnTo>
                  <a:lnTo>
                    <a:pt x="1901670" y="1416166"/>
                  </a:lnTo>
                  <a:lnTo>
                    <a:pt x="1903287" y="1413856"/>
                  </a:lnTo>
                  <a:lnTo>
                    <a:pt x="1904672" y="1411316"/>
                  </a:lnTo>
                  <a:close/>
                  <a:moveTo>
                    <a:pt x="1864958" y="1583344"/>
                  </a:moveTo>
                  <a:lnTo>
                    <a:pt x="1863342" y="1587038"/>
                  </a:lnTo>
                  <a:lnTo>
                    <a:pt x="1861494" y="1590502"/>
                  </a:lnTo>
                  <a:lnTo>
                    <a:pt x="1859647" y="1593735"/>
                  </a:lnTo>
                  <a:lnTo>
                    <a:pt x="1857800" y="1596275"/>
                  </a:lnTo>
                  <a:lnTo>
                    <a:pt x="1855953" y="1598353"/>
                  </a:lnTo>
                  <a:lnTo>
                    <a:pt x="1854106" y="1600200"/>
                  </a:lnTo>
                  <a:lnTo>
                    <a:pt x="1852258" y="1601586"/>
                  </a:lnTo>
                  <a:lnTo>
                    <a:pt x="1850180" y="1602740"/>
                  </a:lnTo>
                  <a:lnTo>
                    <a:pt x="1840252" y="1606435"/>
                  </a:lnTo>
                  <a:lnTo>
                    <a:pt x="1838405" y="1626986"/>
                  </a:lnTo>
                  <a:lnTo>
                    <a:pt x="1836788" y="1638762"/>
                  </a:lnTo>
                  <a:lnTo>
                    <a:pt x="1834941" y="1650076"/>
                  </a:lnTo>
                  <a:lnTo>
                    <a:pt x="1832401" y="1660698"/>
                  </a:lnTo>
                  <a:lnTo>
                    <a:pt x="1829631" y="1670396"/>
                  </a:lnTo>
                  <a:lnTo>
                    <a:pt x="1826629" y="1679402"/>
                  </a:lnTo>
                  <a:lnTo>
                    <a:pt x="1822935" y="1687715"/>
                  </a:lnTo>
                  <a:lnTo>
                    <a:pt x="1819009" y="1695335"/>
                  </a:lnTo>
                  <a:lnTo>
                    <a:pt x="1814853" y="1702262"/>
                  </a:lnTo>
                  <a:lnTo>
                    <a:pt x="1810235" y="1708496"/>
                  </a:lnTo>
                  <a:lnTo>
                    <a:pt x="1805386" y="1714038"/>
                  </a:lnTo>
                  <a:lnTo>
                    <a:pt x="1801923" y="1717040"/>
                  </a:lnTo>
                  <a:lnTo>
                    <a:pt x="1802846" y="1714500"/>
                  </a:lnTo>
                  <a:lnTo>
                    <a:pt x="1804001" y="1709420"/>
                  </a:lnTo>
                  <a:lnTo>
                    <a:pt x="1805155" y="1704571"/>
                  </a:lnTo>
                  <a:lnTo>
                    <a:pt x="1806079" y="1699491"/>
                  </a:lnTo>
                  <a:lnTo>
                    <a:pt x="1806772" y="1694411"/>
                  </a:lnTo>
                  <a:lnTo>
                    <a:pt x="1807464" y="1689100"/>
                  </a:lnTo>
                  <a:lnTo>
                    <a:pt x="1807926" y="1684020"/>
                  </a:lnTo>
                  <a:lnTo>
                    <a:pt x="1808157" y="1678940"/>
                  </a:lnTo>
                  <a:lnTo>
                    <a:pt x="1808157" y="1673860"/>
                  </a:lnTo>
                  <a:lnTo>
                    <a:pt x="1812082" y="1669704"/>
                  </a:lnTo>
                  <a:lnTo>
                    <a:pt x="1818778" y="1661160"/>
                  </a:lnTo>
                  <a:lnTo>
                    <a:pt x="1823858" y="1652386"/>
                  </a:lnTo>
                  <a:lnTo>
                    <a:pt x="1828014" y="1643611"/>
                  </a:lnTo>
                  <a:lnTo>
                    <a:pt x="1830785" y="1635067"/>
                  </a:lnTo>
                  <a:lnTo>
                    <a:pt x="1832863" y="1626524"/>
                  </a:lnTo>
                  <a:lnTo>
                    <a:pt x="1834248" y="1618211"/>
                  </a:lnTo>
                  <a:lnTo>
                    <a:pt x="1835172" y="1611053"/>
                  </a:lnTo>
                  <a:lnTo>
                    <a:pt x="1837481" y="1599046"/>
                  </a:lnTo>
                  <a:lnTo>
                    <a:pt x="1839790" y="1586346"/>
                  </a:lnTo>
                  <a:lnTo>
                    <a:pt x="1841406" y="1574107"/>
                  </a:lnTo>
                  <a:lnTo>
                    <a:pt x="1842792" y="1561869"/>
                  </a:lnTo>
                  <a:lnTo>
                    <a:pt x="1843946" y="1549862"/>
                  </a:lnTo>
                  <a:lnTo>
                    <a:pt x="1844639" y="1538086"/>
                  </a:lnTo>
                  <a:lnTo>
                    <a:pt x="1844870" y="1526309"/>
                  </a:lnTo>
                  <a:lnTo>
                    <a:pt x="1844870" y="1514764"/>
                  </a:lnTo>
                  <a:lnTo>
                    <a:pt x="1844408" y="1503449"/>
                  </a:lnTo>
                  <a:lnTo>
                    <a:pt x="1843715" y="1492135"/>
                  </a:lnTo>
                  <a:lnTo>
                    <a:pt x="1842561" y="1481051"/>
                  </a:lnTo>
                  <a:lnTo>
                    <a:pt x="1841175" y="1469967"/>
                  </a:lnTo>
                  <a:lnTo>
                    <a:pt x="1839328" y="1459115"/>
                  </a:lnTo>
                  <a:lnTo>
                    <a:pt x="1837481" y="1448493"/>
                  </a:lnTo>
                  <a:lnTo>
                    <a:pt x="1835172" y="1437871"/>
                  </a:lnTo>
                  <a:lnTo>
                    <a:pt x="1834479" y="1435100"/>
                  </a:lnTo>
                  <a:lnTo>
                    <a:pt x="1834941" y="1434638"/>
                  </a:lnTo>
                  <a:lnTo>
                    <a:pt x="1841406" y="1430251"/>
                  </a:lnTo>
                  <a:lnTo>
                    <a:pt x="1847641" y="1426556"/>
                  </a:lnTo>
                  <a:lnTo>
                    <a:pt x="1853644" y="1423555"/>
                  </a:lnTo>
                  <a:lnTo>
                    <a:pt x="1859878" y="1421015"/>
                  </a:lnTo>
                  <a:lnTo>
                    <a:pt x="1866112" y="1418936"/>
                  </a:lnTo>
                  <a:lnTo>
                    <a:pt x="1868190" y="1418475"/>
                  </a:lnTo>
                  <a:lnTo>
                    <a:pt x="1869576" y="1424016"/>
                  </a:lnTo>
                  <a:lnTo>
                    <a:pt x="1871654" y="1432329"/>
                  </a:lnTo>
                  <a:lnTo>
                    <a:pt x="1873501" y="1440642"/>
                  </a:lnTo>
                  <a:lnTo>
                    <a:pt x="1875117" y="1448955"/>
                  </a:lnTo>
                  <a:lnTo>
                    <a:pt x="1876503" y="1457498"/>
                  </a:lnTo>
                  <a:lnTo>
                    <a:pt x="1877426" y="1465811"/>
                  </a:lnTo>
                  <a:lnTo>
                    <a:pt x="1878350" y="1474355"/>
                  </a:lnTo>
                  <a:lnTo>
                    <a:pt x="1878812" y="1482898"/>
                  </a:lnTo>
                  <a:lnTo>
                    <a:pt x="1879043" y="1491442"/>
                  </a:lnTo>
                  <a:lnTo>
                    <a:pt x="1878812" y="1500216"/>
                  </a:lnTo>
                  <a:lnTo>
                    <a:pt x="1878350" y="1508991"/>
                  </a:lnTo>
                  <a:lnTo>
                    <a:pt x="1877657" y="1517766"/>
                  </a:lnTo>
                  <a:lnTo>
                    <a:pt x="1876503" y="1526771"/>
                  </a:lnTo>
                  <a:lnTo>
                    <a:pt x="1875117" y="1535776"/>
                  </a:lnTo>
                  <a:lnTo>
                    <a:pt x="1873039" y="1545475"/>
                  </a:lnTo>
                  <a:lnTo>
                    <a:pt x="1872116" y="1552402"/>
                  </a:lnTo>
                  <a:lnTo>
                    <a:pt x="1871192" y="1558406"/>
                  </a:lnTo>
                  <a:lnTo>
                    <a:pt x="1870268" y="1563947"/>
                  </a:lnTo>
                  <a:lnTo>
                    <a:pt x="1869114" y="1569258"/>
                  </a:lnTo>
                  <a:lnTo>
                    <a:pt x="1867729" y="1574338"/>
                  </a:lnTo>
                  <a:lnTo>
                    <a:pt x="1866343" y="1578956"/>
                  </a:lnTo>
                  <a:lnTo>
                    <a:pt x="1864958" y="1583344"/>
                  </a:lnTo>
                  <a:close/>
                  <a:moveTo>
                    <a:pt x="1805617" y="1469044"/>
                  </a:moveTo>
                  <a:lnTo>
                    <a:pt x="1802846" y="1461424"/>
                  </a:lnTo>
                  <a:lnTo>
                    <a:pt x="1802616" y="1460962"/>
                  </a:lnTo>
                  <a:lnTo>
                    <a:pt x="1804232" y="1459576"/>
                  </a:lnTo>
                  <a:lnTo>
                    <a:pt x="1804463" y="1461655"/>
                  </a:lnTo>
                  <a:lnTo>
                    <a:pt x="1805848" y="1469506"/>
                  </a:lnTo>
                  <a:lnTo>
                    <a:pt x="1805617" y="1469044"/>
                  </a:lnTo>
                  <a:close/>
                  <a:moveTo>
                    <a:pt x="1798228" y="1575262"/>
                  </a:moveTo>
                  <a:lnTo>
                    <a:pt x="1802154" y="1592349"/>
                  </a:lnTo>
                  <a:lnTo>
                    <a:pt x="1803770" y="1599276"/>
                  </a:lnTo>
                  <a:lnTo>
                    <a:pt x="1803539" y="1602047"/>
                  </a:lnTo>
                  <a:lnTo>
                    <a:pt x="1803308" y="1606435"/>
                  </a:lnTo>
                  <a:lnTo>
                    <a:pt x="1802616" y="1610360"/>
                  </a:lnTo>
                  <a:lnTo>
                    <a:pt x="1801923" y="1614516"/>
                  </a:lnTo>
                  <a:lnTo>
                    <a:pt x="1801230" y="1618442"/>
                  </a:lnTo>
                  <a:lnTo>
                    <a:pt x="1800076" y="1622367"/>
                  </a:lnTo>
                  <a:lnTo>
                    <a:pt x="1798921" y="1626293"/>
                  </a:lnTo>
                  <a:lnTo>
                    <a:pt x="1797536" y="1629987"/>
                  </a:lnTo>
                  <a:lnTo>
                    <a:pt x="1795920" y="1633682"/>
                  </a:lnTo>
                  <a:lnTo>
                    <a:pt x="1794303" y="1637376"/>
                  </a:lnTo>
                  <a:lnTo>
                    <a:pt x="1792456" y="1640840"/>
                  </a:lnTo>
                  <a:lnTo>
                    <a:pt x="1790378" y="1644304"/>
                  </a:lnTo>
                  <a:lnTo>
                    <a:pt x="1788300" y="1647767"/>
                  </a:lnTo>
                  <a:lnTo>
                    <a:pt x="1785991" y="1651231"/>
                  </a:lnTo>
                  <a:lnTo>
                    <a:pt x="1783451" y="1654464"/>
                  </a:lnTo>
                  <a:lnTo>
                    <a:pt x="1778371" y="1660698"/>
                  </a:lnTo>
                  <a:lnTo>
                    <a:pt x="1776293" y="1675246"/>
                  </a:lnTo>
                  <a:lnTo>
                    <a:pt x="1774446" y="1685867"/>
                  </a:lnTo>
                  <a:lnTo>
                    <a:pt x="1772599" y="1696027"/>
                  </a:lnTo>
                  <a:lnTo>
                    <a:pt x="1770521" y="1705726"/>
                  </a:lnTo>
                  <a:lnTo>
                    <a:pt x="1768212" y="1714962"/>
                  </a:lnTo>
                  <a:lnTo>
                    <a:pt x="1765672" y="1723275"/>
                  </a:lnTo>
                  <a:lnTo>
                    <a:pt x="1763132" y="1731126"/>
                  </a:lnTo>
                  <a:lnTo>
                    <a:pt x="1760361" y="1737822"/>
                  </a:lnTo>
                  <a:lnTo>
                    <a:pt x="1757360" y="1743826"/>
                  </a:lnTo>
                  <a:lnTo>
                    <a:pt x="1754358" y="1748906"/>
                  </a:lnTo>
                  <a:lnTo>
                    <a:pt x="1751125" y="1752831"/>
                  </a:lnTo>
                  <a:lnTo>
                    <a:pt x="1748124" y="1755833"/>
                  </a:lnTo>
                  <a:lnTo>
                    <a:pt x="1745122" y="1757680"/>
                  </a:lnTo>
                  <a:lnTo>
                    <a:pt x="1742120" y="1759066"/>
                  </a:lnTo>
                  <a:lnTo>
                    <a:pt x="1738888" y="1759758"/>
                  </a:lnTo>
                  <a:lnTo>
                    <a:pt x="1733808" y="1759758"/>
                  </a:lnTo>
                  <a:lnTo>
                    <a:pt x="1728959" y="1759758"/>
                  </a:lnTo>
                  <a:lnTo>
                    <a:pt x="1725727" y="1759066"/>
                  </a:lnTo>
                  <a:lnTo>
                    <a:pt x="1722725" y="1757680"/>
                  </a:lnTo>
                  <a:lnTo>
                    <a:pt x="1719723" y="1755833"/>
                  </a:lnTo>
                  <a:lnTo>
                    <a:pt x="1716722" y="1752831"/>
                  </a:lnTo>
                  <a:lnTo>
                    <a:pt x="1713489" y="1748906"/>
                  </a:lnTo>
                  <a:lnTo>
                    <a:pt x="1710488" y="1743826"/>
                  </a:lnTo>
                  <a:lnTo>
                    <a:pt x="1707486" y="1737822"/>
                  </a:lnTo>
                  <a:lnTo>
                    <a:pt x="1704715" y="1731126"/>
                  </a:lnTo>
                  <a:lnTo>
                    <a:pt x="1701944" y="1723275"/>
                  </a:lnTo>
                  <a:lnTo>
                    <a:pt x="1699635" y="1714962"/>
                  </a:lnTo>
                  <a:lnTo>
                    <a:pt x="1697326" y="1705726"/>
                  </a:lnTo>
                  <a:lnTo>
                    <a:pt x="1695248" y="1696027"/>
                  </a:lnTo>
                  <a:lnTo>
                    <a:pt x="1693401" y="1685867"/>
                  </a:lnTo>
                  <a:lnTo>
                    <a:pt x="1691554" y="1675015"/>
                  </a:lnTo>
                  <a:lnTo>
                    <a:pt x="1689476" y="1660698"/>
                  </a:lnTo>
                  <a:lnTo>
                    <a:pt x="1684396" y="1654464"/>
                  </a:lnTo>
                  <a:lnTo>
                    <a:pt x="1681856" y="1651231"/>
                  </a:lnTo>
                  <a:lnTo>
                    <a:pt x="1679547" y="1647767"/>
                  </a:lnTo>
                  <a:lnTo>
                    <a:pt x="1677469" y="1644304"/>
                  </a:lnTo>
                  <a:lnTo>
                    <a:pt x="1675391" y="1640840"/>
                  </a:lnTo>
                  <a:lnTo>
                    <a:pt x="1673544" y="1637376"/>
                  </a:lnTo>
                  <a:lnTo>
                    <a:pt x="1671697" y="1633682"/>
                  </a:lnTo>
                  <a:lnTo>
                    <a:pt x="1670311" y="1629987"/>
                  </a:lnTo>
                  <a:lnTo>
                    <a:pt x="1668926" y="1626293"/>
                  </a:lnTo>
                  <a:lnTo>
                    <a:pt x="1667772" y="1622367"/>
                  </a:lnTo>
                  <a:lnTo>
                    <a:pt x="1666617" y="1618442"/>
                  </a:lnTo>
                  <a:lnTo>
                    <a:pt x="1665693" y="1614516"/>
                  </a:lnTo>
                  <a:lnTo>
                    <a:pt x="1665001" y="1610360"/>
                  </a:lnTo>
                  <a:lnTo>
                    <a:pt x="1664539" y="1606435"/>
                  </a:lnTo>
                  <a:lnTo>
                    <a:pt x="1664077" y="1602047"/>
                  </a:lnTo>
                  <a:lnTo>
                    <a:pt x="1664077" y="1599276"/>
                  </a:lnTo>
                  <a:lnTo>
                    <a:pt x="1665693" y="1592349"/>
                  </a:lnTo>
                  <a:lnTo>
                    <a:pt x="1667541" y="1583806"/>
                  </a:lnTo>
                  <a:lnTo>
                    <a:pt x="1669619" y="1575262"/>
                  </a:lnTo>
                  <a:lnTo>
                    <a:pt x="1671466" y="1566949"/>
                  </a:lnTo>
                  <a:lnTo>
                    <a:pt x="1673544" y="1558406"/>
                  </a:lnTo>
                  <a:lnTo>
                    <a:pt x="1675622" y="1550093"/>
                  </a:lnTo>
                  <a:lnTo>
                    <a:pt x="1677469" y="1541780"/>
                  </a:lnTo>
                  <a:lnTo>
                    <a:pt x="1679547" y="1533698"/>
                  </a:lnTo>
                  <a:lnTo>
                    <a:pt x="1681625" y="1525386"/>
                  </a:lnTo>
                  <a:lnTo>
                    <a:pt x="1683934" y="1517535"/>
                  </a:lnTo>
                  <a:lnTo>
                    <a:pt x="1686012" y="1509453"/>
                  </a:lnTo>
                  <a:lnTo>
                    <a:pt x="1688321" y="1501833"/>
                  </a:lnTo>
                  <a:lnTo>
                    <a:pt x="1690630" y="1493982"/>
                  </a:lnTo>
                  <a:lnTo>
                    <a:pt x="1692016" y="1489595"/>
                  </a:lnTo>
                  <a:lnTo>
                    <a:pt x="1695248" y="1492827"/>
                  </a:lnTo>
                  <a:lnTo>
                    <a:pt x="1702406" y="1499062"/>
                  </a:lnTo>
                  <a:lnTo>
                    <a:pt x="1708640" y="1504604"/>
                  </a:lnTo>
                  <a:lnTo>
                    <a:pt x="1714644" y="1508991"/>
                  </a:lnTo>
                  <a:lnTo>
                    <a:pt x="1720647" y="1512686"/>
                  </a:lnTo>
                  <a:lnTo>
                    <a:pt x="1727343" y="1515226"/>
                  </a:lnTo>
                  <a:lnTo>
                    <a:pt x="1734501" y="1516149"/>
                  </a:lnTo>
                  <a:lnTo>
                    <a:pt x="1741659" y="1515226"/>
                  </a:lnTo>
                  <a:lnTo>
                    <a:pt x="1748124" y="1512455"/>
                  </a:lnTo>
                  <a:lnTo>
                    <a:pt x="1754127" y="1508760"/>
                  </a:lnTo>
                  <a:lnTo>
                    <a:pt x="1759900" y="1504142"/>
                  </a:lnTo>
                  <a:lnTo>
                    <a:pt x="1766134" y="1498831"/>
                  </a:lnTo>
                  <a:lnTo>
                    <a:pt x="1772830" y="1492596"/>
                  </a:lnTo>
                  <a:lnTo>
                    <a:pt x="1775831" y="1489595"/>
                  </a:lnTo>
                  <a:lnTo>
                    <a:pt x="1777217" y="1493982"/>
                  </a:lnTo>
                  <a:lnTo>
                    <a:pt x="1779526" y="1501833"/>
                  </a:lnTo>
                  <a:lnTo>
                    <a:pt x="1781835" y="1509453"/>
                  </a:lnTo>
                  <a:lnTo>
                    <a:pt x="1783913" y="1517535"/>
                  </a:lnTo>
                  <a:lnTo>
                    <a:pt x="1785991" y="1525386"/>
                  </a:lnTo>
                  <a:lnTo>
                    <a:pt x="1788300" y="1533698"/>
                  </a:lnTo>
                  <a:lnTo>
                    <a:pt x="1790378" y="1541780"/>
                  </a:lnTo>
                  <a:lnTo>
                    <a:pt x="1792225" y="1550093"/>
                  </a:lnTo>
                  <a:lnTo>
                    <a:pt x="1794303" y="1558406"/>
                  </a:lnTo>
                  <a:lnTo>
                    <a:pt x="1796381" y="1566949"/>
                  </a:lnTo>
                  <a:lnTo>
                    <a:pt x="1798228" y="1575262"/>
                  </a:lnTo>
                  <a:close/>
                  <a:moveTo>
                    <a:pt x="2242013" y="138545"/>
                  </a:moveTo>
                  <a:lnTo>
                    <a:pt x="2245015" y="136005"/>
                  </a:lnTo>
                  <a:lnTo>
                    <a:pt x="2250326" y="132080"/>
                  </a:lnTo>
                  <a:lnTo>
                    <a:pt x="2255405" y="128155"/>
                  </a:lnTo>
                  <a:lnTo>
                    <a:pt x="2260485" y="124229"/>
                  </a:lnTo>
                  <a:lnTo>
                    <a:pt x="2265796" y="120304"/>
                  </a:lnTo>
                  <a:lnTo>
                    <a:pt x="2270875" y="116378"/>
                  </a:lnTo>
                  <a:lnTo>
                    <a:pt x="2275955" y="112453"/>
                  </a:lnTo>
                  <a:lnTo>
                    <a:pt x="2282651" y="107373"/>
                  </a:lnTo>
                  <a:lnTo>
                    <a:pt x="2288885" y="98829"/>
                  </a:lnTo>
                  <a:lnTo>
                    <a:pt x="2293503" y="91440"/>
                  </a:lnTo>
                  <a:lnTo>
                    <a:pt x="2297429" y="83820"/>
                  </a:lnTo>
                  <a:lnTo>
                    <a:pt x="2300892" y="76200"/>
                  </a:lnTo>
                  <a:lnTo>
                    <a:pt x="2302047" y="72505"/>
                  </a:lnTo>
                  <a:lnTo>
                    <a:pt x="2307819" y="97905"/>
                  </a:lnTo>
                  <a:lnTo>
                    <a:pt x="2306203" y="98367"/>
                  </a:lnTo>
                  <a:lnTo>
                    <a:pt x="2293734" y="102293"/>
                  </a:lnTo>
                  <a:lnTo>
                    <a:pt x="2289578" y="111529"/>
                  </a:lnTo>
                  <a:lnTo>
                    <a:pt x="2287500" y="114993"/>
                  </a:lnTo>
                  <a:lnTo>
                    <a:pt x="2284729" y="118456"/>
                  </a:lnTo>
                  <a:lnTo>
                    <a:pt x="2281266" y="122151"/>
                  </a:lnTo>
                  <a:lnTo>
                    <a:pt x="2276879" y="125615"/>
                  </a:lnTo>
                  <a:lnTo>
                    <a:pt x="2271568" y="129309"/>
                  </a:lnTo>
                  <a:lnTo>
                    <a:pt x="2265796" y="133004"/>
                  </a:lnTo>
                  <a:lnTo>
                    <a:pt x="2260254" y="135775"/>
                  </a:lnTo>
                  <a:lnTo>
                    <a:pt x="2255867" y="136467"/>
                  </a:lnTo>
                  <a:lnTo>
                    <a:pt x="2249633" y="137391"/>
                  </a:lnTo>
                  <a:lnTo>
                    <a:pt x="2242937" y="138315"/>
                  </a:lnTo>
                  <a:lnTo>
                    <a:pt x="2242013" y="138545"/>
                  </a:lnTo>
                  <a:close/>
                  <a:moveTo>
                    <a:pt x="2319826" y="93287"/>
                  </a:moveTo>
                  <a:lnTo>
                    <a:pt x="2328831" y="68118"/>
                  </a:lnTo>
                  <a:lnTo>
                    <a:pt x="2331601" y="61653"/>
                  </a:lnTo>
                  <a:lnTo>
                    <a:pt x="2334603" y="56111"/>
                  </a:lnTo>
                  <a:lnTo>
                    <a:pt x="2337836" y="51262"/>
                  </a:lnTo>
                  <a:lnTo>
                    <a:pt x="2341068" y="47567"/>
                  </a:lnTo>
                  <a:lnTo>
                    <a:pt x="2344532" y="44104"/>
                  </a:lnTo>
                  <a:lnTo>
                    <a:pt x="2347995" y="41564"/>
                  </a:lnTo>
                  <a:lnTo>
                    <a:pt x="2347995" y="41333"/>
                  </a:lnTo>
                  <a:lnTo>
                    <a:pt x="2349150" y="41564"/>
                  </a:lnTo>
                  <a:lnTo>
                    <a:pt x="2353537" y="42949"/>
                  </a:lnTo>
                  <a:lnTo>
                    <a:pt x="2357462" y="44565"/>
                  </a:lnTo>
                  <a:lnTo>
                    <a:pt x="2360925" y="46644"/>
                  </a:lnTo>
                  <a:lnTo>
                    <a:pt x="2363696" y="48953"/>
                  </a:lnTo>
                  <a:lnTo>
                    <a:pt x="2366236" y="51493"/>
                  </a:lnTo>
                  <a:lnTo>
                    <a:pt x="2368545" y="54495"/>
                  </a:lnTo>
                  <a:lnTo>
                    <a:pt x="2370392" y="57958"/>
                  </a:lnTo>
                  <a:lnTo>
                    <a:pt x="2372008" y="62115"/>
                  </a:lnTo>
                  <a:lnTo>
                    <a:pt x="2373394" y="66733"/>
                  </a:lnTo>
                  <a:lnTo>
                    <a:pt x="2374317" y="72275"/>
                  </a:lnTo>
                  <a:lnTo>
                    <a:pt x="2374779" y="78278"/>
                  </a:lnTo>
                  <a:lnTo>
                    <a:pt x="2374779" y="84975"/>
                  </a:lnTo>
                  <a:lnTo>
                    <a:pt x="2374548" y="86591"/>
                  </a:lnTo>
                  <a:lnTo>
                    <a:pt x="2368776" y="83127"/>
                  </a:lnTo>
                  <a:lnTo>
                    <a:pt x="2361387" y="80125"/>
                  </a:lnTo>
                  <a:lnTo>
                    <a:pt x="2352844" y="78971"/>
                  </a:lnTo>
                  <a:lnTo>
                    <a:pt x="2343839" y="79895"/>
                  </a:lnTo>
                  <a:lnTo>
                    <a:pt x="2333910" y="83589"/>
                  </a:lnTo>
                  <a:lnTo>
                    <a:pt x="2330447" y="87284"/>
                  </a:lnTo>
                  <a:lnTo>
                    <a:pt x="2328831" y="88669"/>
                  </a:lnTo>
                  <a:lnTo>
                    <a:pt x="2326060" y="90285"/>
                  </a:lnTo>
                  <a:lnTo>
                    <a:pt x="2322366" y="92133"/>
                  </a:lnTo>
                  <a:lnTo>
                    <a:pt x="2319826" y="93287"/>
                  </a:lnTo>
                  <a:close/>
                  <a:moveTo>
                    <a:pt x="2244553" y="176415"/>
                  </a:moveTo>
                  <a:lnTo>
                    <a:pt x="2244553" y="176415"/>
                  </a:lnTo>
                  <a:lnTo>
                    <a:pt x="2250556" y="174336"/>
                  </a:lnTo>
                  <a:lnTo>
                    <a:pt x="2256560" y="172258"/>
                  </a:lnTo>
                  <a:lnTo>
                    <a:pt x="2262563" y="170642"/>
                  </a:lnTo>
                  <a:lnTo>
                    <a:pt x="2268566" y="169487"/>
                  </a:lnTo>
                  <a:lnTo>
                    <a:pt x="2274801" y="168564"/>
                  </a:lnTo>
                  <a:lnTo>
                    <a:pt x="2281035" y="167871"/>
                  </a:lnTo>
                  <a:lnTo>
                    <a:pt x="2287500" y="167640"/>
                  </a:lnTo>
                  <a:lnTo>
                    <a:pt x="2293042" y="167640"/>
                  </a:lnTo>
                  <a:lnTo>
                    <a:pt x="2292580" y="167871"/>
                  </a:lnTo>
                  <a:lnTo>
                    <a:pt x="2286115" y="171796"/>
                  </a:lnTo>
                  <a:lnTo>
                    <a:pt x="2279880" y="175953"/>
                  </a:lnTo>
                  <a:lnTo>
                    <a:pt x="2278033" y="177569"/>
                  </a:lnTo>
                  <a:lnTo>
                    <a:pt x="2267643" y="177107"/>
                  </a:lnTo>
                  <a:lnTo>
                    <a:pt x="2262563" y="177107"/>
                  </a:lnTo>
                  <a:lnTo>
                    <a:pt x="2247555" y="176645"/>
                  </a:lnTo>
                  <a:lnTo>
                    <a:pt x="2244553" y="176415"/>
                  </a:lnTo>
                  <a:close/>
                  <a:moveTo>
                    <a:pt x="1779988" y="1297709"/>
                  </a:moveTo>
                  <a:lnTo>
                    <a:pt x="1784836" y="1309947"/>
                  </a:lnTo>
                  <a:lnTo>
                    <a:pt x="1790378" y="1321955"/>
                  </a:lnTo>
                  <a:lnTo>
                    <a:pt x="1796381" y="1333962"/>
                  </a:lnTo>
                  <a:lnTo>
                    <a:pt x="1803308" y="1345738"/>
                  </a:lnTo>
                  <a:lnTo>
                    <a:pt x="1811159" y="1357746"/>
                  </a:lnTo>
                  <a:lnTo>
                    <a:pt x="1819933" y="1369291"/>
                  </a:lnTo>
                  <a:lnTo>
                    <a:pt x="1829400" y="1380836"/>
                  </a:lnTo>
                  <a:lnTo>
                    <a:pt x="1840021" y="1392382"/>
                  </a:lnTo>
                  <a:lnTo>
                    <a:pt x="1841868" y="1394229"/>
                  </a:lnTo>
                  <a:lnTo>
                    <a:pt x="1838866" y="1395846"/>
                  </a:lnTo>
                  <a:lnTo>
                    <a:pt x="1834018" y="1397693"/>
                  </a:lnTo>
                  <a:lnTo>
                    <a:pt x="1828476" y="1399309"/>
                  </a:lnTo>
                  <a:lnTo>
                    <a:pt x="1822242" y="1400233"/>
                  </a:lnTo>
                  <a:lnTo>
                    <a:pt x="1815084" y="1400464"/>
                  </a:lnTo>
                  <a:lnTo>
                    <a:pt x="1799383" y="1399771"/>
                  </a:lnTo>
                  <a:lnTo>
                    <a:pt x="1786222" y="1424247"/>
                  </a:lnTo>
                  <a:lnTo>
                    <a:pt x="1777217" y="1439256"/>
                  </a:lnTo>
                  <a:lnTo>
                    <a:pt x="1768443" y="1451726"/>
                  </a:lnTo>
                  <a:lnTo>
                    <a:pt x="1760130" y="1461655"/>
                  </a:lnTo>
                  <a:lnTo>
                    <a:pt x="1752511" y="1468813"/>
                  </a:lnTo>
                  <a:lnTo>
                    <a:pt x="1745584" y="1473662"/>
                  </a:lnTo>
                  <a:lnTo>
                    <a:pt x="1739581" y="1476202"/>
                  </a:lnTo>
                  <a:lnTo>
                    <a:pt x="1734039" y="1477126"/>
                  </a:lnTo>
                  <a:lnTo>
                    <a:pt x="1728728" y="1476433"/>
                  </a:lnTo>
                  <a:lnTo>
                    <a:pt x="1722494" y="1473893"/>
                  </a:lnTo>
                  <a:lnTo>
                    <a:pt x="1715567" y="1469275"/>
                  </a:lnTo>
                  <a:lnTo>
                    <a:pt x="1707948" y="1461886"/>
                  </a:lnTo>
                  <a:lnTo>
                    <a:pt x="1699635" y="1451956"/>
                  </a:lnTo>
                  <a:lnTo>
                    <a:pt x="1690861" y="1439487"/>
                  </a:lnTo>
                  <a:lnTo>
                    <a:pt x="1681625" y="1424478"/>
                  </a:lnTo>
                  <a:lnTo>
                    <a:pt x="1668233" y="1399771"/>
                  </a:lnTo>
                  <a:lnTo>
                    <a:pt x="1652532" y="1400464"/>
                  </a:lnTo>
                  <a:lnTo>
                    <a:pt x="1645605" y="1400233"/>
                  </a:lnTo>
                  <a:lnTo>
                    <a:pt x="1639371" y="1399309"/>
                  </a:lnTo>
                  <a:lnTo>
                    <a:pt x="1633830" y="1397693"/>
                  </a:lnTo>
                  <a:lnTo>
                    <a:pt x="1628981" y="1395846"/>
                  </a:lnTo>
                  <a:lnTo>
                    <a:pt x="1625979" y="1394229"/>
                  </a:lnTo>
                  <a:lnTo>
                    <a:pt x="1627826" y="1392382"/>
                  </a:lnTo>
                  <a:lnTo>
                    <a:pt x="1638448" y="1380836"/>
                  </a:lnTo>
                  <a:lnTo>
                    <a:pt x="1647914" y="1369291"/>
                  </a:lnTo>
                  <a:lnTo>
                    <a:pt x="1656688" y="1357746"/>
                  </a:lnTo>
                  <a:lnTo>
                    <a:pt x="1664308" y="1345738"/>
                  </a:lnTo>
                  <a:lnTo>
                    <a:pt x="1671466" y="1333962"/>
                  </a:lnTo>
                  <a:lnTo>
                    <a:pt x="1677469" y="1321955"/>
                  </a:lnTo>
                  <a:lnTo>
                    <a:pt x="1683011" y="1309947"/>
                  </a:lnTo>
                  <a:lnTo>
                    <a:pt x="1687860" y="1297709"/>
                  </a:lnTo>
                  <a:lnTo>
                    <a:pt x="1692016" y="1285702"/>
                  </a:lnTo>
                  <a:lnTo>
                    <a:pt x="1695710" y="1273464"/>
                  </a:lnTo>
                  <a:lnTo>
                    <a:pt x="1698712" y="1261226"/>
                  </a:lnTo>
                  <a:lnTo>
                    <a:pt x="1701713" y="1248987"/>
                  </a:lnTo>
                  <a:lnTo>
                    <a:pt x="1704022" y="1236980"/>
                  </a:lnTo>
                  <a:lnTo>
                    <a:pt x="1706100" y="1224742"/>
                  </a:lnTo>
                  <a:lnTo>
                    <a:pt x="1706331" y="1223126"/>
                  </a:lnTo>
                  <a:lnTo>
                    <a:pt x="1707486" y="1223126"/>
                  </a:lnTo>
                  <a:lnTo>
                    <a:pt x="1733808" y="1246216"/>
                  </a:lnTo>
                  <a:lnTo>
                    <a:pt x="1760130" y="1223126"/>
                  </a:lnTo>
                  <a:lnTo>
                    <a:pt x="1761285" y="1223126"/>
                  </a:lnTo>
                  <a:lnTo>
                    <a:pt x="1761747" y="1224742"/>
                  </a:lnTo>
                  <a:lnTo>
                    <a:pt x="1763825" y="1236980"/>
                  </a:lnTo>
                  <a:lnTo>
                    <a:pt x="1766134" y="1248987"/>
                  </a:lnTo>
                  <a:lnTo>
                    <a:pt x="1768905" y="1261226"/>
                  </a:lnTo>
                  <a:lnTo>
                    <a:pt x="1772137" y="1273464"/>
                  </a:lnTo>
                  <a:lnTo>
                    <a:pt x="1775831" y="1285702"/>
                  </a:lnTo>
                  <a:lnTo>
                    <a:pt x="1779988" y="1297709"/>
                  </a:lnTo>
                  <a:close/>
                  <a:moveTo>
                    <a:pt x="1225834" y="138545"/>
                  </a:moveTo>
                  <a:lnTo>
                    <a:pt x="1224680" y="138315"/>
                  </a:lnTo>
                  <a:lnTo>
                    <a:pt x="1218214" y="137391"/>
                  </a:lnTo>
                  <a:lnTo>
                    <a:pt x="1211749" y="136467"/>
                  </a:lnTo>
                  <a:lnTo>
                    <a:pt x="1207362" y="135775"/>
                  </a:lnTo>
                  <a:lnTo>
                    <a:pt x="1202052" y="133004"/>
                  </a:lnTo>
                  <a:lnTo>
                    <a:pt x="1196048" y="129309"/>
                  </a:lnTo>
                  <a:lnTo>
                    <a:pt x="1190969" y="125615"/>
                  </a:lnTo>
                  <a:lnTo>
                    <a:pt x="1186581" y="122151"/>
                  </a:lnTo>
                  <a:lnTo>
                    <a:pt x="1183118" y="118456"/>
                  </a:lnTo>
                  <a:lnTo>
                    <a:pt x="1180347" y="114993"/>
                  </a:lnTo>
                  <a:lnTo>
                    <a:pt x="1178269" y="111529"/>
                  </a:lnTo>
                  <a:lnTo>
                    <a:pt x="1174113" y="102293"/>
                  </a:lnTo>
                  <a:lnTo>
                    <a:pt x="1161645" y="98367"/>
                  </a:lnTo>
                  <a:lnTo>
                    <a:pt x="1159797" y="97905"/>
                  </a:lnTo>
                  <a:lnTo>
                    <a:pt x="1165570" y="72505"/>
                  </a:lnTo>
                  <a:lnTo>
                    <a:pt x="1166955" y="76200"/>
                  </a:lnTo>
                  <a:lnTo>
                    <a:pt x="1170188" y="83820"/>
                  </a:lnTo>
                  <a:lnTo>
                    <a:pt x="1174344" y="91440"/>
                  </a:lnTo>
                  <a:lnTo>
                    <a:pt x="1178962" y="98829"/>
                  </a:lnTo>
                  <a:lnTo>
                    <a:pt x="1185196" y="107373"/>
                  </a:lnTo>
                  <a:lnTo>
                    <a:pt x="1191661" y="112453"/>
                  </a:lnTo>
                  <a:lnTo>
                    <a:pt x="1202052" y="120304"/>
                  </a:lnTo>
                  <a:lnTo>
                    <a:pt x="1205053" y="122613"/>
                  </a:lnTo>
                  <a:lnTo>
                    <a:pt x="1222601" y="136005"/>
                  </a:lnTo>
                  <a:lnTo>
                    <a:pt x="1225834" y="138545"/>
                  </a:lnTo>
                  <a:close/>
                  <a:moveTo>
                    <a:pt x="1147791" y="93287"/>
                  </a:moveTo>
                  <a:lnTo>
                    <a:pt x="1145482" y="92133"/>
                  </a:lnTo>
                  <a:lnTo>
                    <a:pt x="1141787" y="90285"/>
                  </a:lnTo>
                  <a:lnTo>
                    <a:pt x="1139017" y="88669"/>
                  </a:lnTo>
                  <a:lnTo>
                    <a:pt x="1137400" y="87284"/>
                  </a:lnTo>
                  <a:lnTo>
                    <a:pt x="1133937" y="83589"/>
                  </a:lnTo>
                  <a:lnTo>
                    <a:pt x="1123777" y="79895"/>
                  </a:lnTo>
                  <a:lnTo>
                    <a:pt x="1115003" y="78971"/>
                  </a:lnTo>
                  <a:lnTo>
                    <a:pt x="1106460" y="80125"/>
                  </a:lnTo>
                  <a:lnTo>
                    <a:pt x="1098840" y="83127"/>
                  </a:lnTo>
                  <a:lnTo>
                    <a:pt x="1093068" y="86591"/>
                  </a:lnTo>
                  <a:lnTo>
                    <a:pt x="1093068" y="84975"/>
                  </a:lnTo>
                  <a:lnTo>
                    <a:pt x="1093068" y="78278"/>
                  </a:lnTo>
                  <a:lnTo>
                    <a:pt x="1093530" y="72275"/>
                  </a:lnTo>
                  <a:lnTo>
                    <a:pt x="1094453" y="66733"/>
                  </a:lnTo>
                  <a:lnTo>
                    <a:pt x="1095839" y="62115"/>
                  </a:lnTo>
                  <a:lnTo>
                    <a:pt x="1097455" y="57958"/>
                  </a:lnTo>
                  <a:lnTo>
                    <a:pt x="1099302" y="54495"/>
                  </a:lnTo>
                  <a:lnTo>
                    <a:pt x="1101380" y="51493"/>
                  </a:lnTo>
                  <a:lnTo>
                    <a:pt x="1103920" y="48722"/>
                  </a:lnTo>
                  <a:lnTo>
                    <a:pt x="1106922" y="46644"/>
                  </a:lnTo>
                  <a:lnTo>
                    <a:pt x="1110385" y="44565"/>
                  </a:lnTo>
                  <a:lnTo>
                    <a:pt x="1114311" y="42949"/>
                  </a:lnTo>
                  <a:lnTo>
                    <a:pt x="1118698" y="41564"/>
                  </a:lnTo>
                  <a:lnTo>
                    <a:pt x="1119852" y="41333"/>
                  </a:lnTo>
                  <a:lnTo>
                    <a:pt x="1119852" y="41564"/>
                  </a:lnTo>
                  <a:lnTo>
                    <a:pt x="1123316" y="44104"/>
                  </a:lnTo>
                  <a:lnTo>
                    <a:pt x="1126779" y="47567"/>
                  </a:lnTo>
                  <a:lnTo>
                    <a:pt x="1130012" y="51262"/>
                  </a:lnTo>
                  <a:lnTo>
                    <a:pt x="1133013" y="56111"/>
                  </a:lnTo>
                  <a:lnTo>
                    <a:pt x="1136246" y="61653"/>
                  </a:lnTo>
                  <a:lnTo>
                    <a:pt x="1139017" y="68118"/>
                  </a:lnTo>
                  <a:lnTo>
                    <a:pt x="1147791" y="93287"/>
                  </a:lnTo>
                  <a:close/>
                  <a:moveTo>
                    <a:pt x="1223294" y="176415"/>
                  </a:moveTo>
                  <a:lnTo>
                    <a:pt x="1220292" y="176645"/>
                  </a:lnTo>
                  <a:lnTo>
                    <a:pt x="1210364" y="176876"/>
                  </a:lnTo>
                  <a:lnTo>
                    <a:pt x="1205284" y="177107"/>
                  </a:lnTo>
                  <a:lnTo>
                    <a:pt x="1199974" y="177107"/>
                  </a:lnTo>
                  <a:lnTo>
                    <a:pt x="1189814" y="177569"/>
                  </a:lnTo>
                  <a:lnTo>
                    <a:pt x="1187967" y="175953"/>
                  </a:lnTo>
                  <a:lnTo>
                    <a:pt x="1181733" y="171796"/>
                  </a:lnTo>
                  <a:lnTo>
                    <a:pt x="1175037" y="167871"/>
                  </a:lnTo>
                  <a:lnTo>
                    <a:pt x="1174806" y="167640"/>
                  </a:lnTo>
                  <a:lnTo>
                    <a:pt x="1180347" y="167640"/>
                  </a:lnTo>
                  <a:lnTo>
                    <a:pt x="1186812" y="167871"/>
                  </a:lnTo>
                  <a:lnTo>
                    <a:pt x="1193047" y="168564"/>
                  </a:lnTo>
                  <a:lnTo>
                    <a:pt x="1199281" y="169487"/>
                  </a:lnTo>
                  <a:lnTo>
                    <a:pt x="1205284" y="170642"/>
                  </a:lnTo>
                  <a:lnTo>
                    <a:pt x="1211287" y="172258"/>
                  </a:lnTo>
                  <a:lnTo>
                    <a:pt x="1217291" y="174336"/>
                  </a:lnTo>
                  <a:lnTo>
                    <a:pt x="1223294" y="176415"/>
                  </a:lnTo>
                  <a:lnTo>
                    <a:pt x="1223294" y="176415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629A3C3-B5E0-4BC7-A77C-11068220CCCF}"/>
                </a:ext>
              </a:extLst>
            </p:cNvPr>
            <p:cNvSpPr/>
            <p:nvPr/>
          </p:nvSpPr>
          <p:spPr>
            <a:xfrm>
              <a:off x="5796691" y="2745047"/>
              <a:ext cx="676843" cy="1280621"/>
            </a:xfrm>
            <a:custGeom>
              <a:avLst/>
              <a:gdLst>
                <a:gd name="connsiteX0" fmla="*/ 255669 w 676843"/>
                <a:gd name="connsiteY0" fmla="*/ 2309 h 1280621"/>
                <a:gd name="connsiteX1" fmla="*/ 2143 w 676843"/>
                <a:gd name="connsiteY1" fmla="*/ 507076 h 1280621"/>
                <a:gd name="connsiteX2" fmla="*/ 338330 w 676843"/>
                <a:gd name="connsiteY2" fmla="*/ 1280622 h 1280621"/>
                <a:gd name="connsiteX3" fmla="*/ 674747 w 676843"/>
                <a:gd name="connsiteY3" fmla="*/ 507076 h 1280621"/>
                <a:gd name="connsiteX4" fmla="*/ 453779 w 676843"/>
                <a:gd name="connsiteY4" fmla="*/ 278015 h 1280621"/>
                <a:gd name="connsiteX5" fmla="*/ 423531 w 676843"/>
                <a:gd name="connsiteY5" fmla="*/ 1847 h 1280621"/>
                <a:gd name="connsiteX6" fmla="*/ 394669 w 676843"/>
                <a:gd name="connsiteY6" fmla="*/ 0 h 1280621"/>
                <a:gd name="connsiteX7" fmla="*/ 394669 w 676843"/>
                <a:gd name="connsiteY7" fmla="*/ 16625 h 1280621"/>
                <a:gd name="connsiteX8" fmla="*/ 394438 w 676843"/>
                <a:gd name="connsiteY8" fmla="*/ 43180 h 1280621"/>
                <a:gd name="connsiteX9" fmla="*/ 394900 w 676843"/>
                <a:gd name="connsiteY9" fmla="*/ 69042 h 1280621"/>
                <a:gd name="connsiteX10" fmla="*/ 396054 w 676843"/>
                <a:gd name="connsiteY10" fmla="*/ 94442 h 1280621"/>
                <a:gd name="connsiteX11" fmla="*/ 397901 w 676843"/>
                <a:gd name="connsiteY11" fmla="*/ 119149 h 1280621"/>
                <a:gd name="connsiteX12" fmla="*/ 400210 w 676843"/>
                <a:gd name="connsiteY12" fmla="*/ 143164 h 1280621"/>
                <a:gd name="connsiteX13" fmla="*/ 402981 w 676843"/>
                <a:gd name="connsiteY13" fmla="*/ 166485 h 1280621"/>
                <a:gd name="connsiteX14" fmla="*/ 406676 w 676843"/>
                <a:gd name="connsiteY14" fmla="*/ 189345 h 1280621"/>
                <a:gd name="connsiteX15" fmla="*/ 410832 w 676843"/>
                <a:gd name="connsiteY15" fmla="*/ 211513 h 1280621"/>
                <a:gd name="connsiteX16" fmla="*/ 415681 w 676843"/>
                <a:gd name="connsiteY16" fmla="*/ 232987 h 1280621"/>
                <a:gd name="connsiteX17" fmla="*/ 421222 w 676843"/>
                <a:gd name="connsiteY17" fmla="*/ 253769 h 1280621"/>
                <a:gd name="connsiteX18" fmla="*/ 427225 w 676843"/>
                <a:gd name="connsiteY18" fmla="*/ 274089 h 1280621"/>
                <a:gd name="connsiteX19" fmla="*/ 433921 w 676843"/>
                <a:gd name="connsiteY19" fmla="*/ 293716 h 1280621"/>
                <a:gd name="connsiteX20" fmla="*/ 441310 w 676843"/>
                <a:gd name="connsiteY20" fmla="*/ 312651 h 1280621"/>
                <a:gd name="connsiteX21" fmla="*/ 449392 w 676843"/>
                <a:gd name="connsiteY21" fmla="*/ 330893 h 1280621"/>
                <a:gd name="connsiteX22" fmla="*/ 458166 w 676843"/>
                <a:gd name="connsiteY22" fmla="*/ 348442 h 1280621"/>
                <a:gd name="connsiteX23" fmla="*/ 467402 w 676843"/>
                <a:gd name="connsiteY23" fmla="*/ 365529 h 1280621"/>
                <a:gd name="connsiteX24" fmla="*/ 477561 w 676843"/>
                <a:gd name="connsiteY24" fmla="*/ 381924 h 1280621"/>
                <a:gd name="connsiteX25" fmla="*/ 488182 w 676843"/>
                <a:gd name="connsiteY25" fmla="*/ 397395 h 1280621"/>
                <a:gd name="connsiteX26" fmla="*/ 499496 w 676843"/>
                <a:gd name="connsiteY26" fmla="*/ 412404 h 1280621"/>
                <a:gd name="connsiteX27" fmla="*/ 511503 w 676843"/>
                <a:gd name="connsiteY27" fmla="*/ 426720 h 1280621"/>
                <a:gd name="connsiteX28" fmla="*/ 524202 w 676843"/>
                <a:gd name="connsiteY28" fmla="*/ 440344 h 1280621"/>
                <a:gd name="connsiteX29" fmla="*/ 537594 w 676843"/>
                <a:gd name="connsiteY29" fmla="*/ 453275 h 1280621"/>
                <a:gd name="connsiteX30" fmla="*/ 551448 w 676843"/>
                <a:gd name="connsiteY30" fmla="*/ 465282 h 1280621"/>
                <a:gd name="connsiteX31" fmla="*/ 565995 w 676843"/>
                <a:gd name="connsiteY31" fmla="*/ 476827 h 1280621"/>
                <a:gd name="connsiteX32" fmla="*/ 581234 w 676843"/>
                <a:gd name="connsiteY32" fmla="*/ 487449 h 1280621"/>
                <a:gd name="connsiteX33" fmla="*/ 597166 w 676843"/>
                <a:gd name="connsiteY33" fmla="*/ 497378 h 1280621"/>
                <a:gd name="connsiteX34" fmla="*/ 613560 w 676843"/>
                <a:gd name="connsiteY34" fmla="*/ 506615 h 1280621"/>
                <a:gd name="connsiteX35" fmla="*/ 630646 w 676843"/>
                <a:gd name="connsiteY35" fmla="*/ 515158 h 1280621"/>
                <a:gd name="connsiteX36" fmla="*/ 648194 w 676843"/>
                <a:gd name="connsiteY36" fmla="*/ 523009 h 1280621"/>
                <a:gd name="connsiteX37" fmla="*/ 651196 w 676843"/>
                <a:gd name="connsiteY37" fmla="*/ 524164 h 1280621"/>
                <a:gd name="connsiteX38" fmla="*/ 651889 w 676843"/>
                <a:gd name="connsiteY38" fmla="*/ 534324 h 1280621"/>
                <a:gd name="connsiteX39" fmla="*/ 652581 w 676843"/>
                <a:gd name="connsiteY39" fmla="*/ 559724 h 1280621"/>
                <a:gd name="connsiteX40" fmla="*/ 652581 w 676843"/>
                <a:gd name="connsiteY40" fmla="*/ 585124 h 1280621"/>
                <a:gd name="connsiteX41" fmla="*/ 651889 w 676843"/>
                <a:gd name="connsiteY41" fmla="*/ 610524 h 1280621"/>
                <a:gd name="connsiteX42" fmla="*/ 650734 w 676843"/>
                <a:gd name="connsiteY42" fmla="*/ 635462 h 1280621"/>
                <a:gd name="connsiteX43" fmla="*/ 648887 w 676843"/>
                <a:gd name="connsiteY43" fmla="*/ 660631 h 1280621"/>
                <a:gd name="connsiteX44" fmla="*/ 646347 w 676843"/>
                <a:gd name="connsiteY44" fmla="*/ 685338 h 1280621"/>
                <a:gd name="connsiteX45" fmla="*/ 643114 w 676843"/>
                <a:gd name="connsiteY45" fmla="*/ 710045 h 1280621"/>
                <a:gd name="connsiteX46" fmla="*/ 639189 w 676843"/>
                <a:gd name="connsiteY46" fmla="*/ 734753 h 1280621"/>
                <a:gd name="connsiteX47" fmla="*/ 634571 w 676843"/>
                <a:gd name="connsiteY47" fmla="*/ 759229 h 1280621"/>
                <a:gd name="connsiteX48" fmla="*/ 629261 w 676843"/>
                <a:gd name="connsiteY48" fmla="*/ 783475 h 1280621"/>
                <a:gd name="connsiteX49" fmla="*/ 623257 w 676843"/>
                <a:gd name="connsiteY49" fmla="*/ 807720 h 1280621"/>
                <a:gd name="connsiteX50" fmla="*/ 616330 w 676843"/>
                <a:gd name="connsiteY50" fmla="*/ 831735 h 1280621"/>
                <a:gd name="connsiteX51" fmla="*/ 608711 w 676843"/>
                <a:gd name="connsiteY51" fmla="*/ 855749 h 1280621"/>
                <a:gd name="connsiteX52" fmla="*/ 600398 w 676843"/>
                <a:gd name="connsiteY52" fmla="*/ 879533 h 1280621"/>
                <a:gd name="connsiteX53" fmla="*/ 591163 w 676843"/>
                <a:gd name="connsiteY53" fmla="*/ 903085 h 1280621"/>
                <a:gd name="connsiteX54" fmla="*/ 581003 w 676843"/>
                <a:gd name="connsiteY54" fmla="*/ 926638 h 1280621"/>
                <a:gd name="connsiteX55" fmla="*/ 570382 w 676843"/>
                <a:gd name="connsiteY55" fmla="*/ 949960 h 1280621"/>
                <a:gd name="connsiteX56" fmla="*/ 558606 w 676843"/>
                <a:gd name="connsiteY56" fmla="*/ 973051 h 1280621"/>
                <a:gd name="connsiteX57" fmla="*/ 546138 w 676843"/>
                <a:gd name="connsiteY57" fmla="*/ 996142 h 1280621"/>
                <a:gd name="connsiteX58" fmla="*/ 532745 w 676843"/>
                <a:gd name="connsiteY58" fmla="*/ 1019233 h 1280621"/>
                <a:gd name="connsiteX59" fmla="*/ 518430 w 676843"/>
                <a:gd name="connsiteY59" fmla="*/ 1042093 h 1280621"/>
                <a:gd name="connsiteX60" fmla="*/ 503191 w 676843"/>
                <a:gd name="connsiteY60" fmla="*/ 1064722 h 1280621"/>
                <a:gd name="connsiteX61" fmla="*/ 487028 w 676843"/>
                <a:gd name="connsiteY61" fmla="*/ 1087351 h 1280621"/>
                <a:gd name="connsiteX62" fmla="*/ 469941 w 676843"/>
                <a:gd name="connsiteY62" fmla="*/ 1109518 h 1280621"/>
                <a:gd name="connsiteX63" fmla="*/ 451931 w 676843"/>
                <a:gd name="connsiteY63" fmla="*/ 1131916 h 1280621"/>
                <a:gd name="connsiteX64" fmla="*/ 432767 w 676843"/>
                <a:gd name="connsiteY64" fmla="*/ 1154084 h 1280621"/>
                <a:gd name="connsiteX65" fmla="*/ 412910 w 676843"/>
                <a:gd name="connsiteY65" fmla="*/ 1176020 h 1280621"/>
                <a:gd name="connsiteX66" fmla="*/ 391898 w 676843"/>
                <a:gd name="connsiteY66" fmla="*/ 1197726 h 1280621"/>
                <a:gd name="connsiteX67" fmla="*/ 369732 w 676843"/>
                <a:gd name="connsiteY67" fmla="*/ 1219431 h 1280621"/>
                <a:gd name="connsiteX68" fmla="*/ 346642 w 676843"/>
                <a:gd name="connsiteY68" fmla="*/ 1240906 h 1280621"/>
                <a:gd name="connsiteX69" fmla="*/ 338330 w 676843"/>
                <a:gd name="connsiteY69" fmla="*/ 1248295 h 1280621"/>
                <a:gd name="connsiteX70" fmla="*/ 330249 w 676843"/>
                <a:gd name="connsiteY70" fmla="*/ 1240906 h 1280621"/>
                <a:gd name="connsiteX71" fmla="*/ 307159 w 676843"/>
                <a:gd name="connsiteY71" fmla="*/ 1219431 h 1280621"/>
                <a:gd name="connsiteX72" fmla="*/ 284993 w 676843"/>
                <a:gd name="connsiteY72" fmla="*/ 1197726 h 1280621"/>
                <a:gd name="connsiteX73" fmla="*/ 263981 w 676843"/>
                <a:gd name="connsiteY73" fmla="*/ 1176020 h 1280621"/>
                <a:gd name="connsiteX74" fmla="*/ 243893 w 676843"/>
                <a:gd name="connsiteY74" fmla="*/ 1154084 h 1280621"/>
                <a:gd name="connsiteX75" fmla="*/ 224959 w 676843"/>
                <a:gd name="connsiteY75" fmla="*/ 1131916 h 1280621"/>
                <a:gd name="connsiteX76" fmla="*/ 206949 w 676843"/>
                <a:gd name="connsiteY76" fmla="*/ 1109518 h 1280621"/>
                <a:gd name="connsiteX77" fmla="*/ 189863 w 676843"/>
                <a:gd name="connsiteY77" fmla="*/ 1087351 h 1280621"/>
                <a:gd name="connsiteX78" fmla="*/ 173700 w 676843"/>
                <a:gd name="connsiteY78" fmla="*/ 1064722 h 1280621"/>
                <a:gd name="connsiteX79" fmla="*/ 158461 w 676843"/>
                <a:gd name="connsiteY79" fmla="*/ 1042093 h 1280621"/>
                <a:gd name="connsiteX80" fmla="*/ 144145 w 676843"/>
                <a:gd name="connsiteY80" fmla="*/ 1019233 h 1280621"/>
                <a:gd name="connsiteX81" fmla="*/ 130753 w 676843"/>
                <a:gd name="connsiteY81" fmla="*/ 996142 h 1280621"/>
                <a:gd name="connsiteX82" fmla="*/ 118285 w 676843"/>
                <a:gd name="connsiteY82" fmla="*/ 973051 h 1280621"/>
                <a:gd name="connsiteX83" fmla="*/ 106509 w 676843"/>
                <a:gd name="connsiteY83" fmla="*/ 949960 h 1280621"/>
                <a:gd name="connsiteX84" fmla="*/ 95657 w 676843"/>
                <a:gd name="connsiteY84" fmla="*/ 926638 h 1280621"/>
                <a:gd name="connsiteX85" fmla="*/ 85728 w 676843"/>
                <a:gd name="connsiteY85" fmla="*/ 903085 h 1280621"/>
                <a:gd name="connsiteX86" fmla="*/ 76492 w 676843"/>
                <a:gd name="connsiteY86" fmla="*/ 879533 h 1280621"/>
                <a:gd name="connsiteX87" fmla="*/ 68180 w 676843"/>
                <a:gd name="connsiteY87" fmla="*/ 855749 h 1280621"/>
                <a:gd name="connsiteX88" fmla="*/ 60560 w 676843"/>
                <a:gd name="connsiteY88" fmla="*/ 831735 h 1280621"/>
                <a:gd name="connsiteX89" fmla="*/ 53633 w 676843"/>
                <a:gd name="connsiteY89" fmla="*/ 807720 h 1280621"/>
                <a:gd name="connsiteX90" fmla="*/ 47630 w 676843"/>
                <a:gd name="connsiteY90" fmla="*/ 783475 h 1280621"/>
                <a:gd name="connsiteX91" fmla="*/ 42320 w 676843"/>
                <a:gd name="connsiteY91" fmla="*/ 759229 h 1280621"/>
                <a:gd name="connsiteX92" fmla="*/ 37702 w 676843"/>
                <a:gd name="connsiteY92" fmla="*/ 734753 h 1280621"/>
                <a:gd name="connsiteX93" fmla="*/ 33776 w 676843"/>
                <a:gd name="connsiteY93" fmla="*/ 710045 h 1280621"/>
                <a:gd name="connsiteX94" fmla="*/ 30544 w 676843"/>
                <a:gd name="connsiteY94" fmla="*/ 685338 h 1280621"/>
                <a:gd name="connsiteX95" fmla="*/ 28004 w 676843"/>
                <a:gd name="connsiteY95" fmla="*/ 660631 h 1280621"/>
                <a:gd name="connsiteX96" fmla="*/ 26157 w 676843"/>
                <a:gd name="connsiteY96" fmla="*/ 635462 h 1280621"/>
                <a:gd name="connsiteX97" fmla="*/ 25002 w 676843"/>
                <a:gd name="connsiteY97" fmla="*/ 610524 h 1280621"/>
                <a:gd name="connsiteX98" fmla="*/ 24310 w 676843"/>
                <a:gd name="connsiteY98" fmla="*/ 585124 h 1280621"/>
                <a:gd name="connsiteX99" fmla="*/ 24310 w 676843"/>
                <a:gd name="connsiteY99" fmla="*/ 559724 h 1280621"/>
                <a:gd name="connsiteX100" fmla="*/ 25002 w 676843"/>
                <a:gd name="connsiteY100" fmla="*/ 534324 h 1280621"/>
                <a:gd name="connsiteX101" fmla="*/ 25464 w 676843"/>
                <a:gd name="connsiteY101" fmla="*/ 524164 h 1280621"/>
                <a:gd name="connsiteX102" fmla="*/ 28466 w 676843"/>
                <a:gd name="connsiteY102" fmla="*/ 523009 h 1280621"/>
                <a:gd name="connsiteX103" fmla="*/ 46245 w 676843"/>
                <a:gd name="connsiteY103" fmla="*/ 515158 h 1280621"/>
                <a:gd name="connsiteX104" fmla="*/ 63331 w 676843"/>
                <a:gd name="connsiteY104" fmla="*/ 506615 h 1280621"/>
                <a:gd name="connsiteX105" fmla="*/ 79725 w 676843"/>
                <a:gd name="connsiteY105" fmla="*/ 497378 h 1280621"/>
                <a:gd name="connsiteX106" fmla="*/ 95426 w 676843"/>
                <a:gd name="connsiteY106" fmla="*/ 487449 h 1280621"/>
                <a:gd name="connsiteX107" fmla="*/ 110665 w 676843"/>
                <a:gd name="connsiteY107" fmla="*/ 476827 h 1280621"/>
                <a:gd name="connsiteX108" fmla="*/ 125443 w 676843"/>
                <a:gd name="connsiteY108" fmla="*/ 465282 h 1280621"/>
                <a:gd name="connsiteX109" fmla="*/ 139296 w 676843"/>
                <a:gd name="connsiteY109" fmla="*/ 453275 h 1280621"/>
                <a:gd name="connsiteX110" fmla="*/ 152688 w 676843"/>
                <a:gd name="connsiteY110" fmla="*/ 440344 h 1280621"/>
                <a:gd name="connsiteX111" fmla="*/ 165388 w 676843"/>
                <a:gd name="connsiteY111" fmla="*/ 426720 h 1280621"/>
                <a:gd name="connsiteX112" fmla="*/ 177394 w 676843"/>
                <a:gd name="connsiteY112" fmla="*/ 412404 h 1280621"/>
                <a:gd name="connsiteX113" fmla="*/ 188708 w 676843"/>
                <a:gd name="connsiteY113" fmla="*/ 397395 h 1280621"/>
                <a:gd name="connsiteX114" fmla="*/ 199330 w 676843"/>
                <a:gd name="connsiteY114" fmla="*/ 381924 h 1280621"/>
                <a:gd name="connsiteX115" fmla="*/ 209258 w 676843"/>
                <a:gd name="connsiteY115" fmla="*/ 365529 h 1280621"/>
                <a:gd name="connsiteX116" fmla="*/ 218725 w 676843"/>
                <a:gd name="connsiteY116" fmla="*/ 348442 h 1280621"/>
                <a:gd name="connsiteX117" fmla="*/ 227499 w 676843"/>
                <a:gd name="connsiteY117" fmla="*/ 330893 h 1280621"/>
                <a:gd name="connsiteX118" fmla="*/ 235581 w 676843"/>
                <a:gd name="connsiteY118" fmla="*/ 312651 h 1280621"/>
                <a:gd name="connsiteX119" fmla="*/ 242969 w 676843"/>
                <a:gd name="connsiteY119" fmla="*/ 293716 h 1280621"/>
                <a:gd name="connsiteX120" fmla="*/ 249665 w 676843"/>
                <a:gd name="connsiteY120" fmla="*/ 274089 h 1280621"/>
                <a:gd name="connsiteX121" fmla="*/ 255669 w 676843"/>
                <a:gd name="connsiteY121" fmla="*/ 253769 h 1280621"/>
                <a:gd name="connsiteX122" fmla="*/ 261210 w 676843"/>
                <a:gd name="connsiteY122" fmla="*/ 232987 h 1280621"/>
                <a:gd name="connsiteX123" fmla="*/ 266059 w 676843"/>
                <a:gd name="connsiteY123" fmla="*/ 211513 h 1280621"/>
                <a:gd name="connsiteX124" fmla="*/ 270215 w 676843"/>
                <a:gd name="connsiteY124" fmla="*/ 189345 h 1280621"/>
                <a:gd name="connsiteX125" fmla="*/ 273679 w 676843"/>
                <a:gd name="connsiteY125" fmla="*/ 166485 h 1280621"/>
                <a:gd name="connsiteX126" fmla="*/ 276680 w 676843"/>
                <a:gd name="connsiteY126" fmla="*/ 143164 h 1280621"/>
                <a:gd name="connsiteX127" fmla="*/ 278989 w 676843"/>
                <a:gd name="connsiteY127" fmla="*/ 119149 h 1280621"/>
                <a:gd name="connsiteX128" fmla="*/ 280836 w 676843"/>
                <a:gd name="connsiteY128" fmla="*/ 94442 h 1280621"/>
                <a:gd name="connsiteX129" fmla="*/ 281760 w 676843"/>
                <a:gd name="connsiteY129" fmla="*/ 69042 h 1280621"/>
                <a:gd name="connsiteX130" fmla="*/ 282222 w 676843"/>
                <a:gd name="connsiteY130" fmla="*/ 43180 h 1280621"/>
                <a:gd name="connsiteX131" fmla="*/ 282222 w 676843"/>
                <a:gd name="connsiteY131" fmla="*/ 16625 h 1280621"/>
                <a:gd name="connsiteX132" fmla="*/ 281529 w 676843"/>
                <a:gd name="connsiteY132" fmla="*/ 1385 h 1280621"/>
                <a:gd name="connsiteX133" fmla="*/ 255669 w 676843"/>
                <a:gd name="connsiteY133" fmla="*/ 2309 h 128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76843" h="1280621">
                  <a:moveTo>
                    <a:pt x="255669" y="2309"/>
                  </a:moveTo>
                  <a:cubicBezTo>
                    <a:pt x="252436" y="303876"/>
                    <a:pt x="182012" y="442191"/>
                    <a:pt x="2143" y="507076"/>
                  </a:cubicBezTo>
                  <a:cubicBezTo>
                    <a:pt x="-15174" y="787169"/>
                    <a:pt x="70258" y="1049482"/>
                    <a:pt x="338330" y="1280622"/>
                  </a:cubicBezTo>
                  <a:cubicBezTo>
                    <a:pt x="606633" y="1049482"/>
                    <a:pt x="691834" y="787169"/>
                    <a:pt x="674747" y="507076"/>
                  </a:cubicBezTo>
                  <a:cubicBezTo>
                    <a:pt x="565071" y="467591"/>
                    <a:pt x="488644" y="394162"/>
                    <a:pt x="453779" y="278015"/>
                  </a:cubicBezTo>
                  <a:cubicBezTo>
                    <a:pt x="431612" y="204124"/>
                    <a:pt x="421222" y="114993"/>
                    <a:pt x="423531" y="1847"/>
                  </a:cubicBezTo>
                  <a:cubicBezTo>
                    <a:pt x="415681" y="1616"/>
                    <a:pt x="402750" y="231"/>
                    <a:pt x="394669" y="0"/>
                  </a:cubicBezTo>
                  <a:lnTo>
                    <a:pt x="394669" y="16625"/>
                  </a:lnTo>
                  <a:lnTo>
                    <a:pt x="394438" y="43180"/>
                  </a:lnTo>
                  <a:lnTo>
                    <a:pt x="394900" y="69042"/>
                  </a:lnTo>
                  <a:lnTo>
                    <a:pt x="396054" y="94442"/>
                  </a:lnTo>
                  <a:lnTo>
                    <a:pt x="397901" y="119149"/>
                  </a:lnTo>
                  <a:lnTo>
                    <a:pt x="400210" y="143164"/>
                  </a:lnTo>
                  <a:lnTo>
                    <a:pt x="402981" y="166485"/>
                  </a:lnTo>
                  <a:lnTo>
                    <a:pt x="406676" y="189345"/>
                  </a:lnTo>
                  <a:lnTo>
                    <a:pt x="410832" y="211513"/>
                  </a:lnTo>
                  <a:lnTo>
                    <a:pt x="415681" y="232987"/>
                  </a:lnTo>
                  <a:lnTo>
                    <a:pt x="421222" y="253769"/>
                  </a:lnTo>
                  <a:lnTo>
                    <a:pt x="427225" y="274089"/>
                  </a:lnTo>
                  <a:lnTo>
                    <a:pt x="433921" y="293716"/>
                  </a:lnTo>
                  <a:lnTo>
                    <a:pt x="441310" y="312651"/>
                  </a:lnTo>
                  <a:lnTo>
                    <a:pt x="449392" y="330893"/>
                  </a:lnTo>
                  <a:lnTo>
                    <a:pt x="458166" y="348442"/>
                  </a:lnTo>
                  <a:lnTo>
                    <a:pt x="467402" y="365529"/>
                  </a:lnTo>
                  <a:lnTo>
                    <a:pt x="477561" y="381924"/>
                  </a:lnTo>
                  <a:lnTo>
                    <a:pt x="488182" y="397395"/>
                  </a:lnTo>
                  <a:lnTo>
                    <a:pt x="499496" y="412404"/>
                  </a:lnTo>
                  <a:lnTo>
                    <a:pt x="511503" y="426720"/>
                  </a:lnTo>
                  <a:lnTo>
                    <a:pt x="524202" y="440344"/>
                  </a:lnTo>
                  <a:lnTo>
                    <a:pt x="537594" y="453275"/>
                  </a:lnTo>
                  <a:lnTo>
                    <a:pt x="551448" y="465282"/>
                  </a:lnTo>
                  <a:lnTo>
                    <a:pt x="565995" y="476827"/>
                  </a:lnTo>
                  <a:lnTo>
                    <a:pt x="581234" y="487449"/>
                  </a:lnTo>
                  <a:lnTo>
                    <a:pt x="597166" y="497378"/>
                  </a:lnTo>
                  <a:lnTo>
                    <a:pt x="613560" y="506615"/>
                  </a:lnTo>
                  <a:lnTo>
                    <a:pt x="630646" y="515158"/>
                  </a:lnTo>
                  <a:lnTo>
                    <a:pt x="648194" y="523009"/>
                  </a:lnTo>
                  <a:lnTo>
                    <a:pt x="651196" y="524164"/>
                  </a:lnTo>
                  <a:lnTo>
                    <a:pt x="651889" y="534324"/>
                  </a:lnTo>
                  <a:lnTo>
                    <a:pt x="652581" y="559724"/>
                  </a:lnTo>
                  <a:lnTo>
                    <a:pt x="652581" y="585124"/>
                  </a:lnTo>
                  <a:lnTo>
                    <a:pt x="651889" y="610524"/>
                  </a:lnTo>
                  <a:lnTo>
                    <a:pt x="650734" y="635462"/>
                  </a:lnTo>
                  <a:lnTo>
                    <a:pt x="648887" y="660631"/>
                  </a:lnTo>
                  <a:lnTo>
                    <a:pt x="646347" y="685338"/>
                  </a:lnTo>
                  <a:lnTo>
                    <a:pt x="643114" y="710045"/>
                  </a:lnTo>
                  <a:lnTo>
                    <a:pt x="639189" y="734753"/>
                  </a:lnTo>
                  <a:lnTo>
                    <a:pt x="634571" y="759229"/>
                  </a:lnTo>
                  <a:lnTo>
                    <a:pt x="629261" y="783475"/>
                  </a:lnTo>
                  <a:lnTo>
                    <a:pt x="623257" y="807720"/>
                  </a:lnTo>
                  <a:lnTo>
                    <a:pt x="616330" y="831735"/>
                  </a:lnTo>
                  <a:lnTo>
                    <a:pt x="608711" y="855749"/>
                  </a:lnTo>
                  <a:lnTo>
                    <a:pt x="600398" y="879533"/>
                  </a:lnTo>
                  <a:lnTo>
                    <a:pt x="591163" y="903085"/>
                  </a:lnTo>
                  <a:lnTo>
                    <a:pt x="581003" y="926638"/>
                  </a:lnTo>
                  <a:lnTo>
                    <a:pt x="570382" y="949960"/>
                  </a:lnTo>
                  <a:lnTo>
                    <a:pt x="558606" y="973051"/>
                  </a:lnTo>
                  <a:lnTo>
                    <a:pt x="546138" y="996142"/>
                  </a:lnTo>
                  <a:lnTo>
                    <a:pt x="532745" y="1019233"/>
                  </a:lnTo>
                  <a:lnTo>
                    <a:pt x="518430" y="1042093"/>
                  </a:lnTo>
                  <a:lnTo>
                    <a:pt x="503191" y="1064722"/>
                  </a:lnTo>
                  <a:lnTo>
                    <a:pt x="487028" y="1087351"/>
                  </a:lnTo>
                  <a:lnTo>
                    <a:pt x="469941" y="1109518"/>
                  </a:lnTo>
                  <a:lnTo>
                    <a:pt x="451931" y="1131916"/>
                  </a:lnTo>
                  <a:lnTo>
                    <a:pt x="432767" y="1154084"/>
                  </a:lnTo>
                  <a:lnTo>
                    <a:pt x="412910" y="1176020"/>
                  </a:lnTo>
                  <a:lnTo>
                    <a:pt x="391898" y="1197726"/>
                  </a:lnTo>
                  <a:lnTo>
                    <a:pt x="369732" y="1219431"/>
                  </a:lnTo>
                  <a:lnTo>
                    <a:pt x="346642" y="1240906"/>
                  </a:lnTo>
                  <a:lnTo>
                    <a:pt x="338330" y="1248295"/>
                  </a:lnTo>
                  <a:lnTo>
                    <a:pt x="330249" y="1240906"/>
                  </a:lnTo>
                  <a:lnTo>
                    <a:pt x="307159" y="1219431"/>
                  </a:lnTo>
                  <a:lnTo>
                    <a:pt x="284993" y="1197726"/>
                  </a:lnTo>
                  <a:lnTo>
                    <a:pt x="263981" y="1176020"/>
                  </a:lnTo>
                  <a:lnTo>
                    <a:pt x="243893" y="1154084"/>
                  </a:lnTo>
                  <a:lnTo>
                    <a:pt x="224959" y="1131916"/>
                  </a:lnTo>
                  <a:lnTo>
                    <a:pt x="206949" y="1109518"/>
                  </a:lnTo>
                  <a:lnTo>
                    <a:pt x="189863" y="1087351"/>
                  </a:lnTo>
                  <a:lnTo>
                    <a:pt x="173700" y="1064722"/>
                  </a:lnTo>
                  <a:lnTo>
                    <a:pt x="158461" y="1042093"/>
                  </a:lnTo>
                  <a:lnTo>
                    <a:pt x="144145" y="1019233"/>
                  </a:lnTo>
                  <a:lnTo>
                    <a:pt x="130753" y="996142"/>
                  </a:lnTo>
                  <a:lnTo>
                    <a:pt x="118285" y="973051"/>
                  </a:lnTo>
                  <a:lnTo>
                    <a:pt x="106509" y="949960"/>
                  </a:lnTo>
                  <a:lnTo>
                    <a:pt x="95657" y="926638"/>
                  </a:lnTo>
                  <a:lnTo>
                    <a:pt x="85728" y="903085"/>
                  </a:lnTo>
                  <a:lnTo>
                    <a:pt x="76492" y="879533"/>
                  </a:lnTo>
                  <a:lnTo>
                    <a:pt x="68180" y="855749"/>
                  </a:lnTo>
                  <a:lnTo>
                    <a:pt x="60560" y="831735"/>
                  </a:lnTo>
                  <a:lnTo>
                    <a:pt x="53633" y="807720"/>
                  </a:lnTo>
                  <a:lnTo>
                    <a:pt x="47630" y="783475"/>
                  </a:lnTo>
                  <a:lnTo>
                    <a:pt x="42320" y="759229"/>
                  </a:lnTo>
                  <a:lnTo>
                    <a:pt x="37702" y="734753"/>
                  </a:lnTo>
                  <a:lnTo>
                    <a:pt x="33776" y="710045"/>
                  </a:lnTo>
                  <a:lnTo>
                    <a:pt x="30544" y="685338"/>
                  </a:lnTo>
                  <a:lnTo>
                    <a:pt x="28004" y="660631"/>
                  </a:lnTo>
                  <a:lnTo>
                    <a:pt x="26157" y="635462"/>
                  </a:lnTo>
                  <a:lnTo>
                    <a:pt x="25002" y="610524"/>
                  </a:lnTo>
                  <a:lnTo>
                    <a:pt x="24310" y="585124"/>
                  </a:lnTo>
                  <a:lnTo>
                    <a:pt x="24310" y="559724"/>
                  </a:lnTo>
                  <a:lnTo>
                    <a:pt x="25002" y="534324"/>
                  </a:lnTo>
                  <a:lnTo>
                    <a:pt x="25464" y="524164"/>
                  </a:lnTo>
                  <a:lnTo>
                    <a:pt x="28466" y="523009"/>
                  </a:lnTo>
                  <a:lnTo>
                    <a:pt x="46245" y="515158"/>
                  </a:lnTo>
                  <a:lnTo>
                    <a:pt x="63331" y="506615"/>
                  </a:lnTo>
                  <a:lnTo>
                    <a:pt x="79725" y="497378"/>
                  </a:lnTo>
                  <a:lnTo>
                    <a:pt x="95426" y="487449"/>
                  </a:lnTo>
                  <a:lnTo>
                    <a:pt x="110665" y="476827"/>
                  </a:lnTo>
                  <a:lnTo>
                    <a:pt x="125443" y="465282"/>
                  </a:lnTo>
                  <a:lnTo>
                    <a:pt x="139296" y="453275"/>
                  </a:lnTo>
                  <a:lnTo>
                    <a:pt x="152688" y="440344"/>
                  </a:lnTo>
                  <a:lnTo>
                    <a:pt x="165388" y="426720"/>
                  </a:lnTo>
                  <a:lnTo>
                    <a:pt x="177394" y="412404"/>
                  </a:lnTo>
                  <a:lnTo>
                    <a:pt x="188708" y="397395"/>
                  </a:lnTo>
                  <a:lnTo>
                    <a:pt x="199330" y="381924"/>
                  </a:lnTo>
                  <a:lnTo>
                    <a:pt x="209258" y="365529"/>
                  </a:lnTo>
                  <a:lnTo>
                    <a:pt x="218725" y="348442"/>
                  </a:lnTo>
                  <a:lnTo>
                    <a:pt x="227499" y="330893"/>
                  </a:lnTo>
                  <a:lnTo>
                    <a:pt x="235581" y="312651"/>
                  </a:lnTo>
                  <a:lnTo>
                    <a:pt x="242969" y="293716"/>
                  </a:lnTo>
                  <a:lnTo>
                    <a:pt x="249665" y="274089"/>
                  </a:lnTo>
                  <a:lnTo>
                    <a:pt x="255669" y="253769"/>
                  </a:lnTo>
                  <a:lnTo>
                    <a:pt x="261210" y="232987"/>
                  </a:lnTo>
                  <a:lnTo>
                    <a:pt x="266059" y="211513"/>
                  </a:lnTo>
                  <a:lnTo>
                    <a:pt x="270215" y="189345"/>
                  </a:lnTo>
                  <a:lnTo>
                    <a:pt x="273679" y="166485"/>
                  </a:lnTo>
                  <a:lnTo>
                    <a:pt x="276680" y="143164"/>
                  </a:lnTo>
                  <a:lnTo>
                    <a:pt x="278989" y="119149"/>
                  </a:lnTo>
                  <a:lnTo>
                    <a:pt x="280836" y="94442"/>
                  </a:lnTo>
                  <a:lnTo>
                    <a:pt x="281760" y="69042"/>
                  </a:lnTo>
                  <a:lnTo>
                    <a:pt x="282222" y="43180"/>
                  </a:lnTo>
                  <a:lnTo>
                    <a:pt x="282222" y="16625"/>
                  </a:lnTo>
                  <a:lnTo>
                    <a:pt x="281529" y="1385"/>
                  </a:lnTo>
                  <a:cubicBezTo>
                    <a:pt x="273217" y="1616"/>
                    <a:pt x="263519" y="2078"/>
                    <a:pt x="255669" y="2309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7DE2B7A-4653-4606-8B43-EBFF552FFE80}"/>
                </a:ext>
              </a:extLst>
            </p:cNvPr>
            <p:cNvSpPr/>
            <p:nvPr/>
          </p:nvSpPr>
          <p:spPr>
            <a:xfrm>
              <a:off x="5827004" y="2744816"/>
              <a:ext cx="616264" cy="1240443"/>
            </a:xfrm>
            <a:custGeom>
              <a:avLst/>
              <a:gdLst>
                <a:gd name="connsiteX0" fmla="*/ 256527 w 616264"/>
                <a:gd name="connsiteY0" fmla="*/ 94904 h 1240443"/>
                <a:gd name="connsiteX1" fmla="*/ 254911 w 616264"/>
                <a:gd name="connsiteY1" fmla="*/ 119842 h 1240443"/>
                <a:gd name="connsiteX2" fmla="*/ 252371 w 616264"/>
                <a:gd name="connsiteY2" fmla="*/ 144087 h 1240443"/>
                <a:gd name="connsiteX3" fmla="*/ 249369 w 616264"/>
                <a:gd name="connsiteY3" fmla="*/ 167640 h 1240443"/>
                <a:gd name="connsiteX4" fmla="*/ 245906 w 616264"/>
                <a:gd name="connsiteY4" fmla="*/ 190500 h 1240443"/>
                <a:gd name="connsiteX5" fmla="*/ 241750 w 616264"/>
                <a:gd name="connsiteY5" fmla="*/ 212898 h 1240443"/>
                <a:gd name="connsiteX6" fmla="*/ 236901 w 616264"/>
                <a:gd name="connsiteY6" fmla="*/ 234604 h 1240443"/>
                <a:gd name="connsiteX7" fmla="*/ 231359 w 616264"/>
                <a:gd name="connsiteY7" fmla="*/ 255616 h 1240443"/>
                <a:gd name="connsiteX8" fmla="*/ 225125 w 616264"/>
                <a:gd name="connsiteY8" fmla="*/ 276167 h 1240443"/>
                <a:gd name="connsiteX9" fmla="*/ 218198 w 616264"/>
                <a:gd name="connsiteY9" fmla="*/ 296025 h 1240443"/>
                <a:gd name="connsiteX10" fmla="*/ 210809 w 616264"/>
                <a:gd name="connsiteY10" fmla="*/ 315191 h 1240443"/>
                <a:gd name="connsiteX11" fmla="*/ 202497 w 616264"/>
                <a:gd name="connsiteY11" fmla="*/ 333664 h 1240443"/>
                <a:gd name="connsiteX12" fmla="*/ 193723 w 616264"/>
                <a:gd name="connsiteY12" fmla="*/ 351675 h 1240443"/>
                <a:gd name="connsiteX13" fmla="*/ 184256 w 616264"/>
                <a:gd name="connsiteY13" fmla="*/ 368762 h 1240443"/>
                <a:gd name="connsiteX14" fmla="*/ 174097 w 616264"/>
                <a:gd name="connsiteY14" fmla="*/ 385387 h 1240443"/>
                <a:gd name="connsiteX15" fmla="*/ 163244 w 616264"/>
                <a:gd name="connsiteY15" fmla="*/ 401320 h 1240443"/>
                <a:gd name="connsiteX16" fmla="*/ 151700 w 616264"/>
                <a:gd name="connsiteY16" fmla="*/ 416560 h 1240443"/>
                <a:gd name="connsiteX17" fmla="*/ 139462 w 616264"/>
                <a:gd name="connsiteY17" fmla="*/ 430876 h 1240443"/>
                <a:gd name="connsiteX18" fmla="*/ 126532 w 616264"/>
                <a:gd name="connsiteY18" fmla="*/ 444731 h 1240443"/>
                <a:gd name="connsiteX19" fmla="*/ 113140 w 616264"/>
                <a:gd name="connsiteY19" fmla="*/ 457893 h 1240443"/>
                <a:gd name="connsiteX20" fmla="*/ 98824 w 616264"/>
                <a:gd name="connsiteY20" fmla="*/ 470131 h 1240443"/>
                <a:gd name="connsiteX21" fmla="*/ 84047 w 616264"/>
                <a:gd name="connsiteY21" fmla="*/ 481907 h 1240443"/>
                <a:gd name="connsiteX22" fmla="*/ 68577 w 616264"/>
                <a:gd name="connsiteY22" fmla="*/ 492760 h 1240443"/>
                <a:gd name="connsiteX23" fmla="*/ 52414 w 616264"/>
                <a:gd name="connsiteY23" fmla="*/ 502920 h 1240443"/>
                <a:gd name="connsiteX24" fmla="*/ 35789 w 616264"/>
                <a:gd name="connsiteY24" fmla="*/ 512156 h 1240443"/>
                <a:gd name="connsiteX25" fmla="*/ 18472 w 616264"/>
                <a:gd name="connsiteY25" fmla="*/ 520931 h 1240443"/>
                <a:gd name="connsiteX26" fmla="*/ 1154 w 616264"/>
                <a:gd name="connsiteY26" fmla="*/ 528551 h 1240443"/>
                <a:gd name="connsiteX27" fmla="*/ 924 w 616264"/>
                <a:gd name="connsiteY27" fmla="*/ 534785 h 1240443"/>
                <a:gd name="connsiteX28" fmla="*/ 231 w 616264"/>
                <a:gd name="connsiteY28" fmla="*/ 560185 h 1240443"/>
                <a:gd name="connsiteX29" fmla="*/ 0 w 616264"/>
                <a:gd name="connsiteY29" fmla="*/ 585355 h 1240443"/>
                <a:gd name="connsiteX30" fmla="*/ 693 w 616264"/>
                <a:gd name="connsiteY30" fmla="*/ 610524 h 1240443"/>
                <a:gd name="connsiteX31" fmla="*/ 1847 w 616264"/>
                <a:gd name="connsiteY31" fmla="*/ 635462 h 1240443"/>
                <a:gd name="connsiteX32" fmla="*/ 3694 w 616264"/>
                <a:gd name="connsiteY32" fmla="*/ 660169 h 1240443"/>
                <a:gd name="connsiteX33" fmla="*/ 6234 w 616264"/>
                <a:gd name="connsiteY33" fmla="*/ 684876 h 1240443"/>
                <a:gd name="connsiteX34" fmla="*/ 9467 w 616264"/>
                <a:gd name="connsiteY34" fmla="*/ 709584 h 1240443"/>
                <a:gd name="connsiteX35" fmla="*/ 13392 w 616264"/>
                <a:gd name="connsiteY35" fmla="*/ 733829 h 1240443"/>
                <a:gd name="connsiteX36" fmla="*/ 18010 w 616264"/>
                <a:gd name="connsiteY36" fmla="*/ 758305 h 1240443"/>
                <a:gd name="connsiteX37" fmla="*/ 23321 w 616264"/>
                <a:gd name="connsiteY37" fmla="*/ 782320 h 1240443"/>
                <a:gd name="connsiteX38" fmla="*/ 29324 w 616264"/>
                <a:gd name="connsiteY38" fmla="*/ 806335 h 1240443"/>
                <a:gd name="connsiteX39" fmla="*/ 36020 w 616264"/>
                <a:gd name="connsiteY39" fmla="*/ 830118 h 1240443"/>
                <a:gd name="connsiteX40" fmla="*/ 43640 w 616264"/>
                <a:gd name="connsiteY40" fmla="*/ 853902 h 1240443"/>
                <a:gd name="connsiteX41" fmla="*/ 51952 w 616264"/>
                <a:gd name="connsiteY41" fmla="*/ 877455 h 1240443"/>
                <a:gd name="connsiteX42" fmla="*/ 60957 w 616264"/>
                <a:gd name="connsiteY42" fmla="*/ 901007 h 1240443"/>
                <a:gd name="connsiteX43" fmla="*/ 70885 w 616264"/>
                <a:gd name="connsiteY43" fmla="*/ 924329 h 1240443"/>
                <a:gd name="connsiteX44" fmla="*/ 81738 w 616264"/>
                <a:gd name="connsiteY44" fmla="*/ 947420 h 1240443"/>
                <a:gd name="connsiteX45" fmla="*/ 93283 w 616264"/>
                <a:gd name="connsiteY45" fmla="*/ 970511 h 1240443"/>
                <a:gd name="connsiteX46" fmla="*/ 105751 w 616264"/>
                <a:gd name="connsiteY46" fmla="*/ 993602 h 1240443"/>
                <a:gd name="connsiteX47" fmla="*/ 119143 w 616264"/>
                <a:gd name="connsiteY47" fmla="*/ 1016231 h 1240443"/>
                <a:gd name="connsiteX48" fmla="*/ 133228 w 616264"/>
                <a:gd name="connsiteY48" fmla="*/ 1038860 h 1240443"/>
                <a:gd name="connsiteX49" fmla="*/ 148467 w 616264"/>
                <a:gd name="connsiteY49" fmla="*/ 1061489 h 1240443"/>
                <a:gd name="connsiteX50" fmla="*/ 164399 w 616264"/>
                <a:gd name="connsiteY50" fmla="*/ 1083887 h 1240443"/>
                <a:gd name="connsiteX51" fmla="*/ 181485 w 616264"/>
                <a:gd name="connsiteY51" fmla="*/ 1106055 h 1240443"/>
                <a:gd name="connsiteX52" fmla="*/ 199264 w 616264"/>
                <a:gd name="connsiteY52" fmla="*/ 1128222 h 1240443"/>
                <a:gd name="connsiteX53" fmla="*/ 218198 w 616264"/>
                <a:gd name="connsiteY53" fmla="*/ 1150158 h 1240443"/>
                <a:gd name="connsiteX54" fmla="*/ 238055 w 616264"/>
                <a:gd name="connsiteY54" fmla="*/ 1172095 h 1240443"/>
                <a:gd name="connsiteX55" fmla="*/ 259067 w 616264"/>
                <a:gd name="connsiteY55" fmla="*/ 1193800 h 1240443"/>
                <a:gd name="connsiteX56" fmla="*/ 281002 w 616264"/>
                <a:gd name="connsiteY56" fmla="*/ 1215275 h 1240443"/>
                <a:gd name="connsiteX57" fmla="*/ 303861 w 616264"/>
                <a:gd name="connsiteY57" fmla="*/ 1236749 h 1240443"/>
                <a:gd name="connsiteX58" fmla="*/ 308017 w 616264"/>
                <a:gd name="connsiteY58" fmla="*/ 1240444 h 1240443"/>
                <a:gd name="connsiteX59" fmla="*/ 312404 w 616264"/>
                <a:gd name="connsiteY59" fmla="*/ 1236749 h 1240443"/>
                <a:gd name="connsiteX60" fmla="*/ 335263 w 616264"/>
                <a:gd name="connsiteY60" fmla="*/ 1215275 h 1240443"/>
                <a:gd name="connsiteX61" fmla="*/ 357198 w 616264"/>
                <a:gd name="connsiteY61" fmla="*/ 1193800 h 1240443"/>
                <a:gd name="connsiteX62" fmla="*/ 378210 w 616264"/>
                <a:gd name="connsiteY62" fmla="*/ 1172095 h 1240443"/>
                <a:gd name="connsiteX63" fmla="*/ 398067 w 616264"/>
                <a:gd name="connsiteY63" fmla="*/ 1150158 h 1240443"/>
                <a:gd name="connsiteX64" fmla="*/ 417001 w 616264"/>
                <a:gd name="connsiteY64" fmla="*/ 1128222 h 1240443"/>
                <a:gd name="connsiteX65" fmla="*/ 434780 w 616264"/>
                <a:gd name="connsiteY65" fmla="*/ 1106055 h 1240443"/>
                <a:gd name="connsiteX66" fmla="*/ 451866 w 616264"/>
                <a:gd name="connsiteY66" fmla="*/ 1083887 h 1240443"/>
                <a:gd name="connsiteX67" fmla="*/ 467798 w 616264"/>
                <a:gd name="connsiteY67" fmla="*/ 1061489 h 1240443"/>
                <a:gd name="connsiteX68" fmla="*/ 483037 w 616264"/>
                <a:gd name="connsiteY68" fmla="*/ 1038860 h 1240443"/>
                <a:gd name="connsiteX69" fmla="*/ 497122 w 616264"/>
                <a:gd name="connsiteY69" fmla="*/ 1016231 h 1240443"/>
                <a:gd name="connsiteX70" fmla="*/ 510514 w 616264"/>
                <a:gd name="connsiteY70" fmla="*/ 993602 h 1240443"/>
                <a:gd name="connsiteX71" fmla="*/ 522982 w 616264"/>
                <a:gd name="connsiteY71" fmla="*/ 970511 h 1240443"/>
                <a:gd name="connsiteX72" fmla="*/ 534527 w 616264"/>
                <a:gd name="connsiteY72" fmla="*/ 947420 h 1240443"/>
                <a:gd name="connsiteX73" fmla="*/ 545149 w 616264"/>
                <a:gd name="connsiteY73" fmla="*/ 924329 h 1240443"/>
                <a:gd name="connsiteX74" fmla="*/ 555077 w 616264"/>
                <a:gd name="connsiteY74" fmla="*/ 901007 h 1240443"/>
                <a:gd name="connsiteX75" fmla="*/ 564313 w 616264"/>
                <a:gd name="connsiteY75" fmla="*/ 877455 h 1240443"/>
                <a:gd name="connsiteX76" fmla="*/ 572625 w 616264"/>
                <a:gd name="connsiteY76" fmla="*/ 853902 h 1240443"/>
                <a:gd name="connsiteX77" fmla="*/ 580245 w 616264"/>
                <a:gd name="connsiteY77" fmla="*/ 830118 h 1240443"/>
                <a:gd name="connsiteX78" fmla="*/ 586941 w 616264"/>
                <a:gd name="connsiteY78" fmla="*/ 806335 h 1240443"/>
                <a:gd name="connsiteX79" fmla="*/ 592944 w 616264"/>
                <a:gd name="connsiteY79" fmla="*/ 782320 h 1240443"/>
                <a:gd name="connsiteX80" fmla="*/ 598255 w 616264"/>
                <a:gd name="connsiteY80" fmla="*/ 758305 h 1240443"/>
                <a:gd name="connsiteX81" fmla="*/ 602873 w 616264"/>
                <a:gd name="connsiteY81" fmla="*/ 734060 h 1240443"/>
                <a:gd name="connsiteX82" fmla="*/ 606798 w 616264"/>
                <a:gd name="connsiteY82" fmla="*/ 709584 h 1240443"/>
                <a:gd name="connsiteX83" fmla="*/ 610031 w 616264"/>
                <a:gd name="connsiteY83" fmla="*/ 684876 h 1240443"/>
                <a:gd name="connsiteX84" fmla="*/ 612571 w 616264"/>
                <a:gd name="connsiteY84" fmla="*/ 660169 h 1240443"/>
                <a:gd name="connsiteX85" fmla="*/ 614418 w 616264"/>
                <a:gd name="connsiteY85" fmla="*/ 635462 h 1240443"/>
                <a:gd name="connsiteX86" fmla="*/ 615572 w 616264"/>
                <a:gd name="connsiteY86" fmla="*/ 610524 h 1240443"/>
                <a:gd name="connsiteX87" fmla="*/ 616265 w 616264"/>
                <a:gd name="connsiteY87" fmla="*/ 585355 h 1240443"/>
                <a:gd name="connsiteX88" fmla="*/ 616034 w 616264"/>
                <a:gd name="connsiteY88" fmla="*/ 560185 h 1240443"/>
                <a:gd name="connsiteX89" fmla="*/ 615341 w 616264"/>
                <a:gd name="connsiteY89" fmla="*/ 534785 h 1240443"/>
                <a:gd name="connsiteX90" fmla="*/ 615111 w 616264"/>
                <a:gd name="connsiteY90" fmla="*/ 528551 h 1240443"/>
                <a:gd name="connsiteX91" fmla="*/ 597793 w 616264"/>
                <a:gd name="connsiteY91" fmla="*/ 520931 h 1240443"/>
                <a:gd name="connsiteX92" fmla="*/ 580476 w 616264"/>
                <a:gd name="connsiteY92" fmla="*/ 512156 h 1240443"/>
                <a:gd name="connsiteX93" fmla="*/ 563620 w 616264"/>
                <a:gd name="connsiteY93" fmla="*/ 502920 h 1240443"/>
                <a:gd name="connsiteX94" fmla="*/ 547689 w 616264"/>
                <a:gd name="connsiteY94" fmla="*/ 492760 h 1240443"/>
                <a:gd name="connsiteX95" fmla="*/ 532218 w 616264"/>
                <a:gd name="connsiteY95" fmla="*/ 481907 h 1240443"/>
                <a:gd name="connsiteX96" fmla="*/ 517441 w 616264"/>
                <a:gd name="connsiteY96" fmla="*/ 470131 h 1240443"/>
                <a:gd name="connsiteX97" fmla="*/ 503125 w 616264"/>
                <a:gd name="connsiteY97" fmla="*/ 457893 h 1240443"/>
                <a:gd name="connsiteX98" fmla="*/ 489502 w 616264"/>
                <a:gd name="connsiteY98" fmla="*/ 444731 h 1240443"/>
                <a:gd name="connsiteX99" fmla="*/ 476803 w 616264"/>
                <a:gd name="connsiteY99" fmla="*/ 430876 h 1240443"/>
                <a:gd name="connsiteX100" fmla="*/ 464565 w 616264"/>
                <a:gd name="connsiteY100" fmla="*/ 416560 h 1240443"/>
                <a:gd name="connsiteX101" fmla="*/ 453021 w 616264"/>
                <a:gd name="connsiteY101" fmla="*/ 401320 h 1240443"/>
                <a:gd name="connsiteX102" fmla="*/ 442168 w 616264"/>
                <a:gd name="connsiteY102" fmla="*/ 385387 h 1240443"/>
                <a:gd name="connsiteX103" fmla="*/ 432009 w 616264"/>
                <a:gd name="connsiteY103" fmla="*/ 368762 h 1240443"/>
                <a:gd name="connsiteX104" fmla="*/ 422542 w 616264"/>
                <a:gd name="connsiteY104" fmla="*/ 351675 h 1240443"/>
                <a:gd name="connsiteX105" fmla="*/ 413537 w 616264"/>
                <a:gd name="connsiteY105" fmla="*/ 333664 h 1240443"/>
                <a:gd name="connsiteX106" fmla="*/ 405456 w 616264"/>
                <a:gd name="connsiteY106" fmla="*/ 315191 h 1240443"/>
                <a:gd name="connsiteX107" fmla="*/ 398067 w 616264"/>
                <a:gd name="connsiteY107" fmla="*/ 296025 h 1240443"/>
                <a:gd name="connsiteX108" fmla="*/ 391140 w 616264"/>
                <a:gd name="connsiteY108" fmla="*/ 276167 h 1240443"/>
                <a:gd name="connsiteX109" fmla="*/ 384906 w 616264"/>
                <a:gd name="connsiteY109" fmla="*/ 255616 h 1240443"/>
                <a:gd name="connsiteX110" fmla="*/ 379364 w 616264"/>
                <a:gd name="connsiteY110" fmla="*/ 234604 h 1240443"/>
                <a:gd name="connsiteX111" fmla="*/ 374515 w 616264"/>
                <a:gd name="connsiteY111" fmla="*/ 212898 h 1240443"/>
                <a:gd name="connsiteX112" fmla="*/ 370359 w 616264"/>
                <a:gd name="connsiteY112" fmla="*/ 190500 h 1240443"/>
                <a:gd name="connsiteX113" fmla="*/ 366665 w 616264"/>
                <a:gd name="connsiteY113" fmla="*/ 167640 h 1240443"/>
                <a:gd name="connsiteX114" fmla="*/ 363663 w 616264"/>
                <a:gd name="connsiteY114" fmla="*/ 144087 h 1240443"/>
                <a:gd name="connsiteX115" fmla="*/ 361354 w 616264"/>
                <a:gd name="connsiteY115" fmla="*/ 119842 h 1240443"/>
                <a:gd name="connsiteX116" fmla="*/ 359738 w 616264"/>
                <a:gd name="connsiteY116" fmla="*/ 95135 h 1240443"/>
                <a:gd name="connsiteX117" fmla="*/ 358584 w 616264"/>
                <a:gd name="connsiteY117" fmla="*/ 69504 h 1240443"/>
                <a:gd name="connsiteX118" fmla="*/ 358122 w 616264"/>
                <a:gd name="connsiteY118" fmla="*/ 43411 h 1240443"/>
                <a:gd name="connsiteX119" fmla="*/ 358353 w 616264"/>
                <a:gd name="connsiteY119" fmla="*/ 16625 h 1240443"/>
                <a:gd name="connsiteX120" fmla="*/ 358584 w 616264"/>
                <a:gd name="connsiteY120" fmla="*/ 0 h 1240443"/>
                <a:gd name="connsiteX121" fmla="*/ 257681 w 616264"/>
                <a:gd name="connsiteY121" fmla="*/ 1385 h 1240443"/>
                <a:gd name="connsiteX122" fmla="*/ 257912 w 616264"/>
                <a:gd name="connsiteY122" fmla="*/ 16625 h 1240443"/>
                <a:gd name="connsiteX123" fmla="*/ 258143 w 616264"/>
                <a:gd name="connsiteY123" fmla="*/ 43411 h 1240443"/>
                <a:gd name="connsiteX124" fmla="*/ 257681 w 616264"/>
                <a:gd name="connsiteY124" fmla="*/ 69504 h 1240443"/>
                <a:gd name="connsiteX125" fmla="*/ 256527 w 616264"/>
                <a:gd name="connsiteY125" fmla="*/ 94904 h 124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16264" h="1240443">
                  <a:moveTo>
                    <a:pt x="256527" y="94904"/>
                  </a:moveTo>
                  <a:lnTo>
                    <a:pt x="254911" y="119842"/>
                  </a:lnTo>
                  <a:lnTo>
                    <a:pt x="252371" y="144087"/>
                  </a:lnTo>
                  <a:lnTo>
                    <a:pt x="249369" y="167640"/>
                  </a:lnTo>
                  <a:lnTo>
                    <a:pt x="245906" y="190500"/>
                  </a:lnTo>
                  <a:lnTo>
                    <a:pt x="241750" y="212898"/>
                  </a:lnTo>
                  <a:lnTo>
                    <a:pt x="236901" y="234604"/>
                  </a:lnTo>
                  <a:lnTo>
                    <a:pt x="231359" y="255616"/>
                  </a:lnTo>
                  <a:lnTo>
                    <a:pt x="225125" y="276167"/>
                  </a:lnTo>
                  <a:lnTo>
                    <a:pt x="218198" y="296025"/>
                  </a:lnTo>
                  <a:lnTo>
                    <a:pt x="210809" y="315191"/>
                  </a:lnTo>
                  <a:lnTo>
                    <a:pt x="202497" y="333664"/>
                  </a:lnTo>
                  <a:lnTo>
                    <a:pt x="193723" y="351675"/>
                  </a:lnTo>
                  <a:lnTo>
                    <a:pt x="184256" y="368762"/>
                  </a:lnTo>
                  <a:lnTo>
                    <a:pt x="174097" y="385387"/>
                  </a:lnTo>
                  <a:lnTo>
                    <a:pt x="163244" y="401320"/>
                  </a:lnTo>
                  <a:lnTo>
                    <a:pt x="151700" y="416560"/>
                  </a:lnTo>
                  <a:lnTo>
                    <a:pt x="139462" y="430876"/>
                  </a:lnTo>
                  <a:lnTo>
                    <a:pt x="126532" y="444731"/>
                  </a:lnTo>
                  <a:lnTo>
                    <a:pt x="113140" y="457893"/>
                  </a:lnTo>
                  <a:lnTo>
                    <a:pt x="98824" y="470131"/>
                  </a:lnTo>
                  <a:lnTo>
                    <a:pt x="84047" y="481907"/>
                  </a:lnTo>
                  <a:lnTo>
                    <a:pt x="68577" y="492760"/>
                  </a:lnTo>
                  <a:lnTo>
                    <a:pt x="52414" y="502920"/>
                  </a:lnTo>
                  <a:lnTo>
                    <a:pt x="35789" y="512156"/>
                  </a:lnTo>
                  <a:lnTo>
                    <a:pt x="18472" y="520931"/>
                  </a:lnTo>
                  <a:lnTo>
                    <a:pt x="1154" y="528551"/>
                  </a:lnTo>
                  <a:lnTo>
                    <a:pt x="924" y="534785"/>
                  </a:lnTo>
                  <a:lnTo>
                    <a:pt x="231" y="560185"/>
                  </a:lnTo>
                  <a:lnTo>
                    <a:pt x="0" y="585355"/>
                  </a:lnTo>
                  <a:lnTo>
                    <a:pt x="693" y="610524"/>
                  </a:lnTo>
                  <a:lnTo>
                    <a:pt x="1847" y="635462"/>
                  </a:lnTo>
                  <a:lnTo>
                    <a:pt x="3694" y="660169"/>
                  </a:lnTo>
                  <a:lnTo>
                    <a:pt x="6234" y="684876"/>
                  </a:lnTo>
                  <a:lnTo>
                    <a:pt x="9467" y="709584"/>
                  </a:lnTo>
                  <a:lnTo>
                    <a:pt x="13392" y="733829"/>
                  </a:lnTo>
                  <a:lnTo>
                    <a:pt x="18010" y="758305"/>
                  </a:lnTo>
                  <a:lnTo>
                    <a:pt x="23321" y="782320"/>
                  </a:lnTo>
                  <a:lnTo>
                    <a:pt x="29324" y="806335"/>
                  </a:lnTo>
                  <a:lnTo>
                    <a:pt x="36020" y="830118"/>
                  </a:lnTo>
                  <a:lnTo>
                    <a:pt x="43640" y="853902"/>
                  </a:lnTo>
                  <a:lnTo>
                    <a:pt x="51952" y="877455"/>
                  </a:lnTo>
                  <a:lnTo>
                    <a:pt x="60957" y="901007"/>
                  </a:lnTo>
                  <a:lnTo>
                    <a:pt x="70885" y="924329"/>
                  </a:lnTo>
                  <a:lnTo>
                    <a:pt x="81738" y="947420"/>
                  </a:lnTo>
                  <a:lnTo>
                    <a:pt x="93283" y="970511"/>
                  </a:lnTo>
                  <a:lnTo>
                    <a:pt x="105751" y="993602"/>
                  </a:lnTo>
                  <a:lnTo>
                    <a:pt x="119143" y="1016231"/>
                  </a:lnTo>
                  <a:lnTo>
                    <a:pt x="133228" y="1038860"/>
                  </a:lnTo>
                  <a:lnTo>
                    <a:pt x="148467" y="1061489"/>
                  </a:lnTo>
                  <a:lnTo>
                    <a:pt x="164399" y="1083887"/>
                  </a:lnTo>
                  <a:lnTo>
                    <a:pt x="181485" y="1106055"/>
                  </a:lnTo>
                  <a:lnTo>
                    <a:pt x="199264" y="1128222"/>
                  </a:lnTo>
                  <a:lnTo>
                    <a:pt x="218198" y="1150158"/>
                  </a:lnTo>
                  <a:lnTo>
                    <a:pt x="238055" y="1172095"/>
                  </a:lnTo>
                  <a:lnTo>
                    <a:pt x="259067" y="1193800"/>
                  </a:lnTo>
                  <a:lnTo>
                    <a:pt x="281002" y="1215275"/>
                  </a:lnTo>
                  <a:lnTo>
                    <a:pt x="303861" y="1236749"/>
                  </a:lnTo>
                  <a:lnTo>
                    <a:pt x="308017" y="1240444"/>
                  </a:lnTo>
                  <a:lnTo>
                    <a:pt x="312404" y="1236749"/>
                  </a:lnTo>
                  <a:lnTo>
                    <a:pt x="335263" y="1215275"/>
                  </a:lnTo>
                  <a:lnTo>
                    <a:pt x="357198" y="1193800"/>
                  </a:lnTo>
                  <a:lnTo>
                    <a:pt x="378210" y="1172095"/>
                  </a:lnTo>
                  <a:lnTo>
                    <a:pt x="398067" y="1150158"/>
                  </a:lnTo>
                  <a:lnTo>
                    <a:pt x="417001" y="1128222"/>
                  </a:lnTo>
                  <a:lnTo>
                    <a:pt x="434780" y="1106055"/>
                  </a:lnTo>
                  <a:lnTo>
                    <a:pt x="451866" y="1083887"/>
                  </a:lnTo>
                  <a:lnTo>
                    <a:pt x="467798" y="1061489"/>
                  </a:lnTo>
                  <a:lnTo>
                    <a:pt x="483037" y="1038860"/>
                  </a:lnTo>
                  <a:lnTo>
                    <a:pt x="497122" y="1016231"/>
                  </a:lnTo>
                  <a:lnTo>
                    <a:pt x="510514" y="993602"/>
                  </a:lnTo>
                  <a:lnTo>
                    <a:pt x="522982" y="970511"/>
                  </a:lnTo>
                  <a:lnTo>
                    <a:pt x="534527" y="947420"/>
                  </a:lnTo>
                  <a:lnTo>
                    <a:pt x="545149" y="924329"/>
                  </a:lnTo>
                  <a:lnTo>
                    <a:pt x="555077" y="901007"/>
                  </a:lnTo>
                  <a:lnTo>
                    <a:pt x="564313" y="877455"/>
                  </a:lnTo>
                  <a:lnTo>
                    <a:pt x="572625" y="853902"/>
                  </a:lnTo>
                  <a:lnTo>
                    <a:pt x="580245" y="830118"/>
                  </a:lnTo>
                  <a:lnTo>
                    <a:pt x="586941" y="806335"/>
                  </a:lnTo>
                  <a:lnTo>
                    <a:pt x="592944" y="782320"/>
                  </a:lnTo>
                  <a:lnTo>
                    <a:pt x="598255" y="758305"/>
                  </a:lnTo>
                  <a:lnTo>
                    <a:pt x="602873" y="734060"/>
                  </a:lnTo>
                  <a:lnTo>
                    <a:pt x="606798" y="709584"/>
                  </a:lnTo>
                  <a:lnTo>
                    <a:pt x="610031" y="684876"/>
                  </a:lnTo>
                  <a:lnTo>
                    <a:pt x="612571" y="660169"/>
                  </a:lnTo>
                  <a:lnTo>
                    <a:pt x="614418" y="635462"/>
                  </a:lnTo>
                  <a:lnTo>
                    <a:pt x="615572" y="610524"/>
                  </a:lnTo>
                  <a:lnTo>
                    <a:pt x="616265" y="585355"/>
                  </a:lnTo>
                  <a:lnTo>
                    <a:pt x="616034" y="560185"/>
                  </a:lnTo>
                  <a:lnTo>
                    <a:pt x="615341" y="534785"/>
                  </a:lnTo>
                  <a:lnTo>
                    <a:pt x="615111" y="528551"/>
                  </a:lnTo>
                  <a:lnTo>
                    <a:pt x="597793" y="520931"/>
                  </a:lnTo>
                  <a:lnTo>
                    <a:pt x="580476" y="512156"/>
                  </a:lnTo>
                  <a:lnTo>
                    <a:pt x="563620" y="502920"/>
                  </a:lnTo>
                  <a:lnTo>
                    <a:pt x="547689" y="492760"/>
                  </a:lnTo>
                  <a:lnTo>
                    <a:pt x="532218" y="481907"/>
                  </a:lnTo>
                  <a:lnTo>
                    <a:pt x="517441" y="470131"/>
                  </a:lnTo>
                  <a:lnTo>
                    <a:pt x="503125" y="457893"/>
                  </a:lnTo>
                  <a:lnTo>
                    <a:pt x="489502" y="444731"/>
                  </a:lnTo>
                  <a:lnTo>
                    <a:pt x="476803" y="430876"/>
                  </a:lnTo>
                  <a:lnTo>
                    <a:pt x="464565" y="416560"/>
                  </a:lnTo>
                  <a:lnTo>
                    <a:pt x="453021" y="401320"/>
                  </a:lnTo>
                  <a:lnTo>
                    <a:pt x="442168" y="385387"/>
                  </a:lnTo>
                  <a:lnTo>
                    <a:pt x="432009" y="368762"/>
                  </a:lnTo>
                  <a:lnTo>
                    <a:pt x="422542" y="351675"/>
                  </a:lnTo>
                  <a:lnTo>
                    <a:pt x="413537" y="333664"/>
                  </a:lnTo>
                  <a:lnTo>
                    <a:pt x="405456" y="315191"/>
                  </a:lnTo>
                  <a:lnTo>
                    <a:pt x="398067" y="296025"/>
                  </a:lnTo>
                  <a:lnTo>
                    <a:pt x="391140" y="276167"/>
                  </a:lnTo>
                  <a:lnTo>
                    <a:pt x="384906" y="255616"/>
                  </a:lnTo>
                  <a:lnTo>
                    <a:pt x="379364" y="234604"/>
                  </a:lnTo>
                  <a:lnTo>
                    <a:pt x="374515" y="212898"/>
                  </a:lnTo>
                  <a:lnTo>
                    <a:pt x="370359" y="190500"/>
                  </a:lnTo>
                  <a:lnTo>
                    <a:pt x="366665" y="167640"/>
                  </a:lnTo>
                  <a:lnTo>
                    <a:pt x="363663" y="144087"/>
                  </a:lnTo>
                  <a:lnTo>
                    <a:pt x="361354" y="119842"/>
                  </a:lnTo>
                  <a:lnTo>
                    <a:pt x="359738" y="95135"/>
                  </a:lnTo>
                  <a:lnTo>
                    <a:pt x="358584" y="69504"/>
                  </a:lnTo>
                  <a:lnTo>
                    <a:pt x="358122" y="43411"/>
                  </a:lnTo>
                  <a:lnTo>
                    <a:pt x="358353" y="16625"/>
                  </a:lnTo>
                  <a:lnTo>
                    <a:pt x="358584" y="0"/>
                  </a:lnTo>
                  <a:cubicBezTo>
                    <a:pt x="324642" y="0"/>
                    <a:pt x="291623" y="1385"/>
                    <a:pt x="257681" y="1385"/>
                  </a:cubicBezTo>
                  <a:lnTo>
                    <a:pt x="257912" y="16625"/>
                  </a:lnTo>
                  <a:lnTo>
                    <a:pt x="258143" y="43411"/>
                  </a:lnTo>
                  <a:lnTo>
                    <a:pt x="257681" y="69504"/>
                  </a:lnTo>
                  <a:lnTo>
                    <a:pt x="256527" y="94904"/>
                  </a:lnTo>
                  <a:close/>
                </a:path>
              </a:pathLst>
            </a:custGeom>
            <a:solidFill>
              <a:srgbClr val="E31E24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D082986-519C-41FB-81F8-0C528B46D07A}"/>
                </a:ext>
              </a:extLst>
            </p:cNvPr>
            <p:cNvSpPr/>
            <p:nvPr/>
          </p:nvSpPr>
          <p:spPr>
            <a:xfrm>
              <a:off x="6581632" y="3717139"/>
              <a:ext cx="461834" cy="460699"/>
            </a:xfrm>
            <a:custGeom>
              <a:avLst/>
              <a:gdLst>
                <a:gd name="connsiteX0" fmla="*/ 297571 w 461834"/>
                <a:gd name="connsiteY0" fmla="*/ 41368 h 460699"/>
                <a:gd name="connsiteX1" fmla="*/ 297571 w 461834"/>
                <a:gd name="connsiteY1" fmla="*/ 40445 h 460699"/>
                <a:gd name="connsiteX2" fmla="*/ 298726 w 461834"/>
                <a:gd name="connsiteY2" fmla="*/ 40445 h 460699"/>
                <a:gd name="connsiteX3" fmla="*/ 303806 w 461834"/>
                <a:gd name="connsiteY3" fmla="*/ 44370 h 460699"/>
                <a:gd name="connsiteX4" fmla="*/ 308193 w 461834"/>
                <a:gd name="connsiteY4" fmla="*/ 49912 h 460699"/>
                <a:gd name="connsiteX5" fmla="*/ 307962 w 461834"/>
                <a:gd name="connsiteY5" fmla="*/ 50835 h 460699"/>
                <a:gd name="connsiteX6" fmla="*/ 306807 w 461834"/>
                <a:gd name="connsiteY6" fmla="*/ 50374 h 460699"/>
                <a:gd name="connsiteX7" fmla="*/ 302420 w 461834"/>
                <a:gd name="connsiteY7" fmla="*/ 45063 h 460699"/>
                <a:gd name="connsiteX8" fmla="*/ 297571 w 461834"/>
                <a:gd name="connsiteY8" fmla="*/ 41368 h 460699"/>
                <a:gd name="connsiteX9" fmla="*/ 251854 w 461834"/>
                <a:gd name="connsiteY9" fmla="*/ 50374 h 460699"/>
                <a:gd name="connsiteX10" fmla="*/ 251623 w 461834"/>
                <a:gd name="connsiteY10" fmla="*/ 49450 h 460699"/>
                <a:gd name="connsiteX11" fmla="*/ 252777 w 461834"/>
                <a:gd name="connsiteY11" fmla="*/ 48988 h 460699"/>
                <a:gd name="connsiteX12" fmla="*/ 267324 w 461834"/>
                <a:gd name="connsiteY12" fmla="*/ 55685 h 460699"/>
                <a:gd name="connsiteX13" fmla="*/ 267324 w 461834"/>
                <a:gd name="connsiteY13" fmla="*/ 55685 h 460699"/>
                <a:gd name="connsiteX14" fmla="*/ 267324 w 461834"/>
                <a:gd name="connsiteY14" fmla="*/ 55685 h 460699"/>
                <a:gd name="connsiteX15" fmla="*/ 275636 w 461834"/>
                <a:gd name="connsiteY15" fmla="*/ 60072 h 460699"/>
                <a:gd name="connsiteX16" fmla="*/ 283718 w 461834"/>
                <a:gd name="connsiteY16" fmla="*/ 64921 h 460699"/>
                <a:gd name="connsiteX17" fmla="*/ 283718 w 461834"/>
                <a:gd name="connsiteY17" fmla="*/ 64921 h 460699"/>
                <a:gd name="connsiteX18" fmla="*/ 283718 w 461834"/>
                <a:gd name="connsiteY18" fmla="*/ 64921 h 460699"/>
                <a:gd name="connsiteX19" fmla="*/ 284641 w 461834"/>
                <a:gd name="connsiteY19" fmla="*/ 65614 h 460699"/>
                <a:gd name="connsiteX20" fmla="*/ 301266 w 461834"/>
                <a:gd name="connsiteY20" fmla="*/ 74619 h 460699"/>
                <a:gd name="connsiteX21" fmla="*/ 301959 w 461834"/>
                <a:gd name="connsiteY21" fmla="*/ 75543 h 460699"/>
                <a:gd name="connsiteX22" fmla="*/ 301035 w 461834"/>
                <a:gd name="connsiteY22" fmla="*/ 76005 h 460699"/>
                <a:gd name="connsiteX23" fmla="*/ 283487 w 461834"/>
                <a:gd name="connsiteY23" fmla="*/ 66768 h 460699"/>
                <a:gd name="connsiteX24" fmla="*/ 282794 w 461834"/>
                <a:gd name="connsiteY24" fmla="*/ 66075 h 460699"/>
                <a:gd name="connsiteX25" fmla="*/ 274713 w 461834"/>
                <a:gd name="connsiteY25" fmla="*/ 61226 h 460699"/>
                <a:gd name="connsiteX26" fmla="*/ 266631 w 461834"/>
                <a:gd name="connsiteY26" fmla="*/ 56839 h 460699"/>
                <a:gd name="connsiteX27" fmla="*/ 266631 w 461834"/>
                <a:gd name="connsiteY27" fmla="*/ 56839 h 460699"/>
                <a:gd name="connsiteX28" fmla="*/ 251854 w 461834"/>
                <a:gd name="connsiteY28" fmla="*/ 50374 h 460699"/>
                <a:gd name="connsiteX29" fmla="*/ 271480 w 461834"/>
                <a:gd name="connsiteY29" fmla="*/ 70001 h 460699"/>
                <a:gd name="connsiteX30" fmla="*/ 270326 w 461834"/>
                <a:gd name="connsiteY30" fmla="*/ 70001 h 460699"/>
                <a:gd name="connsiteX31" fmla="*/ 270095 w 461834"/>
                <a:gd name="connsiteY31" fmla="*/ 69077 h 460699"/>
                <a:gd name="connsiteX32" fmla="*/ 279100 w 461834"/>
                <a:gd name="connsiteY32" fmla="*/ 65845 h 460699"/>
                <a:gd name="connsiteX33" fmla="*/ 280023 w 461834"/>
                <a:gd name="connsiteY33" fmla="*/ 66537 h 460699"/>
                <a:gd name="connsiteX34" fmla="*/ 279331 w 461834"/>
                <a:gd name="connsiteY34" fmla="*/ 67230 h 460699"/>
                <a:gd name="connsiteX35" fmla="*/ 271480 w 461834"/>
                <a:gd name="connsiteY35" fmla="*/ 70001 h 460699"/>
                <a:gd name="connsiteX36" fmla="*/ 284641 w 461834"/>
                <a:gd name="connsiteY36" fmla="*/ 77390 h 460699"/>
                <a:gd name="connsiteX37" fmla="*/ 283718 w 461834"/>
                <a:gd name="connsiteY37" fmla="*/ 76697 h 460699"/>
                <a:gd name="connsiteX38" fmla="*/ 284410 w 461834"/>
                <a:gd name="connsiteY38" fmla="*/ 76005 h 460699"/>
                <a:gd name="connsiteX39" fmla="*/ 286027 w 461834"/>
                <a:gd name="connsiteY39" fmla="*/ 75774 h 460699"/>
                <a:gd name="connsiteX40" fmla="*/ 296417 w 461834"/>
                <a:gd name="connsiteY40" fmla="*/ 76466 h 460699"/>
                <a:gd name="connsiteX41" fmla="*/ 296879 w 461834"/>
                <a:gd name="connsiteY41" fmla="*/ 77390 h 460699"/>
                <a:gd name="connsiteX42" fmla="*/ 295724 w 461834"/>
                <a:gd name="connsiteY42" fmla="*/ 77852 h 460699"/>
                <a:gd name="connsiteX43" fmla="*/ 286488 w 461834"/>
                <a:gd name="connsiteY43" fmla="*/ 77159 h 460699"/>
                <a:gd name="connsiteX44" fmla="*/ 284641 w 461834"/>
                <a:gd name="connsiteY44" fmla="*/ 77390 h 460699"/>
                <a:gd name="connsiteX45" fmla="*/ 307500 w 461834"/>
                <a:gd name="connsiteY45" fmla="*/ 104406 h 460699"/>
                <a:gd name="connsiteX46" fmla="*/ 306346 w 461834"/>
                <a:gd name="connsiteY46" fmla="*/ 104406 h 460699"/>
                <a:gd name="connsiteX47" fmla="*/ 306346 w 461834"/>
                <a:gd name="connsiteY47" fmla="*/ 103483 h 460699"/>
                <a:gd name="connsiteX48" fmla="*/ 313503 w 461834"/>
                <a:gd name="connsiteY48" fmla="*/ 102097 h 460699"/>
                <a:gd name="connsiteX49" fmla="*/ 310040 w 461834"/>
                <a:gd name="connsiteY49" fmla="*/ 100712 h 460699"/>
                <a:gd name="connsiteX50" fmla="*/ 310040 w 461834"/>
                <a:gd name="connsiteY50" fmla="*/ 100712 h 460699"/>
                <a:gd name="connsiteX51" fmla="*/ 299880 w 461834"/>
                <a:gd name="connsiteY51" fmla="*/ 98172 h 460699"/>
                <a:gd name="connsiteX52" fmla="*/ 299188 w 461834"/>
                <a:gd name="connsiteY52" fmla="*/ 97248 h 460699"/>
                <a:gd name="connsiteX53" fmla="*/ 300111 w 461834"/>
                <a:gd name="connsiteY53" fmla="*/ 96786 h 460699"/>
                <a:gd name="connsiteX54" fmla="*/ 310733 w 461834"/>
                <a:gd name="connsiteY54" fmla="*/ 99326 h 460699"/>
                <a:gd name="connsiteX55" fmla="*/ 310733 w 461834"/>
                <a:gd name="connsiteY55" fmla="*/ 99326 h 460699"/>
                <a:gd name="connsiteX56" fmla="*/ 322970 w 461834"/>
                <a:gd name="connsiteY56" fmla="*/ 105561 h 460699"/>
                <a:gd name="connsiteX57" fmla="*/ 323201 w 461834"/>
                <a:gd name="connsiteY57" fmla="*/ 106485 h 460699"/>
                <a:gd name="connsiteX58" fmla="*/ 321816 w 461834"/>
                <a:gd name="connsiteY58" fmla="*/ 106485 h 460699"/>
                <a:gd name="connsiteX59" fmla="*/ 313965 w 461834"/>
                <a:gd name="connsiteY59" fmla="*/ 102328 h 460699"/>
                <a:gd name="connsiteX60" fmla="*/ 314196 w 461834"/>
                <a:gd name="connsiteY60" fmla="*/ 102790 h 460699"/>
                <a:gd name="connsiteX61" fmla="*/ 313042 w 461834"/>
                <a:gd name="connsiteY61" fmla="*/ 103252 h 460699"/>
                <a:gd name="connsiteX62" fmla="*/ 307500 w 461834"/>
                <a:gd name="connsiteY62" fmla="*/ 104406 h 460699"/>
                <a:gd name="connsiteX63" fmla="*/ 317660 w 461834"/>
                <a:gd name="connsiteY63" fmla="*/ 110872 h 460699"/>
                <a:gd name="connsiteX64" fmla="*/ 316505 w 461834"/>
                <a:gd name="connsiteY64" fmla="*/ 110872 h 460699"/>
                <a:gd name="connsiteX65" fmla="*/ 316505 w 461834"/>
                <a:gd name="connsiteY65" fmla="*/ 109948 h 460699"/>
                <a:gd name="connsiteX66" fmla="*/ 321816 w 461834"/>
                <a:gd name="connsiteY66" fmla="*/ 107639 h 460699"/>
                <a:gd name="connsiteX67" fmla="*/ 327357 w 461834"/>
                <a:gd name="connsiteY67" fmla="*/ 108101 h 460699"/>
                <a:gd name="connsiteX68" fmla="*/ 327819 w 461834"/>
                <a:gd name="connsiteY68" fmla="*/ 108794 h 460699"/>
                <a:gd name="connsiteX69" fmla="*/ 326665 w 461834"/>
                <a:gd name="connsiteY69" fmla="*/ 109255 h 460699"/>
                <a:gd name="connsiteX70" fmla="*/ 322277 w 461834"/>
                <a:gd name="connsiteY70" fmla="*/ 109025 h 460699"/>
                <a:gd name="connsiteX71" fmla="*/ 317660 w 461834"/>
                <a:gd name="connsiteY71" fmla="*/ 110872 h 460699"/>
                <a:gd name="connsiteX72" fmla="*/ 338902 w 461834"/>
                <a:gd name="connsiteY72" fmla="*/ 98403 h 460699"/>
                <a:gd name="connsiteX73" fmla="*/ 339133 w 461834"/>
                <a:gd name="connsiteY73" fmla="*/ 97479 h 460699"/>
                <a:gd name="connsiteX74" fmla="*/ 340287 w 461834"/>
                <a:gd name="connsiteY74" fmla="*/ 97710 h 460699"/>
                <a:gd name="connsiteX75" fmla="*/ 346522 w 461834"/>
                <a:gd name="connsiteY75" fmla="*/ 98865 h 460699"/>
                <a:gd name="connsiteX76" fmla="*/ 335208 w 461834"/>
                <a:gd name="connsiteY76" fmla="*/ 88243 h 460699"/>
                <a:gd name="connsiteX77" fmla="*/ 334977 w 461834"/>
                <a:gd name="connsiteY77" fmla="*/ 88474 h 460699"/>
                <a:gd name="connsiteX78" fmla="*/ 325279 w 461834"/>
                <a:gd name="connsiteY78" fmla="*/ 89166 h 460699"/>
                <a:gd name="connsiteX79" fmla="*/ 325279 w 461834"/>
                <a:gd name="connsiteY79" fmla="*/ 88012 h 460699"/>
                <a:gd name="connsiteX80" fmla="*/ 326665 w 461834"/>
                <a:gd name="connsiteY80" fmla="*/ 88012 h 460699"/>
                <a:gd name="connsiteX81" fmla="*/ 333822 w 461834"/>
                <a:gd name="connsiteY81" fmla="*/ 87319 h 460699"/>
                <a:gd name="connsiteX82" fmla="*/ 334053 w 461834"/>
                <a:gd name="connsiteY82" fmla="*/ 87319 h 460699"/>
                <a:gd name="connsiteX83" fmla="*/ 323663 w 461834"/>
                <a:gd name="connsiteY83" fmla="*/ 80392 h 460699"/>
                <a:gd name="connsiteX84" fmla="*/ 323432 w 461834"/>
                <a:gd name="connsiteY84" fmla="*/ 79468 h 460699"/>
                <a:gd name="connsiteX85" fmla="*/ 324817 w 461834"/>
                <a:gd name="connsiteY85" fmla="*/ 79468 h 460699"/>
                <a:gd name="connsiteX86" fmla="*/ 348600 w 461834"/>
                <a:gd name="connsiteY86" fmla="*/ 99326 h 460699"/>
                <a:gd name="connsiteX87" fmla="*/ 348369 w 461834"/>
                <a:gd name="connsiteY87" fmla="*/ 100250 h 460699"/>
                <a:gd name="connsiteX88" fmla="*/ 347445 w 461834"/>
                <a:gd name="connsiteY88" fmla="*/ 100250 h 460699"/>
                <a:gd name="connsiteX89" fmla="*/ 338902 w 461834"/>
                <a:gd name="connsiteY89" fmla="*/ 98403 h 460699"/>
                <a:gd name="connsiteX90" fmla="*/ 359683 w 461834"/>
                <a:gd name="connsiteY90" fmla="*/ 62843 h 460699"/>
                <a:gd name="connsiteX91" fmla="*/ 360376 w 461834"/>
                <a:gd name="connsiteY91" fmla="*/ 62150 h 460699"/>
                <a:gd name="connsiteX92" fmla="*/ 361299 w 461834"/>
                <a:gd name="connsiteY92" fmla="*/ 62612 h 460699"/>
                <a:gd name="connsiteX93" fmla="*/ 363377 w 461834"/>
                <a:gd name="connsiteY93" fmla="*/ 74619 h 460699"/>
                <a:gd name="connsiteX94" fmla="*/ 361992 w 461834"/>
                <a:gd name="connsiteY94" fmla="*/ 85703 h 460699"/>
                <a:gd name="connsiteX95" fmla="*/ 361299 w 461834"/>
                <a:gd name="connsiteY95" fmla="*/ 86165 h 460699"/>
                <a:gd name="connsiteX96" fmla="*/ 363146 w 461834"/>
                <a:gd name="connsiteY96" fmla="*/ 90783 h 460699"/>
                <a:gd name="connsiteX97" fmla="*/ 362685 w 461834"/>
                <a:gd name="connsiteY97" fmla="*/ 91706 h 460699"/>
                <a:gd name="connsiteX98" fmla="*/ 361530 w 461834"/>
                <a:gd name="connsiteY98" fmla="*/ 91245 h 460699"/>
                <a:gd name="connsiteX99" fmla="*/ 357836 w 461834"/>
                <a:gd name="connsiteY99" fmla="*/ 82470 h 460699"/>
                <a:gd name="connsiteX100" fmla="*/ 357143 w 461834"/>
                <a:gd name="connsiteY100" fmla="*/ 81085 h 460699"/>
                <a:gd name="connsiteX101" fmla="*/ 357605 w 461834"/>
                <a:gd name="connsiteY101" fmla="*/ 80161 h 460699"/>
                <a:gd name="connsiteX102" fmla="*/ 358759 w 461834"/>
                <a:gd name="connsiteY102" fmla="*/ 80623 h 460699"/>
                <a:gd name="connsiteX103" fmla="*/ 359452 w 461834"/>
                <a:gd name="connsiteY103" fmla="*/ 82008 h 460699"/>
                <a:gd name="connsiteX104" fmla="*/ 360606 w 461834"/>
                <a:gd name="connsiteY104" fmla="*/ 84317 h 460699"/>
                <a:gd name="connsiteX105" fmla="*/ 361530 w 461834"/>
                <a:gd name="connsiteY105" fmla="*/ 74619 h 460699"/>
                <a:gd name="connsiteX106" fmla="*/ 359683 w 461834"/>
                <a:gd name="connsiteY106" fmla="*/ 62843 h 460699"/>
                <a:gd name="connsiteX107" fmla="*/ 336824 w 461834"/>
                <a:gd name="connsiteY107" fmla="*/ 43446 h 460699"/>
                <a:gd name="connsiteX108" fmla="*/ 337286 w 461834"/>
                <a:gd name="connsiteY108" fmla="*/ 42523 h 460699"/>
                <a:gd name="connsiteX109" fmla="*/ 338440 w 461834"/>
                <a:gd name="connsiteY109" fmla="*/ 43215 h 460699"/>
                <a:gd name="connsiteX110" fmla="*/ 342135 w 461834"/>
                <a:gd name="connsiteY110" fmla="*/ 51528 h 460699"/>
                <a:gd name="connsiteX111" fmla="*/ 347676 w 461834"/>
                <a:gd name="connsiteY111" fmla="*/ 58455 h 460699"/>
                <a:gd name="connsiteX112" fmla="*/ 347907 w 461834"/>
                <a:gd name="connsiteY112" fmla="*/ 58686 h 460699"/>
                <a:gd name="connsiteX113" fmla="*/ 347907 w 461834"/>
                <a:gd name="connsiteY113" fmla="*/ 58686 h 460699"/>
                <a:gd name="connsiteX114" fmla="*/ 353218 w 461834"/>
                <a:gd name="connsiteY114" fmla="*/ 66306 h 460699"/>
                <a:gd name="connsiteX115" fmla="*/ 355758 w 461834"/>
                <a:gd name="connsiteY115" fmla="*/ 73234 h 460699"/>
                <a:gd name="connsiteX116" fmla="*/ 355065 w 461834"/>
                <a:gd name="connsiteY116" fmla="*/ 73926 h 460699"/>
                <a:gd name="connsiteX117" fmla="*/ 354141 w 461834"/>
                <a:gd name="connsiteY117" fmla="*/ 73234 h 460699"/>
                <a:gd name="connsiteX118" fmla="*/ 351601 w 461834"/>
                <a:gd name="connsiteY118" fmla="*/ 66768 h 460699"/>
                <a:gd name="connsiteX119" fmla="*/ 346522 w 461834"/>
                <a:gd name="connsiteY119" fmla="*/ 59379 h 460699"/>
                <a:gd name="connsiteX120" fmla="*/ 340518 w 461834"/>
                <a:gd name="connsiteY120" fmla="*/ 51990 h 460699"/>
                <a:gd name="connsiteX121" fmla="*/ 336824 w 461834"/>
                <a:gd name="connsiteY121" fmla="*/ 43446 h 460699"/>
                <a:gd name="connsiteX122" fmla="*/ 348369 w 461834"/>
                <a:gd name="connsiteY122" fmla="*/ 48988 h 460699"/>
                <a:gd name="connsiteX123" fmla="*/ 349523 w 461834"/>
                <a:gd name="connsiteY123" fmla="*/ 48757 h 460699"/>
                <a:gd name="connsiteX124" fmla="*/ 349754 w 461834"/>
                <a:gd name="connsiteY124" fmla="*/ 49681 h 460699"/>
                <a:gd name="connsiteX125" fmla="*/ 351371 w 461834"/>
                <a:gd name="connsiteY125" fmla="*/ 56839 h 460699"/>
                <a:gd name="connsiteX126" fmla="*/ 351140 w 461834"/>
                <a:gd name="connsiteY126" fmla="*/ 57994 h 460699"/>
                <a:gd name="connsiteX127" fmla="*/ 349985 w 461834"/>
                <a:gd name="connsiteY127" fmla="*/ 57532 h 460699"/>
                <a:gd name="connsiteX128" fmla="*/ 348369 w 461834"/>
                <a:gd name="connsiteY128" fmla="*/ 48988 h 460699"/>
                <a:gd name="connsiteX129" fmla="*/ 343289 w 461834"/>
                <a:gd name="connsiteY129" fmla="*/ 70001 h 460699"/>
                <a:gd name="connsiteX130" fmla="*/ 342596 w 461834"/>
                <a:gd name="connsiteY130" fmla="*/ 69077 h 460699"/>
                <a:gd name="connsiteX131" fmla="*/ 343751 w 461834"/>
                <a:gd name="connsiteY131" fmla="*/ 68615 h 460699"/>
                <a:gd name="connsiteX132" fmla="*/ 355065 w 461834"/>
                <a:gd name="connsiteY132" fmla="*/ 76005 h 460699"/>
                <a:gd name="connsiteX133" fmla="*/ 354834 w 461834"/>
                <a:gd name="connsiteY133" fmla="*/ 76928 h 460699"/>
                <a:gd name="connsiteX134" fmla="*/ 353680 w 461834"/>
                <a:gd name="connsiteY134" fmla="*/ 76697 h 460699"/>
                <a:gd name="connsiteX135" fmla="*/ 343289 w 461834"/>
                <a:gd name="connsiteY135" fmla="*/ 70001 h 460699"/>
                <a:gd name="connsiteX136" fmla="*/ 392239 w 461834"/>
                <a:gd name="connsiteY136" fmla="*/ 92399 h 460699"/>
                <a:gd name="connsiteX137" fmla="*/ 393394 w 461834"/>
                <a:gd name="connsiteY137" fmla="*/ 91937 h 460699"/>
                <a:gd name="connsiteX138" fmla="*/ 394087 w 461834"/>
                <a:gd name="connsiteY138" fmla="*/ 92630 h 460699"/>
                <a:gd name="connsiteX139" fmla="*/ 387160 w 461834"/>
                <a:gd name="connsiteY139" fmla="*/ 103483 h 460699"/>
                <a:gd name="connsiteX140" fmla="*/ 386236 w 461834"/>
                <a:gd name="connsiteY140" fmla="*/ 103483 h 460699"/>
                <a:gd name="connsiteX141" fmla="*/ 384389 w 461834"/>
                <a:gd name="connsiteY141" fmla="*/ 112950 h 460699"/>
                <a:gd name="connsiteX142" fmla="*/ 384389 w 461834"/>
                <a:gd name="connsiteY142" fmla="*/ 112950 h 460699"/>
                <a:gd name="connsiteX143" fmla="*/ 384389 w 461834"/>
                <a:gd name="connsiteY143" fmla="*/ 112950 h 460699"/>
                <a:gd name="connsiteX144" fmla="*/ 383465 w 461834"/>
                <a:gd name="connsiteY144" fmla="*/ 116414 h 460699"/>
                <a:gd name="connsiteX145" fmla="*/ 383696 w 461834"/>
                <a:gd name="connsiteY145" fmla="*/ 117568 h 460699"/>
                <a:gd name="connsiteX146" fmla="*/ 383003 w 461834"/>
                <a:gd name="connsiteY146" fmla="*/ 118492 h 460699"/>
                <a:gd name="connsiteX147" fmla="*/ 383003 w 461834"/>
                <a:gd name="connsiteY147" fmla="*/ 123110 h 460699"/>
                <a:gd name="connsiteX148" fmla="*/ 389469 w 461834"/>
                <a:gd name="connsiteY148" fmla="*/ 114797 h 460699"/>
                <a:gd name="connsiteX149" fmla="*/ 394317 w 461834"/>
                <a:gd name="connsiteY149" fmla="*/ 105330 h 460699"/>
                <a:gd name="connsiteX150" fmla="*/ 395472 w 461834"/>
                <a:gd name="connsiteY150" fmla="*/ 104868 h 460699"/>
                <a:gd name="connsiteX151" fmla="*/ 395934 w 461834"/>
                <a:gd name="connsiteY151" fmla="*/ 105792 h 460699"/>
                <a:gd name="connsiteX152" fmla="*/ 390854 w 461834"/>
                <a:gd name="connsiteY152" fmla="*/ 115490 h 460699"/>
                <a:gd name="connsiteX153" fmla="*/ 383696 w 461834"/>
                <a:gd name="connsiteY153" fmla="*/ 124726 h 460699"/>
                <a:gd name="connsiteX154" fmla="*/ 383234 w 461834"/>
                <a:gd name="connsiteY154" fmla="*/ 124957 h 460699"/>
                <a:gd name="connsiteX155" fmla="*/ 384851 w 461834"/>
                <a:gd name="connsiteY155" fmla="*/ 131885 h 460699"/>
                <a:gd name="connsiteX156" fmla="*/ 384389 w 461834"/>
                <a:gd name="connsiteY156" fmla="*/ 132808 h 460699"/>
                <a:gd name="connsiteX157" fmla="*/ 383234 w 461834"/>
                <a:gd name="connsiteY157" fmla="*/ 132115 h 460699"/>
                <a:gd name="connsiteX158" fmla="*/ 381618 w 461834"/>
                <a:gd name="connsiteY158" fmla="*/ 116414 h 460699"/>
                <a:gd name="connsiteX159" fmla="*/ 379078 w 461834"/>
                <a:gd name="connsiteY159" fmla="*/ 111103 h 460699"/>
                <a:gd name="connsiteX160" fmla="*/ 374460 w 461834"/>
                <a:gd name="connsiteY160" fmla="*/ 105561 h 460699"/>
                <a:gd name="connsiteX161" fmla="*/ 374460 w 461834"/>
                <a:gd name="connsiteY161" fmla="*/ 104637 h 460699"/>
                <a:gd name="connsiteX162" fmla="*/ 375846 w 461834"/>
                <a:gd name="connsiteY162" fmla="*/ 104868 h 460699"/>
                <a:gd name="connsiteX163" fmla="*/ 380695 w 461834"/>
                <a:gd name="connsiteY163" fmla="*/ 110641 h 460699"/>
                <a:gd name="connsiteX164" fmla="*/ 382311 w 461834"/>
                <a:gd name="connsiteY164" fmla="*/ 113412 h 460699"/>
                <a:gd name="connsiteX165" fmla="*/ 382773 w 461834"/>
                <a:gd name="connsiteY165" fmla="*/ 112488 h 460699"/>
                <a:gd name="connsiteX166" fmla="*/ 382773 w 461834"/>
                <a:gd name="connsiteY166" fmla="*/ 112488 h 460699"/>
                <a:gd name="connsiteX167" fmla="*/ 384620 w 461834"/>
                <a:gd name="connsiteY167" fmla="*/ 100019 h 460699"/>
                <a:gd name="connsiteX168" fmla="*/ 384620 w 461834"/>
                <a:gd name="connsiteY168" fmla="*/ 99326 h 460699"/>
                <a:gd name="connsiteX169" fmla="*/ 378847 w 461834"/>
                <a:gd name="connsiteY169" fmla="*/ 93323 h 460699"/>
                <a:gd name="connsiteX170" fmla="*/ 379540 w 461834"/>
                <a:gd name="connsiteY170" fmla="*/ 92630 h 460699"/>
                <a:gd name="connsiteX171" fmla="*/ 380464 w 461834"/>
                <a:gd name="connsiteY171" fmla="*/ 93092 h 460699"/>
                <a:gd name="connsiteX172" fmla="*/ 384851 w 461834"/>
                <a:gd name="connsiteY172" fmla="*/ 97941 h 460699"/>
                <a:gd name="connsiteX173" fmla="*/ 384851 w 461834"/>
                <a:gd name="connsiteY173" fmla="*/ 86395 h 460699"/>
                <a:gd name="connsiteX174" fmla="*/ 385774 w 461834"/>
                <a:gd name="connsiteY174" fmla="*/ 85703 h 460699"/>
                <a:gd name="connsiteX175" fmla="*/ 386698 w 461834"/>
                <a:gd name="connsiteY175" fmla="*/ 86395 h 460699"/>
                <a:gd name="connsiteX176" fmla="*/ 386467 w 461834"/>
                <a:gd name="connsiteY176" fmla="*/ 98403 h 460699"/>
                <a:gd name="connsiteX177" fmla="*/ 386698 w 461834"/>
                <a:gd name="connsiteY177" fmla="*/ 98634 h 460699"/>
                <a:gd name="connsiteX178" fmla="*/ 386467 w 461834"/>
                <a:gd name="connsiteY178" fmla="*/ 99326 h 460699"/>
                <a:gd name="connsiteX179" fmla="*/ 386467 w 461834"/>
                <a:gd name="connsiteY179" fmla="*/ 100250 h 460699"/>
                <a:gd name="connsiteX180" fmla="*/ 386236 w 461834"/>
                <a:gd name="connsiteY180" fmla="*/ 102328 h 460699"/>
                <a:gd name="connsiteX181" fmla="*/ 392239 w 461834"/>
                <a:gd name="connsiteY181" fmla="*/ 92399 h 460699"/>
                <a:gd name="connsiteX182" fmla="*/ 425027 w 461834"/>
                <a:gd name="connsiteY182" fmla="*/ 136503 h 460699"/>
                <a:gd name="connsiteX183" fmla="*/ 425489 w 461834"/>
                <a:gd name="connsiteY183" fmla="*/ 137426 h 460699"/>
                <a:gd name="connsiteX184" fmla="*/ 424334 w 461834"/>
                <a:gd name="connsiteY184" fmla="*/ 137657 h 460699"/>
                <a:gd name="connsiteX185" fmla="*/ 424103 w 461834"/>
                <a:gd name="connsiteY185" fmla="*/ 137888 h 460699"/>
                <a:gd name="connsiteX186" fmla="*/ 424103 w 461834"/>
                <a:gd name="connsiteY186" fmla="*/ 137888 h 460699"/>
                <a:gd name="connsiteX187" fmla="*/ 416945 w 461834"/>
                <a:gd name="connsiteY187" fmla="*/ 143430 h 460699"/>
                <a:gd name="connsiteX188" fmla="*/ 411173 w 461834"/>
                <a:gd name="connsiteY188" fmla="*/ 150126 h 460699"/>
                <a:gd name="connsiteX189" fmla="*/ 410942 w 461834"/>
                <a:gd name="connsiteY189" fmla="*/ 150588 h 460699"/>
                <a:gd name="connsiteX190" fmla="*/ 410711 w 461834"/>
                <a:gd name="connsiteY190" fmla="*/ 151512 h 460699"/>
                <a:gd name="connsiteX191" fmla="*/ 409557 w 461834"/>
                <a:gd name="connsiteY191" fmla="*/ 151281 h 460699"/>
                <a:gd name="connsiteX192" fmla="*/ 409557 w 461834"/>
                <a:gd name="connsiteY192" fmla="*/ 151512 h 460699"/>
                <a:gd name="connsiteX193" fmla="*/ 409557 w 461834"/>
                <a:gd name="connsiteY193" fmla="*/ 151512 h 460699"/>
                <a:gd name="connsiteX194" fmla="*/ 409557 w 461834"/>
                <a:gd name="connsiteY194" fmla="*/ 151512 h 460699"/>
                <a:gd name="connsiteX195" fmla="*/ 405401 w 461834"/>
                <a:gd name="connsiteY195" fmla="*/ 163750 h 460699"/>
                <a:gd name="connsiteX196" fmla="*/ 402861 w 461834"/>
                <a:gd name="connsiteY196" fmla="*/ 177374 h 460699"/>
                <a:gd name="connsiteX197" fmla="*/ 401937 w 461834"/>
                <a:gd name="connsiteY197" fmla="*/ 178066 h 460699"/>
                <a:gd name="connsiteX198" fmla="*/ 401244 w 461834"/>
                <a:gd name="connsiteY198" fmla="*/ 177374 h 460699"/>
                <a:gd name="connsiteX199" fmla="*/ 403553 w 461834"/>
                <a:gd name="connsiteY199" fmla="*/ 163288 h 460699"/>
                <a:gd name="connsiteX200" fmla="*/ 407940 w 461834"/>
                <a:gd name="connsiteY200" fmla="*/ 150819 h 460699"/>
                <a:gd name="connsiteX201" fmla="*/ 407940 w 461834"/>
                <a:gd name="connsiteY201" fmla="*/ 150819 h 460699"/>
                <a:gd name="connsiteX202" fmla="*/ 415560 w 461834"/>
                <a:gd name="connsiteY202" fmla="*/ 131423 h 460699"/>
                <a:gd name="connsiteX203" fmla="*/ 416484 w 461834"/>
                <a:gd name="connsiteY203" fmla="*/ 130961 h 460699"/>
                <a:gd name="connsiteX204" fmla="*/ 417176 w 461834"/>
                <a:gd name="connsiteY204" fmla="*/ 131885 h 460699"/>
                <a:gd name="connsiteX205" fmla="*/ 411173 w 461834"/>
                <a:gd name="connsiteY205" fmla="*/ 147355 h 460699"/>
                <a:gd name="connsiteX206" fmla="*/ 415791 w 461834"/>
                <a:gd name="connsiteY206" fmla="*/ 142506 h 460699"/>
                <a:gd name="connsiteX207" fmla="*/ 423180 w 461834"/>
                <a:gd name="connsiteY207" fmla="*/ 136734 h 460699"/>
                <a:gd name="connsiteX208" fmla="*/ 423411 w 461834"/>
                <a:gd name="connsiteY208" fmla="*/ 136503 h 460699"/>
                <a:gd name="connsiteX209" fmla="*/ 425027 w 461834"/>
                <a:gd name="connsiteY209" fmla="*/ 136503 h 460699"/>
                <a:gd name="connsiteX210" fmla="*/ 417869 w 461834"/>
                <a:gd name="connsiteY210" fmla="*/ 154052 h 460699"/>
                <a:gd name="connsiteX211" fmla="*/ 419023 w 461834"/>
                <a:gd name="connsiteY211" fmla="*/ 154283 h 460699"/>
                <a:gd name="connsiteX212" fmla="*/ 419023 w 461834"/>
                <a:gd name="connsiteY212" fmla="*/ 155206 h 460699"/>
                <a:gd name="connsiteX213" fmla="*/ 410480 w 461834"/>
                <a:gd name="connsiteY213" fmla="*/ 166290 h 460699"/>
                <a:gd name="connsiteX214" fmla="*/ 409326 w 461834"/>
                <a:gd name="connsiteY214" fmla="*/ 166752 h 460699"/>
                <a:gd name="connsiteX215" fmla="*/ 408864 w 461834"/>
                <a:gd name="connsiteY215" fmla="*/ 165828 h 460699"/>
                <a:gd name="connsiteX216" fmla="*/ 417869 w 461834"/>
                <a:gd name="connsiteY216" fmla="*/ 154052 h 460699"/>
                <a:gd name="connsiteX217" fmla="*/ 401244 w 461834"/>
                <a:gd name="connsiteY217" fmla="*/ 146432 h 460699"/>
                <a:gd name="connsiteX218" fmla="*/ 401475 w 461834"/>
                <a:gd name="connsiteY218" fmla="*/ 145508 h 460699"/>
                <a:gd name="connsiteX219" fmla="*/ 402630 w 461834"/>
                <a:gd name="connsiteY219" fmla="*/ 145970 h 460699"/>
                <a:gd name="connsiteX220" fmla="*/ 404708 w 461834"/>
                <a:gd name="connsiteY220" fmla="*/ 157285 h 460699"/>
                <a:gd name="connsiteX221" fmla="*/ 403784 w 461834"/>
                <a:gd name="connsiteY221" fmla="*/ 157977 h 460699"/>
                <a:gd name="connsiteX222" fmla="*/ 403092 w 461834"/>
                <a:gd name="connsiteY222" fmla="*/ 157054 h 460699"/>
                <a:gd name="connsiteX223" fmla="*/ 401244 w 461834"/>
                <a:gd name="connsiteY223" fmla="*/ 146432 h 460699"/>
                <a:gd name="connsiteX224" fmla="*/ 406786 w 461834"/>
                <a:gd name="connsiteY224" fmla="*/ 132808 h 460699"/>
                <a:gd name="connsiteX225" fmla="*/ 407017 w 461834"/>
                <a:gd name="connsiteY225" fmla="*/ 131885 h 460699"/>
                <a:gd name="connsiteX226" fmla="*/ 408171 w 461834"/>
                <a:gd name="connsiteY226" fmla="*/ 132115 h 460699"/>
                <a:gd name="connsiteX227" fmla="*/ 409788 w 461834"/>
                <a:gd name="connsiteY227" fmla="*/ 140197 h 460699"/>
                <a:gd name="connsiteX228" fmla="*/ 408633 w 461834"/>
                <a:gd name="connsiteY228" fmla="*/ 140890 h 460699"/>
                <a:gd name="connsiteX229" fmla="*/ 407940 w 461834"/>
                <a:gd name="connsiteY229" fmla="*/ 139966 h 460699"/>
                <a:gd name="connsiteX230" fmla="*/ 406786 w 461834"/>
                <a:gd name="connsiteY230" fmla="*/ 132808 h 460699"/>
                <a:gd name="connsiteX231" fmla="*/ 339595 w 461834"/>
                <a:gd name="connsiteY231" fmla="*/ 135348 h 460699"/>
                <a:gd name="connsiteX232" fmla="*/ 338671 w 461834"/>
                <a:gd name="connsiteY232" fmla="*/ 134655 h 460699"/>
                <a:gd name="connsiteX233" fmla="*/ 339595 w 461834"/>
                <a:gd name="connsiteY233" fmla="*/ 134194 h 460699"/>
                <a:gd name="connsiteX234" fmla="*/ 346984 w 461834"/>
                <a:gd name="connsiteY234" fmla="*/ 135348 h 460699"/>
                <a:gd name="connsiteX235" fmla="*/ 353680 w 461834"/>
                <a:gd name="connsiteY235" fmla="*/ 138350 h 460699"/>
                <a:gd name="connsiteX236" fmla="*/ 353910 w 461834"/>
                <a:gd name="connsiteY236" fmla="*/ 139274 h 460699"/>
                <a:gd name="connsiteX237" fmla="*/ 352756 w 461834"/>
                <a:gd name="connsiteY237" fmla="*/ 139505 h 460699"/>
                <a:gd name="connsiteX238" fmla="*/ 346291 w 461834"/>
                <a:gd name="connsiteY238" fmla="*/ 136734 h 460699"/>
                <a:gd name="connsiteX239" fmla="*/ 339595 w 461834"/>
                <a:gd name="connsiteY239" fmla="*/ 135348 h 460699"/>
                <a:gd name="connsiteX240" fmla="*/ 350216 w 461834"/>
                <a:gd name="connsiteY240" fmla="*/ 147586 h 460699"/>
                <a:gd name="connsiteX241" fmla="*/ 349292 w 461834"/>
                <a:gd name="connsiteY241" fmla="*/ 146894 h 460699"/>
                <a:gd name="connsiteX242" fmla="*/ 349985 w 461834"/>
                <a:gd name="connsiteY242" fmla="*/ 146201 h 460699"/>
                <a:gd name="connsiteX243" fmla="*/ 362915 w 461834"/>
                <a:gd name="connsiteY243" fmla="*/ 151512 h 460699"/>
                <a:gd name="connsiteX244" fmla="*/ 362915 w 461834"/>
                <a:gd name="connsiteY244" fmla="*/ 152435 h 460699"/>
                <a:gd name="connsiteX245" fmla="*/ 361530 w 461834"/>
                <a:gd name="connsiteY245" fmla="*/ 152435 h 460699"/>
                <a:gd name="connsiteX246" fmla="*/ 350216 w 461834"/>
                <a:gd name="connsiteY246" fmla="*/ 147586 h 460699"/>
                <a:gd name="connsiteX247" fmla="*/ 355989 w 461834"/>
                <a:gd name="connsiteY247" fmla="*/ 126805 h 460699"/>
                <a:gd name="connsiteX248" fmla="*/ 356681 w 461834"/>
                <a:gd name="connsiteY248" fmla="*/ 126112 h 460699"/>
                <a:gd name="connsiteX249" fmla="*/ 357605 w 461834"/>
                <a:gd name="connsiteY249" fmla="*/ 126805 h 460699"/>
                <a:gd name="connsiteX250" fmla="*/ 358067 w 461834"/>
                <a:gd name="connsiteY250" fmla="*/ 131885 h 460699"/>
                <a:gd name="connsiteX251" fmla="*/ 360376 w 461834"/>
                <a:gd name="connsiteY251" fmla="*/ 137195 h 460699"/>
                <a:gd name="connsiteX252" fmla="*/ 360145 w 461834"/>
                <a:gd name="connsiteY252" fmla="*/ 138119 h 460699"/>
                <a:gd name="connsiteX253" fmla="*/ 358990 w 461834"/>
                <a:gd name="connsiteY253" fmla="*/ 137888 h 460699"/>
                <a:gd name="connsiteX254" fmla="*/ 356219 w 461834"/>
                <a:gd name="connsiteY254" fmla="*/ 131885 h 460699"/>
                <a:gd name="connsiteX255" fmla="*/ 355989 w 461834"/>
                <a:gd name="connsiteY255" fmla="*/ 126805 h 460699"/>
                <a:gd name="connsiteX256" fmla="*/ 366610 w 461834"/>
                <a:gd name="connsiteY256" fmla="*/ 139505 h 460699"/>
                <a:gd name="connsiteX257" fmla="*/ 367302 w 461834"/>
                <a:gd name="connsiteY257" fmla="*/ 138812 h 460699"/>
                <a:gd name="connsiteX258" fmla="*/ 368226 w 461834"/>
                <a:gd name="connsiteY258" fmla="*/ 139505 h 460699"/>
                <a:gd name="connsiteX259" fmla="*/ 369150 w 461834"/>
                <a:gd name="connsiteY259" fmla="*/ 147586 h 460699"/>
                <a:gd name="connsiteX260" fmla="*/ 372844 w 461834"/>
                <a:gd name="connsiteY260" fmla="*/ 156361 h 460699"/>
                <a:gd name="connsiteX261" fmla="*/ 372613 w 461834"/>
                <a:gd name="connsiteY261" fmla="*/ 157054 h 460699"/>
                <a:gd name="connsiteX262" fmla="*/ 380925 w 461834"/>
                <a:gd name="connsiteY262" fmla="*/ 163981 h 460699"/>
                <a:gd name="connsiteX263" fmla="*/ 380925 w 461834"/>
                <a:gd name="connsiteY263" fmla="*/ 164905 h 460699"/>
                <a:gd name="connsiteX264" fmla="*/ 379771 w 461834"/>
                <a:gd name="connsiteY264" fmla="*/ 165135 h 460699"/>
                <a:gd name="connsiteX265" fmla="*/ 363377 w 461834"/>
                <a:gd name="connsiteY265" fmla="*/ 147817 h 460699"/>
                <a:gd name="connsiteX266" fmla="*/ 362454 w 461834"/>
                <a:gd name="connsiteY266" fmla="*/ 146663 h 460699"/>
                <a:gd name="connsiteX267" fmla="*/ 362223 w 461834"/>
                <a:gd name="connsiteY267" fmla="*/ 146432 h 460699"/>
                <a:gd name="connsiteX268" fmla="*/ 358528 w 461834"/>
                <a:gd name="connsiteY268" fmla="*/ 139735 h 460699"/>
                <a:gd name="connsiteX269" fmla="*/ 353449 w 461834"/>
                <a:gd name="connsiteY269" fmla="*/ 136272 h 460699"/>
                <a:gd name="connsiteX270" fmla="*/ 353449 w 461834"/>
                <a:gd name="connsiteY270" fmla="*/ 136272 h 460699"/>
                <a:gd name="connsiteX271" fmla="*/ 353449 w 461834"/>
                <a:gd name="connsiteY271" fmla="*/ 136272 h 460699"/>
                <a:gd name="connsiteX272" fmla="*/ 343751 w 461834"/>
                <a:gd name="connsiteY272" fmla="*/ 125188 h 460699"/>
                <a:gd name="connsiteX273" fmla="*/ 342596 w 461834"/>
                <a:gd name="connsiteY273" fmla="*/ 123341 h 460699"/>
                <a:gd name="connsiteX274" fmla="*/ 343058 w 461834"/>
                <a:gd name="connsiteY274" fmla="*/ 122417 h 460699"/>
                <a:gd name="connsiteX275" fmla="*/ 344213 w 461834"/>
                <a:gd name="connsiteY275" fmla="*/ 122648 h 460699"/>
                <a:gd name="connsiteX276" fmla="*/ 345367 w 461834"/>
                <a:gd name="connsiteY276" fmla="*/ 124726 h 460699"/>
                <a:gd name="connsiteX277" fmla="*/ 354603 w 461834"/>
                <a:gd name="connsiteY277" fmla="*/ 135117 h 460699"/>
                <a:gd name="connsiteX278" fmla="*/ 359914 w 461834"/>
                <a:gd name="connsiteY278" fmla="*/ 139043 h 460699"/>
                <a:gd name="connsiteX279" fmla="*/ 364070 w 461834"/>
                <a:gd name="connsiteY279" fmla="*/ 145970 h 460699"/>
                <a:gd name="connsiteX280" fmla="*/ 364763 w 461834"/>
                <a:gd name="connsiteY280" fmla="*/ 147125 h 460699"/>
                <a:gd name="connsiteX281" fmla="*/ 369611 w 461834"/>
                <a:gd name="connsiteY281" fmla="*/ 153590 h 460699"/>
                <a:gd name="connsiteX282" fmla="*/ 367533 w 461834"/>
                <a:gd name="connsiteY282" fmla="*/ 147817 h 460699"/>
                <a:gd name="connsiteX283" fmla="*/ 366610 w 461834"/>
                <a:gd name="connsiteY283" fmla="*/ 139505 h 460699"/>
                <a:gd name="connsiteX284" fmla="*/ 441190 w 461834"/>
                <a:gd name="connsiteY284" fmla="*/ 176450 h 460699"/>
                <a:gd name="connsiteX285" fmla="*/ 442113 w 461834"/>
                <a:gd name="connsiteY285" fmla="*/ 175757 h 460699"/>
                <a:gd name="connsiteX286" fmla="*/ 443037 w 461834"/>
                <a:gd name="connsiteY286" fmla="*/ 176450 h 460699"/>
                <a:gd name="connsiteX287" fmla="*/ 442575 w 461834"/>
                <a:gd name="connsiteY287" fmla="*/ 196077 h 460699"/>
                <a:gd name="connsiteX288" fmla="*/ 438650 w 461834"/>
                <a:gd name="connsiteY288" fmla="*/ 214781 h 460699"/>
                <a:gd name="connsiteX289" fmla="*/ 437726 w 461834"/>
                <a:gd name="connsiteY289" fmla="*/ 215243 h 460699"/>
                <a:gd name="connsiteX290" fmla="*/ 437033 w 461834"/>
                <a:gd name="connsiteY290" fmla="*/ 214319 h 460699"/>
                <a:gd name="connsiteX291" fmla="*/ 440959 w 461834"/>
                <a:gd name="connsiteY291" fmla="*/ 195846 h 460699"/>
                <a:gd name="connsiteX292" fmla="*/ 441190 w 461834"/>
                <a:gd name="connsiteY292" fmla="*/ 176450 h 460699"/>
                <a:gd name="connsiteX293" fmla="*/ 453658 w 461834"/>
                <a:gd name="connsiteY293" fmla="*/ 191921 h 460699"/>
                <a:gd name="connsiteX294" fmla="*/ 454813 w 461834"/>
                <a:gd name="connsiteY294" fmla="*/ 192152 h 460699"/>
                <a:gd name="connsiteX295" fmla="*/ 454813 w 461834"/>
                <a:gd name="connsiteY295" fmla="*/ 193075 h 460699"/>
                <a:gd name="connsiteX296" fmla="*/ 447655 w 461834"/>
                <a:gd name="connsiteY296" fmla="*/ 200003 h 460699"/>
                <a:gd name="connsiteX297" fmla="*/ 446500 w 461834"/>
                <a:gd name="connsiteY297" fmla="*/ 200465 h 460699"/>
                <a:gd name="connsiteX298" fmla="*/ 446038 w 461834"/>
                <a:gd name="connsiteY298" fmla="*/ 199541 h 460699"/>
                <a:gd name="connsiteX299" fmla="*/ 453658 w 461834"/>
                <a:gd name="connsiteY299" fmla="*/ 191921 h 460699"/>
                <a:gd name="connsiteX300" fmla="*/ 451349 w 461834"/>
                <a:gd name="connsiteY300" fmla="*/ 179452 h 460699"/>
                <a:gd name="connsiteX301" fmla="*/ 452273 w 461834"/>
                <a:gd name="connsiteY301" fmla="*/ 179914 h 460699"/>
                <a:gd name="connsiteX302" fmla="*/ 451811 w 461834"/>
                <a:gd name="connsiteY302" fmla="*/ 180837 h 460699"/>
                <a:gd name="connsiteX303" fmla="*/ 447193 w 461834"/>
                <a:gd name="connsiteY303" fmla="*/ 184070 h 460699"/>
                <a:gd name="connsiteX304" fmla="*/ 446731 w 461834"/>
                <a:gd name="connsiteY304" fmla="*/ 184994 h 460699"/>
                <a:gd name="connsiteX305" fmla="*/ 445577 w 461834"/>
                <a:gd name="connsiteY305" fmla="*/ 185225 h 460699"/>
                <a:gd name="connsiteX306" fmla="*/ 445115 w 461834"/>
                <a:gd name="connsiteY306" fmla="*/ 184301 h 460699"/>
                <a:gd name="connsiteX307" fmla="*/ 445577 w 461834"/>
                <a:gd name="connsiteY307" fmla="*/ 183608 h 460699"/>
                <a:gd name="connsiteX308" fmla="*/ 451349 w 461834"/>
                <a:gd name="connsiteY308" fmla="*/ 179452 h 460699"/>
                <a:gd name="connsiteX309" fmla="*/ 434494 w 461834"/>
                <a:gd name="connsiteY309" fmla="*/ 183146 h 460699"/>
                <a:gd name="connsiteX310" fmla="*/ 433570 w 461834"/>
                <a:gd name="connsiteY310" fmla="*/ 182454 h 460699"/>
                <a:gd name="connsiteX311" fmla="*/ 434494 w 461834"/>
                <a:gd name="connsiteY311" fmla="*/ 181761 h 460699"/>
                <a:gd name="connsiteX312" fmla="*/ 440266 w 461834"/>
                <a:gd name="connsiteY312" fmla="*/ 188457 h 460699"/>
                <a:gd name="connsiteX313" fmla="*/ 439573 w 461834"/>
                <a:gd name="connsiteY313" fmla="*/ 189150 h 460699"/>
                <a:gd name="connsiteX314" fmla="*/ 438650 w 461834"/>
                <a:gd name="connsiteY314" fmla="*/ 188688 h 460699"/>
                <a:gd name="connsiteX315" fmla="*/ 434494 w 461834"/>
                <a:gd name="connsiteY315" fmla="*/ 183146 h 460699"/>
                <a:gd name="connsiteX316" fmla="*/ 431030 w 461834"/>
                <a:gd name="connsiteY316" fmla="*/ 193075 h 460699"/>
                <a:gd name="connsiteX317" fmla="*/ 431030 w 461834"/>
                <a:gd name="connsiteY317" fmla="*/ 191921 h 460699"/>
                <a:gd name="connsiteX318" fmla="*/ 432416 w 461834"/>
                <a:gd name="connsiteY318" fmla="*/ 192152 h 460699"/>
                <a:gd name="connsiteX319" fmla="*/ 436572 w 461834"/>
                <a:gd name="connsiteY319" fmla="*/ 196770 h 460699"/>
                <a:gd name="connsiteX320" fmla="*/ 439804 w 461834"/>
                <a:gd name="connsiteY320" fmla="*/ 202312 h 460699"/>
                <a:gd name="connsiteX321" fmla="*/ 439112 w 461834"/>
                <a:gd name="connsiteY321" fmla="*/ 203005 h 460699"/>
                <a:gd name="connsiteX322" fmla="*/ 438188 w 461834"/>
                <a:gd name="connsiteY322" fmla="*/ 202543 h 460699"/>
                <a:gd name="connsiteX323" fmla="*/ 435186 w 461834"/>
                <a:gd name="connsiteY323" fmla="*/ 197463 h 460699"/>
                <a:gd name="connsiteX324" fmla="*/ 431030 w 461834"/>
                <a:gd name="connsiteY324" fmla="*/ 193075 h 460699"/>
                <a:gd name="connsiteX325" fmla="*/ 428259 w 461834"/>
                <a:gd name="connsiteY325" fmla="*/ 204852 h 460699"/>
                <a:gd name="connsiteX326" fmla="*/ 427105 w 461834"/>
                <a:gd name="connsiteY326" fmla="*/ 204159 h 460699"/>
                <a:gd name="connsiteX327" fmla="*/ 427798 w 461834"/>
                <a:gd name="connsiteY327" fmla="*/ 203466 h 460699"/>
                <a:gd name="connsiteX328" fmla="*/ 434724 w 461834"/>
                <a:gd name="connsiteY328" fmla="*/ 207161 h 460699"/>
                <a:gd name="connsiteX329" fmla="*/ 436110 w 461834"/>
                <a:gd name="connsiteY329" fmla="*/ 209008 h 460699"/>
                <a:gd name="connsiteX330" fmla="*/ 437033 w 461834"/>
                <a:gd name="connsiteY330" fmla="*/ 210625 h 460699"/>
                <a:gd name="connsiteX331" fmla="*/ 436572 w 461834"/>
                <a:gd name="connsiteY331" fmla="*/ 212472 h 460699"/>
                <a:gd name="connsiteX332" fmla="*/ 435186 w 461834"/>
                <a:gd name="connsiteY332" fmla="*/ 212241 h 460699"/>
                <a:gd name="connsiteX333" fmla="*/ 435417 w 461834"/>
                <a:gd name="connsiteY333" fmla="*/ 211317 h 460699"/>
                <a:gd name="connsiteX334" fmla="*/ 435417 w 461834"/>
                <a:gd name="connsiteY334" fmla="*/ 210855 h 460699"/>
                <a:gd name="connsiteX335" fmla="*/ 434724 w 461834"/>
                <a:gd name="connsiteY335" fmla="*/ 209470 h 460699"/>
                <a:gd name="connsiteX336" fmla="*/ 433339 w 461834"/>
                <a:gd name="connsiteY336" fmla="*/ 207854 h 460699"/>
                <a:gd name="connsiteX337" fmla="*/ 428259 w 461834"/>
                <a:gd name="connsiteY337" fmla="*/ 204852 h 460699"/>
                <a:gd name="connsiteX338" fmla="*/ 449502 w 461834"/>
                <a:gd name="connsiteY338" fmla="*/ 204159 h 460699"/>
                <a:gd name="connsiteX339" fmla="*/ 450656 w 461834"/>
                <a:gd name="connsiteY339" fmla="*/ 204390 h 460699"/>
                <a:gd name="connsiteX340" fmla="*/ 450195 w 461834"/>
                <a:gd name="connsiteY340" fmla="*/ 205314 h 460699"/>
                <a:gd name="connsiteX341" fmla="*/ 442575 w 461834"/>
                <a:gd name="connsiteY341" fmla="*/ 214319 h 460699"/>
                <a:gd name="connsiteX342" fmla="*/ 441651 w 461834"/>
                <a:gd name="connsiteY342" fmla="*/ 214781 h 460699"/>
                <a:gd name="connsiteX343" fmla="*/ 440959 w 461834"/>
                <a:gd name="connsiteY343" fmla="*/ 214088 h 460699"/>
                <a:gd name="connsiteX344" fmla="*/ 449502 w 461834"/>
                <a:gd name="connsiteY344" fmla="*/ 204159 h 460699"/>
                <a:gd name="connsiteX345" fmla="*/ 408171 w 461834"/>
                <a:gd name="connsiteY345" fmla="*/ 227250 h 460699"/>
                <a:gd name="connsiteX346" fmla="*/ 409095 w 461834"/>
                <a:gd name="connsiteY346" fmla="*/ 226557 h 460699"/>
                <a:gd name="connsiteX347" fmla="*/ 410018 w 461834"/>
                <a:gd name="connsiteY347" fmla="*/ 227481 h 460699"/>
                <a:gd name="connsiteX348" fmla="*/ 410249 w 461834"/>
                <a:gd name="connsiteY348" fmla="*/ 233254 h 460699"/>
                <a:gd name="connsiteX349" fmla="*/ 411635 w 461834"/>
                <a:gd name="connsiteY349" fmla="*/ 237872 h 460699"/>
                <a:gd name="connsiteX350" fmla="*/ 412097 w 461834"/>
                <a:gd name="connsiteY350" fmla="*/ 237641 h 460699"/>
                <a:gd name="connsiteX351" fmla="*/ 412558 w 461834"/>
                <a:gd name="connsiteY351" fmla="*/ 236948 h 460699"/>
                <a:gd name="connsiteX352" fmla="*/ 421332 w 461834"/>
                <a:gd name="connsiteY352" fmla="*/ 224479 h 460699"/>
                <a:gd name="connsiteX353" fmla="*/ 422487 w 461834"/>
                <a:gd name="connsiteY353" fmla="*/ 224248 h 460699"/>
                <a:gd name="connsiteX354" fmla="*/ 422949 w 461834"/>
                <a:gd name="connsiteY354" fmla="*/ 225172 h 460699"/>
                <a:gd name="connsiteX355" fmla="*/ 413944 w 461834"/>
                <a:gd name="connsiteY355" fmla="*/ 237641 h 460699"/>
                <a:gd name="connsiteX356" fmla="*/ 413944 w 461834"/>
                <a:gd name="connsiteY356" fmla="*/ 237641 h 460699"/>
                <a:gd name="connsiteX357" fmla="*/ 418562 w 461834"/>
                <a:gd name="connsiteY357" fmla="*/ 236717 h 460699"/>
                <a:gd name="connsiteX358" fmla="*/ 426181 w 461834"/>
                <a:gd name="connsiteY358" fmla="*/ 233254 h 460699"/>
                <a:gd name="connsiteX359" fmla="*/ 427336 w 461834"/>
                <a:gd name="connsiteY359" fmla="*/ 233485 h 460699"/>
                <a:gd name="connsiteX360" fmla="*/ 427336 w 461834"/>
                <a:gd name="connsiteY360" fmla="*/ 234408 h 460699"/>
                <a:gd name="connsiteX361" fmla="*/ 419254 w 461834"/>
                <a:gd name="connsiteY361" fmla="*/ 238103 h 460699"/>
                <a:gd name="connsiteX362" fmla="*/ 413020 w 461834"/>
                <a:gd name="connsiteY362" fmla="*/ 239257 h 460699"/>
                <a:gd name="connsiteX363" fmla="*/ 404477 w 461834"/>
                <a:gd name="connsiteY363" fmla="*/ 250341 h 460699"/>
                <a:gd name="connsiteX364" fmla="*/ 404477 w 461834"/>
                <a:gd name="connsiteY364" fmla="*/ 250341 h 460699"/>
                <a:gd name="connsiteX365" fmla="*/ 404477 w 461834"/>
                <a:gd name="connsiteY365" fmla="*/ 250341 h 460699"/>
                <a:gd name="connsiteX366" fmla="*/ 403322 w 461834"/>
                <a:gd name="connsiteY366" fmla="*/ 251265 h 460699"/>
                <a:gd name="connsiteX367" fmla="*/ 411173 w 461834"/>
                <a:gd name="connsiteY367" fmla="*/ 248955 h 460699"/>
                <a:gd name="connsiteX368" fmla="*/ 418793 w 461834"/>
                <a:gd name="connsiteY368" fmla="*/ 243645 h 460699"/>
                <a:gd name="connsiteX369" fmla="*/ 419947 w 461834"/>
                <a:gd name="connsiteY369" fmla="*/ 243645 h 460699"/>
                <a:gd name="connsiteX370" fmla="*/ 419947 w 461834"/>
                <a:gd name="connsiteY370" fmla="*/ 244568 h 460699"/>
                <a:gd name="connsiteX371" fmla="*/ 412097 w 461834"/>
                <a:gd name="connsiteY371" fmla="*/ 250110 h 460699"/>
                <a:gd name="connsiteX372" fmla="*/ 403553 w 461834"/>
                <a:gd name="connsiteY372" fmla="*/ 252650 h 460699"/>
                <a:gd name="connsiteX373" fmla="*/ 402630 w 461834"/>
                <a:gd name="connsiteY373" fmla="*/ 252188 h 460699"/>
                <a:gd name="connsiteX374" fmla="*/ 396396 w 461834"/>
                <a:gd name="connsiteY374" fmla="*/ 264888 h 460699"/>
                <a:gd name="connsiteX375" fmla="*/ 396396 w 461834"/>
                <a:gd name="connsiteY375" fmla="*/ 265119 h 460699"/>
                <a:gd name="connsiteX376" fmla="*/ 396396 w 461834"/>
                <a:gd name="connsiteY376" fmla="*/ 265119 h 460699"/>
                <a:gd name="connsiteX377" fmla="*/ 393625 w 461834"/>
                <a:gd name="connsiteY377" fmla="*/ 272508 h 460699"/>
                <a:gd name="connsiteX378" fmla="*/ 389007 w 461834"/>
                <a:gd name="connsiteY378" fmla="*/ 279205 h 460699"/>
                <a:gd name="connsiteX379" fmla="*/ 387852 w 461834"/>
                <a:gd name="connsiteY379" fmla="*/ 279205 h 460699"/>
                <a:gd name="connsiteX380" fmla="*/ 387621 w 461834"/>
                <a:gd name="connsiteY380" fmla="*/ 278281 h 460699"/>
                <a:gd name="connsiteX381" fmla="*/ 392008 w 461834"/>
                <a:gd name="connsiteY381" fmla="*/ 272046 h 460699"/>
                <a:gd name="connsiteX382" fmla="*/ 394548 w 461834"/>
                <a:gd name="connsiteY382" fmla="*/ 264657 h 460699"/>
                <a:gd name="connsiteX383" fmla="*/ 403092 w 461834"/>
                <a:gd name="connsiteY383" fmla="*/ 249417 h 460699"/>
                <a:gd name="connsiteX384" fmla="*/ 410711 w 461834"/>
                <a:gd name="connsiteY384" fmla="*/ 239488 h 460699"/>
                <a:gd name="connsiteX385" fmla="*/ 410480 w 461834"/>
                <a:gd name="connsiteY385" fmla="*/ 239257 h 460699"/>
                <a:gd name="connsiteX386" fmla="*/ 408633 w 461834"/>
                <a:gd name="connsiteY386" fmla="*/ 233254 h 460699"/>
                <a:gd name="connsiteX387" fmla="*/ 408171 w 461834"/>
                <a:gd name="connsiteY387" fmla="*/ 227250 h 460699"/>
                <a:gd name="connsiteX388" fmla="*/ 401244 w 461834"/>
                <a:gd name="connsiteY388" fmla="*/ 235332 h 460699"/>
                <a:gd name="connsiteX389" fmla="*/ 402399 w 461834"/>
                <a:gd name="connsiteY389" fmla="*/ 234870 h 460699"/>
                <a:gd name="connsiteX390" fmla="*/ 403092 w 461834"/>
                <a:gd name="connsiteY390" fmla="*/ 235563 h 460699"/>
                <a:gd name="connsiteX391" fmla="*/ 401244 w 461834"/>
                <a:gd name="connsiteY391" fmla="*/ 250803 h 460699"/>
                <a:gd name="connsiteX392" fmla="*/ 400552 w 461834"/>
                <a:gd name="connsiteY392" fmla="*/ 251495 h 460699"/>
                <a:gd name="connsiteX393" fmla="*/ 399628 w 461834"/>
                <a:gd name="connsiteY393" fmla="*/ 250803 h 460699"/>
                <a:gd name="connsiteX394" fmla="*/ 401244 w 461834"/>
                <a:gd name="connsiteY394" fmla="*/ 235332 h 460699"/>
                <a:gd name="connsiteX395" fmla="*/ 390854 w 461834"/>
                <a:gd name="connsiteY395" fmla="*/ 253343 h 460699"/>
                <a:gd name="connsiteX396" fmla="*/ 391778 w 461834"/>
                <a:gd name="connsiteY396" fmla="*/ 252881 h 460699"/>
                <a:gd name="connsiteX397" fmla="*/ 392470 w 461834"/>
                <a:gd name="connsiteY397" fmla="*/ 253805 h 460699"/>
                <a:gd name="connsiteX398" fmla="*/ 391778 w 461834"/>
                <a:gd name="connsiteY398" fmla="*/ 259115 h 460699"/>
                <a:gd name="connsiteX399" fmla="*/ 392932 w 461834"/>
                <a:gd name="connsiteY399" fmla="*/ 264888 h 460699"/>
                <a:gd name="connsiteX400" fmla="*/ 392470 w 461834"/>
                <a:gd name="connsiteY400" fmla="*/ 265812 h 460699"/>
                <a:gd name="connsiteX401" fmla="*/ 391316 w 461834"/>
                <a:gd name="connsiteY401" fmla="*/ 265350 h 460699"/>
                <a:gd name="connsiteX402" fmla="*/ 389930 w 461834"/>
                <a:gd name="connsiteY402" fmla="*/ 259115 h 460699"/>
                <a:gd name="connsiteX403" fmla="*/ 390854 w 461834"/>
                <a:gd name="connsiteY403" fmla="*/ 253343 h 460699"/>
                <a:gd name="connsiteX404" fmla="*/ 412558 w 461834"/>
                <a:gd name="connsiteY404" fmla="*/ 256114 h 460699"/>
                <a:gd name="connsiteX405" fmla="*/ 413713 w 461834"/>
                <a:gd name="connsiteY405" fmla="*/ 256345 h 460699"/>
                <a:gd name="connsiteX406" fmla="*/ 413713 w 461834"/>
                <a:gd name="connsiteY406" fmla="*/ 257268 h 460699"/>
                <a:gd name="connsiteX407" fmla="*/ 397781 w 461834"/>
                <a:gd name="connsiteY407" fmla="*/ 265119 h 460699"/>
                <a:gd name="connsiteX408" fmla="*/ 396626 w 461834"/>
                <a:gd name="connsiteY408" fmla="*/ 264657 h 460699"/>
                <a:gd name="connsiteX409" fmla="*/ 397319 w 461834"/>
                <a:gd name="connsiteY409" fmla="*/ 263734 h 460699"/>
                <a:gd name="connsiteX410" fmla="*/ 412558 w 461834"/>
                <a:gd name="connsiteY410" fmla="*/ 256114 h 460699"/>
                <a:gd name="connsiteX411" fmla="*/ 449271 w 461834"/>
                <a:gd name="connsiteY411" fmla="*/ 257730 h 460699"/>
                <a:gd name="connsiteX412" fmla="*/ 450426 w 461834"/>
                <a:gd name="connsiteY412" fmla="*/ 257961 h 460699"/>
                <a:gd name="connsiteX413" fmla="*/ 450195 w 461834"/>
                <a:gd name="connsiteY413" fmla="*/ 258885 h 460699"/>
                <a:gd name="connsiteX414" fmla="*/ 444653 w 461834"/>
                <a:gd name="connsiteY414" fmla="*/ 263734 h 460699"/>
                <a:gd name="connsiteX415" fmla="*/ 443729 w 461834"/>
                <a:gd name="connsiteY415" fmla="*/ 264195 h 460699"/>
                <a:gd name="connsiteX416" fmla="*/ 443037 w 461834"/>
                <a:gd name="connsiteY416" fmla="*/ 263272 h 460699"/>
                <a:gd name="connsiteX417" fmla="*/ 449271 w 461834"/>
                <a:gd name="connsiteY417" fmla="*/ 257730 h 460699"/>
                <a:gd name="connsiteX418" fmla="*/ 445346 w 461834"/>
                <a:gd name="connsiteY418" fmla="*/ 266043 h 460699"/>
                <a:gd name="connsiteX419" fmla="*/ 446500 w 461834"/>
                <a:gd name="connsiteY419" fmla="*/ 265581 h 460699"/>
                <a:gd name="connsiteX420" fmla="*/ 447193 w 461834"/>
                <a:gd name="connsiteY420" fmla="*/ 266274 h 460699"/>
                <a:gd name="connsiteX421" fmla="*/ 444191 w 461834"/>
                <a:gd name="connsiteY421" fmla="*/ 270430 h 460699"/>
                <a:gd name="connsiteX422" fmla="*/ 439112 w 461834"/>
                <a:gd name="connsiteY422" fmla="*/ 271354 h 460699"/>
                <a:gd name="connsiteX423" fmla="*/ 438188 w 461834"/>
                <a:gd name="connsiteY423" fmla="*/ 270661 h 460699"/>
                <a:gd name="connsiteX424" fmla="*/ 433570 w 461834"/>
                <a:gd name="connsiteY424" fmla="*/ 275510 h 460699"/>
                <a:gd name="connsiteX425" fmla="*/ 432185 w 461834"/>
                <a:gd name="connsiteY425" fmla="*/ 275510 h 460699"/>
                <a:gd name="connsiteX426" fmla="*/ 432185 w 461834"/>
                <a:gd name="connsiteY426" fmla="*/ 274586 h 460699"/>
                <a:gd name="connsiteX427" fmla="*/ 440959 w 461834"/>
                <a:gd name="connsiteY427" fmla="*/ 263041 h 460699"/>
                <a:gd name="connsiteX428" fmla="*/ 440959 w 461834"/>
                <a:gd name="connsiteY428" fmla="*/ 263041 h 460699"/>
                <a:gd name="connsiteX429" fmla="*/ 440959 w 461834"/>
                <a:gd name="connsiteY429" fmla="*/ 263041 h 460699"/>
                <a:gd name="connsiteX430" fmla="*/ 443960 w 461834"/>
                <a:gd name="connsiteY430" fmla="*/ 249648 h 460699"/>
                <a:gd name="connsiteX431" fmla="*/ 444653 w 461834"/>
                <a:gd name="connsiteY431" fmla="*/ 248955 h 460699"/>
                <a:gd name="connsiteX432" fmla="*/ 445577 w 461834"/>
                <a:gd name="connsiteY432" fmla="*/ 249648 h 460699"/>
                <a:gd name="connsiteX433" fmla="*/ 442575 w 461834"/>
                <a:gd name="connsiteY433" fmla="*/ 263503 h 460699"/>
                <a:gd name="connsiteX434" fmla="*/ 442575 w 461834"/>
                <a:gd name="connsiteY434" fmla="*/ 263503 h 460699"/>
                <a:gd name="connsiteX435" fmla="*/ 442575 w 461834"/>
                <a:gd name="connsiteY435" fmla="*/ 263503 h 460699"/>
                <a:gd name="connsiteX436" fmla="*/ 438650 w 461834"/>
                <a:gd name="connsiteY436" fmla="*/ 269968 h 460699"/>
                <a:gd name="connsiteX437" fmla="*/ 439342 w 461834"/>
                <a:gd name="connsiteY437" fmla="*/ 269968 h 460699"/>
                <a:gd name="connsiteX438" fmla="*/ 443037 w 461834"/>
                <a:gd name="connsiteY438" fmla="*/ 269275 h 460699"/>
                <a:gd name="connsiteX439" fmla="*/ 445346 w 461834"/>
                <a:gd name="connsiteY439" fmla="*/ 266043 h 460699"/>
                <a:gd name="connsiteX440" fmla="*/ 437726 w 461834"/>
                <a:gd name="connsiteY440" fmla="*/ 255883 h 460699"/>
                <a:gd name="connsiteX441" fmla="*/ 436803 w 461834"/>
                <a:gd name="connsiteY441" fmla="*/ 255190 h 460699"/>
                <a:gd name="connsiteX442" fmla="*/ 437495 w 461834"/>
                <a:gd name="connsiteY442" fmla="*/ 254497 h 460699"/>
                <a:gd name="connsiteX443" fmla="*/ 440959 w 461834"/>
                <a:gd name="connsiteY443" fmla="*/ 258885 h 460699"/>
                <a:gd name="connsiteX444" fmla="*/ 440035 w 461834"/>
                <a:gd name="connsiteY444" fmla="*/ 259577 h 460699"/>
                <a:gd name="connsiteX445" fmla="*/ 439112 w 461834"/>
                <a:gd name="connsiteY445" fmla="*/ 258885 h 460699"/>
                <a:gd name="connsiteX446" fmla="*/ 437726 w 461834"/>
                <a:gd name="connsiteY446" fmla="*/ 255883 h 460699"/>
                <a:gd name="connsiteX447" fmla="*/ 431030 w 461834"/>
                <a:gd name="connsiteY447" fmla="*/ 264195 h 460699"/>
                <a:gd name="connsiteX448" fmla="*/ 431030 w 461834"/>
                <a:gd name="connsiteY448" fmla="*/ 263272 h 460699"/>
                <a:gd name="connsiteX449" fmla="*/ 432185 w 461834"/>
                <a:gd name="connsiteY449" fmla="*/ 263272 h 460699"/>
                <a:gd name="connsiteX450" fmla="*/ 434724 w 461834"/>
                <a:gd name="connsiteY450" fmla="*/ 265812 h 460699"/>
                <a:gd name="connsiteX451" fmla="*/ 435186 w 461834"/>
                <a:gd name="connsiteY451" fmla="*/ 269737 h 460699"/>
                <a:gd name="connsiteX452" fmla="*/ 434263 w 461834"/>
                <a:gd name="connsiteY452" fmla="*/ 270430 h 460699"/>
                <a:gd name="connsiteX453" fmla="*/ 433570 w 461834"/>
                <a:gd name="connsiteY453" fmla="*/ 269506 h 460699"/>
                <a:gd name="connsiteX454" fmla="*/ 433108 w 461834"/>
                <a:gd name="connsiteY454" fmla="*/ 266274 h 460699"/>
                <a:gd name="connsiteX455" fmla="*/ 431030 w 461834"/>
                <a:gd name="connsiteY455" fmla="*/ 264195 h 460699"/>
                <a:gd name="connsiteX456" fmla="*/ 383234 w 461834"/>
                <a:gd name="connsiteY456" fmla="*/ 206006 h 460699"/>
                <a:gd name="connsiteX457" fmla="*/ 384389 w 461834"/>
                <a:gd name="connsiteY457" fmla="*/ 206237 h 460699"/>
                <a:gd name="connsiteX458" fmla="*/ 383927 w 461834"/>
                <a:gd name="connsiteY458" fmla="*/ 207161 h 460699"/>
                <a:gd name="connsiteX459" fmla="*/ 382542 w 461834"/>
                <a:gd name="connsiteY459" fmla="*/ 212934 h 460699"/>
                <a:gd name="connsiteX460" fmla="*/ 381849 w 461834"/>
                <a:gd name="connsiteY460" fmla="*/ 213626 h 460699"/>
                <a:gd name="connsiteX461" fmla="*/ 380925 w 461834"/>
                <a:gd name="connsiteY461" fmla="*/ 213165 h 460699"/>
                <a:gd name="connsiteX462" fmla="*/ 383234 w 461834"/>
                <a:gd name="connsiteY462" fmla="*/ 206006 h 460699"/>
                <a:gd name="connsiteX463" fmla="*/ 388314 w 461834"/>
                <a:gd name="connsiteY463" fmla="*/ 214319 h 460699"/>
                <a:gd name="connsiteX464" fmla="*/ 388776 w 461834"/>
                <a:gd name="connsiteY464" fmla="*/ 213395 h 460699"/>
                <a:gd name="connsiteX465" fmla="*/ 389930 w 461834"/>
                <a:gd name="connsiteY465" fmla="*/ 213857 h 460699"/>
                <a:gd name="connsiteX466" fmla="*/ 388776 w 461834"/>
                <a:gd name="connsiteY466" fmla="*/ 224710 h 460699"/>
                <a:gd name="connsiteX467" fmla="*/ 387621 w 461834"/>
                <a:gd name="connsiteY467" fmla="*/ 224941 h 460699"/>
                <a:gd name="connsiteX468" fmla="*/ 387391 w 461834"/>
                <a:gd name="connsiteY468" fmla="*/ 224017 h 460699"/>
                <a:gd name="connsiteX469" fmla="*/ 388314 w 461834"/>
                <a:gd name="connsiteY469" fmla="*/ 214319 h 460699"/>
                <a:gd name="connsiteX470" fmla="*/ 383927 w 461834"/>
                <a:gd name="connsiteY470" fmla="*/ 228866 h 460699"/>
                <a:gd name="connsiteX471" fmla="*/ 383927 w 461834"/>
                <a:gd name="connsiteY471" fmla="*/ 229790 h 460699"/>
                <a:gd name="connsiteX472" fmla="*/ 382773 w 461834"/>
                <a:gd name="connsiteY472" fmla="*/ 229559 h 460699"/>
                <a:gd name="connsiteX473" fmla="*/ 379540 w 461834"/>
                <a:gd name="connsiteY473" fmla="*/ 227250 h 460699"/>
                <a:gd name="connsiteX474" fmla="*/ 376077 w 461834"/>
                <a:gd name="connsiteY474" fmla="*/ 227019 h 460699"/>
                <a:gd name="connsiteX475" fmla="*/ 375153 w 461834"/>
                <a:gd name="connsiteY475" fmla="*/ 226557 h 460699"/>
                <a:gd name="connsiteX476" fmla="*/ 375615 w 461834"/>
                <a:gd name="connsiteY476" fmla="*/ 225634 h 460699"/>
                <a:gd name="connsiteX477" fmla="*/ 380464 w 461834"/>
                <a:gd name="connsiteY477" fmla="*/ 226095 h 460699"/>
                <a:gd name="connsiteX478" fmla="*/ 383927 w 461834"/>
                <a:gd name="connsiteY478" fmla="*/ 228866 h 460699"/>
                <a:gd name="connsiteX479" fmla="*/ 377462 w 461834"/>
                <a:gd name="connsiteY479" fmla="*/ 217090 h 460699"/>
                <a:gd name="connsiteX480" fmla="*/ 382542 w 461834"/>
                <a:gd name="connsiteY480" fmla="*/ 222401 h 460699"/>
                <a:gd name="connsiteX481" fmla="*/ 385543 w 461834"/>
                <a:gd name="connsiteY481" fmla="*/ 230021 h 460699"/>
                <a:gd name="connsiteX482" fmla="*/ 386467 w 461834"/>
                <a:gd name="connsiteY482" fmla="*/ 230714 h 460699"/>
                <a:gd name="connsiteX483" fmla="*/ 387160 w 461834"/>
                <a:gd name="connsiteY483" fmla="*/ 230021 h 460699"/>
                <a:gd name="connsiteX484" fmla="*/ 383927 w 461834"/>
                <a:gd name="connsiteY484" fmla="*/ 221708 h 460699"/>
                <a:gd name="connsiteX485" fmla="*/ 378616 w 461834"/>
                <a:gd name="connsiteY485" fmla="*/ 215935 h 460699"/>
                <a:gd name="connsiteX486" fmla="*/ 371228 w 461834"/>
                <a:gd name="connsiteY486" fmla="*/ 202312 h 460699"/>
                <a:gd name="connsiteX487" fmla="*/ 371228 w 461834"/>
                <a:gd name="connsiteY487" fmla="*/ 202312 h 460699"/>
                <a:gd name="connsiteX488" fmla="*/ 370997 w 461834"/>
                <a:gd name="connsiteY488" fmla="*/ 201388 h 460699"/>
                <a:gd name="connsiteX489" fmla="*/ 370073 w 461834"/>
                <a:gd name="connsiteY489" fmla="*/ 200926 h 460699"/>
                <a:gd name="connsiteX490" fmla="*/ 369381 w 461834"/>
                <a:gd name="connsiteY490" fmla="*/ 201619 h 460699"/>
                <a:gd name="connsiteX491" fmla="*/ 369611 w 461834"/>
                <a:gd name="connsiteY491" fmla="*/ 202312 h 460699"/>
                <a:gd name="connsiteX492" fmla="*/ 376769 w 461834"/>
                <a:gd name="connsiteY492" fmla="*/ 216166 h 460699"/>
                <a:gd name="connsiteX493" fmla="*/ 376077 w 461834"/>
                <a:gd name="connsiteY493" fmla="*/ 216397 h 460699"/>
                <a:gd name="connsiteX494" fmla="*/ 368457 w 461834"/>
                <a:gd name="connsiteY494" fmla="*/ 215935 h 460699"/>
                <a:gd name="connsiteX495" fmla="*/ 367072 w 461834"/>
                <a:gd name="connsiteY495" fmla="*/ 214781 h 460699"/>
                <a:gd name="connsiteX496" fmla="*/ 365686 w 461834"/>
                <a:gd name="connsiteY496" fmla="*/ 215012 h 460699"/>
                <a:gd name="connsiteX497" fmla="*/ 365917 w 461834"/>
                <a:gd name="connsiteY497" fmla="*/ 215935 h 460699"/>
                <a:gd name="connsiteX498" fmla="*/ 367302 w 461834"/>
                <a:gd name="connsiteY498" fmla="*/ 216859 h 460699"/>
                <a:gd name="connsiteX499" fmla="*/ 377231 w 461834"/>
                <a:gd name="connsiteY499" fmla="*/ 217552 h 460699"/>
                <a:gd name="connsiteX500" fmla="*/ 377462 w 461834"/>
                <a:gd name="connsiteY500" fmla="*/ 217090 h 460699"/>
                <a:gd name="connsiteX501" fmla="*/ 342366 w 461834"/>
                <a:gd name="connsiteY501" fmla="*/ 238334 h 460699"/>
                <a:gd name="connsiteX502" fmla="*/ 343289 w 461834"/>
                <a:gd name="connsiteY502" fmla="*/ 237641 h 460699"/>
                <a:gd name="connsiteX503" fmla="*/ 344213 w 461834"/>
                <a:gd name="connsiteY503" fmla="*/ 238334 h 460699"/>
                <a:gd name="connsiteX504" fmla="*/ 346060 w 461834"/>
                <a:gd name="connsiteY504" fmla="*/ 249417 h 460699"/>
                <a:gd name="connsiteX505" fmla="*/ 351140 w 461834"/>
                <a:gd name="connsiteY505" fmla="*/ 261655 h 460699"/>
                <a:gd name="connsiteX506" fmla="*/ 350909 w 461834"/>
                <a:gd name="connsiteY506" fmla="*/ 262579 h 460699"/>
                <a:gd name="connsiteX507" fmla="*/ 349754 w 461834"/>
                <a:gd name="connsiteY507" fmla="*/ 262117 h 460699"/>
                <a:gd name="connsiteX508" fmla="*/ 344213 w 461834"/>
                <a:gd name="connsiteY508" fmla="*/ 249879 h 460699"/>
                <a:gd name="connsiteX509" fmla="*/ 342366 w 461834"/>
                <a:gd name="connsiteY509" fmla="*/ 238334 h 460699"/>
                <a:gd name="connsiteX510" fmla="*/ 355065 w 461834"/>
                <a:gd name="connsiteY510" fmla="*/ 249186 h 460699"/>
                <a:gd name="connsiteX511" fmla="*/ 356219 w 461834"/>
                <a:gd name="connsiteY511" fmla="*/ 249648 h 460699"/>
                <a:gd name="connsiteX512" fmla="*/ 355758 w 461834"/>
                <a:gd name="connsiteY512" fmla="*/ 250341 h 460699"/>
                <a:gd name="connsiteX513" fmla="*/ 355065 w 461834"/>
                <a:gd name="connsiteY513" fmla="*/ 251495 h 460699"/>
                <a:gd name="connsiteX514" fmla="*/ 355065 w 461834"/>
                <a:gd name="connsiteY514" fmla="*/ 251495 h 460699"/>
                <a:gd name="connsiteX515" fmla="*/ 354372 w 461834"/>
                <a:gd name="connsiteY515" fmla="*/ 256114 h 460699"/>
                <a:gd name="connsiteX516" fmla="*/ 355296 w 461834"/>
                <a:gd name="connsiteY516" fmla="*/ 262810 h 460699"/>
                <a:gd name="connsiteX517" fmla="*/ 355527 w 461834"/>
                <a:gd name="connsiteY517" fmla="*/ 263272 h 460699"/>
                <a:gd name="connsiteX518" fmla="*/ 355989 w 461834"/>
                <a:gd name="connsiteY518" fmla="*/ 264195 h 460699"/>
                <a:gd name="connsiteX519" fmla="*/ 355065 w 461834"/>
                <a:gd name="connsiteY519" fmla="*/ 264657 h 460699"/>
                <a:gd name="connsiteX520" fmla="*/ 353680 w 461834"/>
                <a:gd name="connsiteY520" fmla="*/ 263272 h 460699"/>
                <a:gd name="connsiteX521" fmla="*/ 352756 w 461834"/>
                <a:gd name="connsiteY521" fmla="*/ 256114 h 460699"/>
                <a:gd name="connsiteX522" fmla="*/ 353449 w 461834"/>
                <a:gd name="connsiteY522" fmla="*/ 251034 h 460699"/>
                <a:gd name="connsiteX523" fmla="*/ 353449 w 461834"/>
                <a:gd name="connsiteY523" fmla="*/ 251034 h 460699"/>
                <a:gd name="connsiteX524" fmla="*/ 355065 w 461834"/>
                <a:gd name="connsiteY524" fmla="*/ 249186 h 460699"/>
                <a:gd name="connsiteX525" fmla="*/ 340287 w 461834"/>
                <a:gd name="connsiteY525" fmla="*/ 258654 h 460699"/>
                <a:gd name="connsiteX526" fmla="*/ 339826 w 461834"/>
                <a:gd name="connsiteY526" fmla="*/ 257730 h 460699"/>
                <a:gd name="connsiteX527" fmla="*/ 340980 w 461834"/>
                <a:gd name="connsiteY527" fmla="*/ 257499 h 460699"/>
                <a:gd name="connsiteX528" fmla="*/ 349062 w 461834"/>
                <a:gd name="connsiteY528" fmla="*/ 265350 h 460699"/>
                <a:gd name="connsiteX529" fmla="*/ 348600 w 461834"/>
                <a:gd name="connsiteY529" fmla="*/ 266274 h 460699"/>
                <a:gd name="connsiteX530" fmla="*/ 347676 w 461834"/>
                <a:gd name="connsiteY530" fmla="*/ 265812 h 460699"/>
                <a:gd name="connsiteX531" fmla="*/ 340287 w 461834"/>
                <a:gd name="connsiteY531" fmla="*/ 258654 h 460699"/>
                <a:gd name="connsiteX532" fmla="*/ 353449 w 461834"/>
                <a:gd name="connsiteY532" fmla="*/ 268352 h 460699"/>
                <a:gd name="connsiteX533" fmla="*/ 353910 w 461834"/>
                <a:gd name="connsiteY533" fmla="*/ 267428 h 460699"/>
                <a:gd name="connsiteX534" fmla="*/ 354834 w 461834"/>
                <a:gd name="connsiteY534" fmla="*/ 267890 h 460699"/>
                <a:gd name="connsiteX535" fmla="*/ 358759 w 461834"/>
                <a:gd name="connsiteY535" fmla="*/ 276895 h 460699"/>
                <a:gd name="connsiteX536" fmla="*/ 360145 w 461834"/>
                <a:gd name="connsiteY536" fmla="*/ 287055 h 460699"/>
                <a:gd name="connsiteX537" fmla="*/ 359221 w 461834"/>
                <a:gd name="connsiteY537" fmla="*/ 287748 h 460699"/>
                <a:gd name="connsiteX538" fmla="*/ 358528 w 461834"/>
                <a:gd name="connsiteY538" fmla="*/ 286825 h 460699"/>
                <a:gd name="connsiteX539" fmla="*/ 357143 w 461834"/>
                <a:gd name="connsiteY539" fmla="*/ 277126 h 460699"/>
                <a:gd name="connsiteX540" fmla="*/ 353449 w 461834"/>
                <a:gd name="connsiteY540" fmla="*/ 268352 h 460699"/>
                <a:gd name="connsiteX541" fmla="*/ 344905 w 461834"/>
                <a:gd name="connsiteY541" fmla="*/ 275741 h 460699"/>
                <a:gd name="connsiteX542" fmla="*/ 344213 w 461834"/>
                <a:gd name="connsiteY542" fmla="*/ 274817 h 460699"/>
                <a:gd name="connsiteX543" fmla="*/ 345367 w 461834"/>
                <a:gd name="connsiteY543" fmla="*/ 274355 h 460699"/>
                <a:gd name="connsiteX544" fmla="*/ 353218 w 461834"/>
                <a:gd name="connsiteY544" fmla="*/ 279205 h 460699"/>
                <a:gd name="connsiteX545" fmla="*/ 353218 w 461834"/>
                <a:gd name="connsiteY545" fmla="*/ 280128 h 460699"/>
                <a:gd name="connsiteX546" fmla="*/ 352063 w 461834"/>
                <a:gd name="connsiteY546" fmla="*/ 280128 h 460699"/>
                <a:gd name="connsiteX547" fmla="*/ 344905 w 461834"/>
                <a:gd name="connsiteY547" fmla="*/ 275741 h 460699"/>
                <a:gd name="connsiteX548" fmla="*/ 422949 w 461834"/>
                <a:gd name="connsiteY548" fmla="*/ 288210 h 460699"/>
                <a:gd name="connsiteX549" fmla="*/ 424103 w 461834"/>
                <a:gd name="connsiteY549" fmla="*/ 287979 h 460699"/>
                <a:gd name="connsiteX550" fmla="*/ 424334 w 461834"/>
                <a:gd name="connsiteY550" fmla="*/ 289134 h 460699"/>
                <a:gd name="connsiteX551" fmla="*/ 422256 w 461834"/>
                <a:gd name="connsiteY551" fmla="*/ 293521 h 460699"/>
                <a:gd name="connsiteX552" fmla="*/ 422025 w 461834"/>
                <a:gd name="connsiteY552" fmla="*/ 298832 h 460699"/>
                <a:gd name="connsiteX553" fmla="*/ 421332 w 461834"/>
                <a:gd name="connsiteY553" fmla="*/ 299525 h 460699"/>
                <a:gd name="connsiteX554" fmla="*/ 420178 w 461834"/>
                <a:gd name="connsiteY554" fmla="*/ 298832 h 460699"/>
                <a:gd name="connsiteX555" fmla="*/ 420409 w 461834"/>
                <a:gd name="connsiteY555" fmla="*/ 293290 h 460699"/>
                <a:gd name="connsiteX556" fmla="*/ 422949 w 461834"/>
                <a:gd name="connsiteY556" fmla="*/ 288210 h 460699"/>
                <a:gd name="connsiteX557" fmla="*/ 434032 w 461834"/>
                <a:gd name="connsiteY557" fmla="*/ 299755 h 460699"/>
                <a:gd name="connsiteX558" fmla="*/ 435186 w 461834"/>
                <a:gd name="connsiteY558" fmla="*/ 299986 h 460699"/>
                <a:gd name="connsiteX559" fmla="*/ 435186 w 461834"/>
                <a:gd name="connsiteY559" fmla="*/ 300910 h 460699"/>
                <a:gd name="connsiteX560" fmla="*/ 421794 w 461834"/>
                <a:gd name="connsiteY560" fmla="*/ 302526 h 460699"/>
                <a:gd name="connsiteX561" fmla="*/ 414175 w 461834"/>
                <a:gd name="connsiteY561" fmla="*/ 309685 h 460699"/>
                <a:gd name="connsiteX562" fmla="*/ 413020 w 461834"/>
                <a:gd name="connsiteY562" fmla="*/ 310146 h 460699"/>
                <a:gd name="connsiteX563" fmla="*/ 412558 w 461834"/>
                <a:gd name="connsiteY563" fmla="*/ 309223 h 460699"/>
                <a:gd name="connsiteX564" fmla="*/ 421332 w 461834"/>
                <a:gd name="connsiteY564" fmla="*/ 301372 h 460699"/>
                <a:gd name="connsiteX565" fmla="*/ 428028 w 461834"/>
                <a:gd name="connsiteY565" fmla="*/ 295368 h 460699"/>
                <a:gd name="connsiteX566" fmla="*/ 428028 w 461834"/>
                <a:gd name="connsiteY566" fmla="*/ 295368 h 460699"/>
                <a:gd name="connsiteX567" fmla="*/ 428490 w 461834"/>
                <a:gd name="connsiteY567" fmla="*/ 294906 h 460699"/>
                <a:gd name="connsiteX568" fmla="*/ 430337 w 461834"/>
                <a:gd name="connsiteY568" fmla="*/ 294214 h 460699"/>
                <a:gd name="connsiteX569" fmla="*/ 431723 w 461834"/>
                <a:gd name="connsiteY569" fmla="*/ 282668 h 460699"/>
                <a:gd name="connsiteX570" fmla="*/ 433108 w 461834"/>
                <a:gd name="connsiteY570" fmla="*/ 282668 h 460699"/>
                <a:gd name="connsiteX571" fmla="*/ 433339 w 461834"/>
                <a:gd name="connsiteY571" fmla="*/ 283592 h 460699"/>
                <a:gd name="connsiteX572" fmla="*/ 431954 w 461834"/>
                <a:gd name="connsiteY572" fmla="*/ 293521 h 460699"/>
                <a:gd name="connsiteX573" fmla="*/ 436110 w 461834"/>
                <a:gd name="connsiteY573" fmla="*/ 290750 h 460699"/>
                <a:gd name="connsiteX574" fmla="*/ 439804 w 461834"/>
                <a:gd name="connsiteY574" fmla="*/ 285439 h 460699"/>
                <a:gd name="connsiteX575" fmla="*/ 440728 w 461834"/>
                <a:gd name="connsiteY575" fmla="*/ 284977 h 460699"/>
                <a:gd name="connsiteX576" fmla="*/ 441421 w 461834"/>
                <a:gd name="connsiteY576" fmla="*/ 285901 h 460699"/>
                <a:gd name="connsiteX577" fmla="*/ 437495 w 461834"/>
                <a:gd name="connsiteY577" fmla="*/ 291674 h 460699"/>
                <a:gd name="connsiteX578" fmla="*/ 432646 w 461834"/>
                <a:gd name="connsiteY578" fmla="*/ 294675 h 460699"/>
                <a:gd name="connsiteX579" fmla="*/ 442575 w 461834"/>
                <a:gd name="connsiteY579" fmla="*/ 289134 h 460699"/>
                <a:gd name="connsiteX580" fmla="*/ 443729 w 461834"/>
                <a:gd name="connsiteY580" fmla="*/ 288903 h 460699"/>
                <a:gd name="connsiteX581" fmla="*/ 443960 w 461834"/>
                <a:gd name="connsiteY581" fmla="*/ 289826 h 460699"/>
                <a:gd name="connsiteX582" fmla="*/ 430107 w 461834"/>
                <a:gd name="connsiteY582" fmla="*/ 296754 h 460699"/>
                <a:gd name="connsiteX583" fmla="*/ 429183 w 461834"/>
                <a:gd name="connsiteY583" fmla="*/ 296523 h 460699"/>
                <a:gd name="connsiteX584" fmla="*/ 423411 w 461834"/>
                <a:gd name="connsiteY584" fmla="*/ 301834 h 460699"/>
                <a:gd name="connsiteX585" fmla="*/ 434032 w 461834"/>
                <a:gd name="connsiteY585" fmla="*/ 299755 h 460699"/>
                <a:gd name="connsiteX586" fmla="*/ 422025 w 461834"/>
                <a:gd name="connsiteY586" fmla="*/ 308530 h 460699"/>
                <a:gd name="connsiteX587" fmla="*/ 422949 w 461834"/>
                <a:gd name="connsiteY587" fmla="*/ 308992 h 460699"/>
                <a:gd name="connsiteX588" fmla="*/ 422487 w 461834"/>
                <a:gd name="connsiteY588" fmla="*/ 309915 h 460699"/>
                <a:gd name="connsiteX589" fmla="*/ 418331 w 461834"/>
                <a:gd name="connsiteY589" fmla="*/ 311532 h 460699"/>
                <a:gd name="connsiteX590" fmla="*/ 409326 w 461834"/>
                <a:gd name="connsiteY590" fmla="*/ 312917 h 460699"/>
                <a:gd name="connsiteX591" fmla="*/ 407479 w 461834"/>
                <a:gd name="connsiteY591" fmla="*/ 312455 h 460699"/>
                <a:gd name="connsiteX592" fmla="*/ 402399 w 461834"/>
                <a:gd name="connsiteY592" fmla="*/ 314303 h 460699"/>
                <a:gd name="connsiteX593" fmla="*/ 397781 w 461834"/>
                <a:gd name="connsiteY593" fmla="*/ 317997 h 460699"/>
                <a:gd name="connsiteX594" fmla="*/ 396626 w 461834"/>
                <a:gd name="connsiteY594" fmla="*/ 320306 h 460699"/>
                <a:gd name="connsiteX595" fmla="*/ 395934 w 461834"/>
                <a:gd name="connsiteY595" fmla="*/ 320999 h 460699"/>
                <a:gd name="connsiteX596" fmla="*/ 395010 w 461834"/>
                <a:gd name="connsiteY596" fmla="*/ 320306 h 460699"/>
                <a:gd name="connsiteX597" fmla="*/ 396396 w 461834"/>
                <a:gd name="connsiteY597" fmla="*/ 317305 h 460699"/>
                <a:gd name="connsiteX598" fmla="*/ 401244 w 461834"/>
                <a:gd name="connsiteY598" fmla="*/ 313148 h 460699"/>
                <a:gd name="connsiteX599" fmla="*/ 407248 w 461834"/>
                <a:gd name="connsiteY599" fmla="*/ 311070 h 460699"/>
                <a:gd name="connsiteX600" fmla="*/ 410249 w 461834"/>
                <a:gd name="connsiteY600" fmla="*/ 311763 h 460699"/>
                <a:gd name="connsiteX601" fmla="*/ 417407 w 461834"/>
                <a:gd name="connsiteY601" fmla="*/ 310377 h 460699"/>
                <a:gd name="connsiteX602" fmla="*/ 422025 w 461834"/>
                <a:gd name="connsiteY602" fmla="*/ 308530 h 460699"/>
                <a:gd name="connsiteX603" fmla="*/ 410711 w 461834"/>
                <a:gd name="connsiteY603" fmla="*/ 298601 h 460699"/>
                <a:gd name="connsiteX604" fmla="*/ 411866 w 461834"/>
                <a:gd name="connsiteY604" fmla="*/ 298601 h 460699"/>
                <a:gd name="connsiteX605" fmla="*/ 412097 w 461834"/>
                <a:gd name="connsiteY605" fmla="*/ 299525 h 460699"/>
                <a:gd name="connsiteX606" fmla="*/ 406786 w 461834"/>
                <a:gd name="connsiteY606" fmla="*/ 309685 h 460699"/>
                <a:gd name="connsiteX607" fmla="*/ 405862 w 461834"/>
                <a:gd name="connsiteY607" fmla="*/ 310377 h 460699"/>
                <a:gd name="connsiteX608" fmla="*/ 404939 w 461834"/>
                <a:gd name="connsiteY608" fmla="*/ 309454 h 460699"/>
                <a:gd name="connsiteX609" fmla="*/ 410711 w 461834"/>
                <a:gd name="connsiteY609" fmla="*/ 298601 h 460699"/>
                <a:gd name="connsiteX610" fmla="*/ 407940 w 461834"/>
                <a:gd name="connsiteY610" fmla="*/ 329543 h 460699"/>
                <a:gd name="connsiteX611" fmla="*/ 409095 w 461834"/>
                <a:gd name="connsiteY611" fmla="*/ 329312 h 460699"/>
                <a:gd name="connsiteX612" fmla="*/ 409557 w 461834"/>
                <a:gd name="connsiteY612" fmla="*/ 330235 h 460699"/>
                <a:gd name="connsiteX613" fmla="*/ 397781 w 461834"/>
                <a:gd name="connsiteY613" fmla="*/ 336470 h 460699"/>
                <a:gd name="connsiteX614" fmla="*/ 396857 w 461834"/>
                <a:gd name="connsiteY614" fmla="*/ 335777 h 460699"/>
                <a:gd name="connsiteX615" fmla="*/ 397781 w 461834"/>
                <a:gd name="connsiteY615" fmla="*/ 335085 h 460699"/>
                <a:gd name="connsiteX616" fmla="*/ 407940 w 461834"/>
                <a:gd name="connsiteY616" fmla="*/ 329543 h 460699"/>
                <a:gd name="connsiteX617" fmla="*/ 404708 w 461834"/>
                <a:gd name="connsiteY617" fmla="*/ 345245 h 460699"/>
                <a:gd name="connsiteX618" fmla="*/ 405862 w 461834"/>
                <a:gd name="connsiteY618" fmla="*/ 345475 h 460699"/>
                <a:gd name="connsiteX619" fmla="*/ 405862 w 461834"/>
                <a:gd name="connsiteY619" fmla="*/ 346399 h 460699"/>
                <a:gd name="connsiteX620" fmla="*/ 396857 w 461834"/>
                <a:gd name="connsiteY620" fmla="*/ 350094 h 460699"/>
                <a:gd name="connsiteX621" fmla="*/ 388776 w 461834"/>
                <a:gd name="connsiteY621" fmla="*/ 351248 h 460699"/>
                <a:gd name="connsiteX622" fmla="*/ 388083 w 461834"/>
                <a:gd name="connsiteY622" fmla="*/ 350325 h 460699"/>
                <a:gd name="connsiteX623" fmla="*/ 389007 w 461834"/>
                <a:gd name="connsiteY623" fmla="*/ 349863 h 460699"/>
                <a:gd name="connsiteX624" fmla="*/ 396165 w 461834"/>
                <a:gd name="connsiteY624" fmla="*/ 348939 h 460699"/>
                <a:gd name="connsiteX625" fmla="*/ 404708 w 461834"/>
                <a:gd name="connsiteY625" fmla="*/ 345245 h 460699"/>
                <a:gd name="connsiteX626" fmla="*/ 385543 w 461834"/>
                <a:gd name="connsiteY626" fmla="*/ 334623 h 460699"/>
                <a:gd name="connsiteX627" fmla="*/ 386698 w 461834"/>
                <a:gd name="connsiteY627" fmla="*/ 334392 h 460699"/>
                <a:gd name="connsiteX628" fmla="*/ 386929 w 461834"/>
                <a:gd name="connsiteY628" fmla="*/ 335315 h 460699"/>
                <a:gd name="connsiteX629" fmla="*/ 384851 w 461834"/>
                <a:gd name="connsiteY629" fmla="*/ 347323 h 460699"/>
                <a:gd name="connsiteX630" fmla="*/ 384158 w 461834"/>
                <a:gd name="connsiteY630" fmla="*/ 348246 h 460699"/>
                <a:gd name="connsiteX631" fmla="*/ 383234 w 461834"/>
                <a:gd name="connsiteY631" fmla="*/ 347554 h 460699"/>
                <a:gd name="connsiteX632" fmla="*/ 385543 w 461834"/>
                <a:gd name="connsiteY632" fmla="*/ 334623 h 460699"/>
                <a:gd name="connsiteX633" fmla="*/ 367072 w 461834"/>
                <a:gd name="connsiteY633" fmla="*/ 349170 h 460699"/>
                <a:gd name="connsiteX634" fmla="*/ 367995 w 461834"/>
                <a:gd name="connsiteY634" fmla="*/ 348246 h 460699"/>
                <a:gd name="connsiteX635" fmla="*/ 368919 w 461834"/>
                <a:gd name="connsiteY635" fmla="*/ 348939 h 460699"/>
                <a:gd name="connsiteX636" fmla="*/ 368226 w 461834"/>
                <a:gd name="connsiteY636" fmla="*/ 356559 h 460699"/>
                <a:gd name="connsiteX637" fmla="*/ 361992 w 461834"/>
                <a:gd name="connsiteY637" fmla="*/ 363717 h 460699"/>
                <a:gd name="connsiteX638" fmla="*/ 360837 w 461834"/>
                <a:gd name="connsiteY638" fmla="*/ 363717 h 460699"/>
                <a:gd name="connsiteX639" fmla="*/ 360837 w 461834"/>
                <a:gd name="connsiteY639" fmla="*/ 362794 h 460699"/>
                <a:gd name="connsiteX640" fmla="*/ 366379 w 461834"/>
                <a:gd name="connsiteY640" fmla="*/ 356097 h 460699"/>
                <a:gd name="connsiteX641" fmla="*/ 367072 w 461834"/>
                <a:gd name="connsiteY641" fmla="*/ 349170 h 460699"/>
                <a:gd name="connsiteX642" fmla="*/ 368919 w 461834"/>
                <a:gd name="connsiteY642" fmla="*/ 359792 h 460699"/>
                <a:gd name="connsiteX643" fmla="*/ 370304 w 461834"/>
                <a:gd name="connsiteY643" fmla="*/ 359792 h 460699"/>
                <a:gd name="connsiteX644" fmla="*/ 370073 w 461834"/>
                <a:gd name="connsiteY644" fmla="*/ 360715 h 460699"/>
                <a:gd name="connsiteX645" fmla="*/ 367302 w 461834"/>
                <a:gd name="connsiteY645" fmla="*/ 363255 h 460699"/>
                <a:gd name="connsiteX646" fmla="*/ 366148 w 461834"/>
                <a:gd name="connsiteY646" fmla="*/ 365795 h 460699"/>
                <a:gd name="connsiteX647" fmla="*/ 365455 w 461834"/>
                <a:gd name="connsiteY647" fmla="*/ 366488 h 460699"/>
                <a:gd name="connsiteX648" fmla="*/ 364532 w 461834"/>
                <a:gd name="connsiteY648" fmla="*/ 365795 h 460699"/>
                <a:gd name="connsiteX649" fmla="*/ 365686 w 461834"/>
                <a:gd name="connsiteY649" fmla="*/ 362332 h 460699"/>
                <a:gd name="connsiteX650" fmla="*/ 368919 w 461834"/>
                <a:gd name="connsiteY650" fmla="*/ 359792 h 460699"/>
                <a:gd name="connsiteX651" fmla="*/ 378616 w 461834"/>
                <a:gd name="connsiteY651" fmla="*/ 352172 h 460699"/>
                <a:gd name="connsiteX652" fmla="*/ 379540 w 461834"/>
                <a:gd name="connsiteY652" fmla="*/ 352634 h 460699"/>
                <a:gd name="connsiteX653" fmla="*/ 379078 w 461834"/>
                <a:gd name="connsiteY653" fmla="*/ 353557 h 460699"/>
                <a:gd name="connsiteX654" fmla="*/ 375846 w 461834"/>
                <a:gd name="connsiteY654" fmla="*/ 356559 h 460699"/>
                <a:gd name="connsiteX655" fmla="*/ 374691 w 461834"/>
                <a:gd name="connsiteY655" fmla="*/ 357021 h 460699"/>
                <a:gd name="connsiteX656" fmla="*/ 374229 w 461834"/>
                <a:gd name="connsiteY656" fmla="*/ 356328 h 460699"/>
                <a:gd name="connsiteX657" fmla="*/ 378616 w 461834"/>
                <a:gd name="connsiteY657" fmla="*/ 352172 h 460699"/>
                <a:gd name="connsiteX658" fmla="*/ 336131 w 461834"/>
                <a:gd name="connsiteY658" fmla="*/ 327234 h 460699"/>
                <a:gd name="connsiteX659" fmla="*/ 337286 w 461834"/>
                <a:gd name="connsiteY659" fmla="*/ 327003 h 460699"/>
                <a:gd name="connsiteX660" fmla="*/ 337517 w 461834"/>
                <a:gd name="connsiteY660" fmla="*/ 327926 h 460699"/>
                <a:gd name="connsiteX661" fmla="*/ 331744 w 461834"/>
                <a:gd name="connsiteY661" fmla="*/ 337855 h 460699"/>
                <a:gd name="connsiteX662" fmla="*/ 330128 w 461834"/>
                <a:gd name="connsiteY662" fmla="*/ 349863 h 460699"/>
                <a:gd name="connsiteX663" fmla="*/ 329435 w 461834"/>
                <a:gd name="connsiteY663" fmla="*/ 350555 h 460699"/>
                <a:gd name="connsiteX664" fmla="*/ 328512 w 461834"/>
                <a:gd name="connsiteY664" fmla="*/ 349863 h 460699"/>
                <a:gd name="connsiteX665" fmla="*/ 330128 w 461834"/>
                <a:gd name="connsiteY665" fmla="*/ 337394 h 460699"/>
                <a:gd name="connsiteX666" fmla="*/ 336131 w 461834"/>
                <a:gd name="connsiteY666" fmla="*/ 327234 h 460699"/>
                <a:gd name="connsiteX667" fmla="*/ 340057 w 461834"/>
                <a:gd name="connsiteY667" fmla="*/ 339934 h 460699"/>
                <a:gd name="connsiteX668" fmla="*/ 341211 w 461834"/>
                <a:gd name="connsiteY668" fmla="*/ 340165 h 460699"/>
                <a:gd name="connsiteX669" fmla="*/ 340749 w 461834"/>
                <a:gd name="connsiteY669" fmla="*/ 341088 h 460699"/>
                <a:gd name="connsiteX670" fmla="*/ 340749 w 461834"/>
                <a:gd name="connsiteY670" fmla="*/ 341088 h 460699"/>
                <a:gd name="connsiteX671" fmla="*/ 340749 w 461834"/>
                <a:gd name="connsiteY671" fmla="*/ 341088 h 460699"/>
                <a:gd name="connsiteX672" fmla="*/ 340749 w 461834"/>
                <a:gd name="connsiteY672" fmla="*/ 341088 h 460699"/>
                <a:gd name="connsiteX673" fmla="*/ 340287 w 461834"/>
                <a:gd name="connsiteY673" fmla="*/ 341550 h 460699"/>
                <a:gd name="connsiteX674" fmla="*/ 338902 w 461834"/>
                <a:gd name="connsiteY674" fmla="*/ 342935 h 460699"/>
                <a:gd name="connsiteX675" fmla="*/ 333591 w 461834"/>
                <a:gd name="connsiteY675" fmla="*/ 350786 h 460699"/>
                <a:gd name="connsiteX676" fmla="*/ 332899 w 461834"/>
                <a:gd name="connsiteY676" fmla="*/ 351710 h 460699"/>
                <a:gd name="connsiteX677" fmla="*/ 331744 w 461834"/>
                <a:gd name="connsiteY677" fmla="*/ 351248 h 460699"/>
                <a:gd name="connsiteX678" fmla="*/ 337517 w 461834"/>
                <a:gd name="connsiteY678" fmla="*/ 342012 h 460699"/>
                <a:gd name="connsiteX679" fmla="*/ 338902 w 461834"/>
                <a:gd name="connsiteY679" fmla="*/ 340626 h 460699"/>
                <a:gd name="connsiteX680" fmla="*/ 340057 w 461834"/>
                <a:gd name="connsiteY680" fmla="*/ 339934 h 460699"/>
                <a:gd name="connsiteX681" fmla="*/ 340057 w 461834"/>
                <a:gd name="connsiteY681" fmla="*/ 339934 h 460699"/>
                <a:gd name="connsiteX682" fmla="*/ 325048 w 461834"/>
                <a:gd name="connsiteY682" fmla="*/ 336932 h 460699"/>
                <a:gd name="connsiteX683" fmla="*/ 325279 w 461834"/>
                <a:gd name="connsiteY683" fmla="*/ 337394 h 460699"/>
                <a:gd name="connsiteX684" fmla="*/ 325510 w 461834"/>
                <a:gd name="connsiteY684" fmla="*/ 342243 h 460699"/>
                <a:gd name="connsiteX685" fmla="*/ 325048 w 461834"/>
                <a:gd name="connsiteY685" fmla="*/ 336932 h 460699"/>
                <a:gd name="connsiteX686" fmla="*/ 325741 w 461834"/>
                <a:gd name="connsiteY686" fmla="*/ 358406 h 460699"/>
                <a:gd name="connsiteX687" fmla="*/ 326895 w 461834"/>
                <a:gd name="connsiteY687" fmla="*/ 357945 h 460699"/>
                <a:gd name="connsiteX688" fmla="*/ 327357 w 461834"/>
                <a:gd name="connsiteY688" fmla="*/ 358868 h 460699"/>
                <a:gd name="connsiteX689" fmla="*/ 326895 w 461834"/>
                <a:gd name="connsiteY689" fmla="*/ 362101 h 460699"/>
                <a:gd name="connsiteX690" fmla="*/ 328281 w 461834"/>
                <a:gd name="connsiteY690" fmla="*/ 366026 h 460699"/>
                <a:gd name="connsiteX691" fmla="*/ 328050 w 461834"/>
                <a:gd name="connsiteY691" fmla="*/ 366950 h 460699"/>
                <a:gd name="connsiteX692" fmla="*/ 326895 w 461834"/>
                <a:gd name="connsiteY692" fmla="*/ 366488 h 460699"/>
                <a:gd name="connsiteX693" fmla="*/ 325279 w 461834"/>
                <a:gd name="connsiteY693" fmla="*/ 362101 h 460699"/>
                <a:gd name="connsiteX694" fmla="*/ 325741 w 461834"/>
                <a:gd name="connsiteY694" fmla="*/ 358406 h 460699"/>
                <a:gd name="connsiteX695" fmla="*/ 399628 w 461834"/>
                <a:gd name="connsiteY695" fmla="*/ 372954 h 460699"/>
                <a:gd name="connsiteX696" fmla="*/ 401013 w 461834"/>
                <a:gd name="connsiteY696" fmla="*/ 372954 h 460699"/>
                <a:gd name="connsiteX697" fmla="*/ 401013 w 461834"/>
                <a:gd name="connsiteY697" fmla="*/ 373877 h 460699"/>
                <a:gd name="connsiteX698" fmla="*/ 379309 w 461834"/>
                <a:gd name="connsiteY698" fmla="*/ 385423 h 460699"/>
                <a:gd name="connsiteX699" fmla="*/ 378155 w 461834"/>
                <a:gd name="connsiteY699" fmla="*/ 385192 h 460699"/>
                <a:gd name="connsiteX700" fmla="*/ 378616 w 461834"/>
                <a:gd name="connsiteY700" fmla="*/ 384268 h 460699"/>
                <a:gd name="connsiteX701" fmla="*/ 399628 w 461834"/>
                <a:gd name="connsiteY701" fmla="*/ 372954 h 460699"/>
                <a:gd name="connsiteX702" fmla="*/ 398474 w 461834"/>
                <a:gd name="connsiteY702" fmla="*/ 385423 h 460699"/>
                <a:gd name="connsiteX703" fmla="*/ 399628 w 461834"/>
                <a:gd name="connsiteY703" fmla="*/ 385885 h 460699"/>
                <a:gd name="connsiteX704" fmla="*/ 399166 w 461834"/>
                <a:gd name="connsiteY704" fmla="*/ 386808 h 460699"/>
                <a:gd name="connsiteX705" fmla="*/ 386236 w 461834"/>
                <a:gd name="connsiteY705" fmla="*/ 387270 h 460699"/>
                <a:gd name="connsiteX706" fmla="*/ 385543 w 461834"/>
                <a:gd name="connsiteY706" fmla="*/ 386346 h 460699"/>
                <a:gd name="connsiteX707" fmla="*/ 386698 w 461834"/>
                <a:gd name="connsiteY707" fmla="*/ 385885 h 460699"/>
                <a:gd name="connsiteX708" fmla="*/ 398474 w 461834"/>
                <a:gd name="connsiteY708" fmla="*/ 385423 h 460699"/>
                <a:gd name="connsiteX709" fmla="*/ 378155 w 461834"/>
                <a:gd name="connsiteY709" fmla="*/ 375955 h 460699"/>
                <a:gd name="connsiteX710" fmla="*/ 379309 w 461834"/>
                <a:gd name="connsiteY710" fmla="*/ 375494 h 460699"/>
                <a:gd name="connsiteX711" fmla="*/ 380002 w 461834"/>
                <a:gd name="connsiteY711" fmla="*/ 376417 h 460699"/>
                <a:gd name="connsiteX712" fmla="*/ 370766 w 461834"/>
                <a:gd name="connsiteY712" fmla="*/ 387039 h 460699"/>
                <a:gd name="connsiteX713" fmla="*/ 369611 w 461834"/>
                <a:gd name="connsiteY713" fmla="*/ 386808 h 460699"/>
                <a:gd name="connsiteX714" fmla="*/ 369842 w 461834"/>
                <a:gd name="connsiteY714" fmla="*/ 385885 h 460699"/>
                <a:gd name="connsiteX715" fmla="*/ 378155 w 461834"/>
                <a:gd name="connsiteY715" fmla="*/ 375955 h 460699"/>
                <a:gd name="connsiteX716" fmla="*/ 382542 w 461834"/>
                <a:gd name="connsiteY716" fmla="*/ 388425 h 460699"/>
                <a:gd name="connsiteX717" fmla="*/ 383696 w 461834"/>
                <a:gd name="connsiteY717" fmla="*/ 388425 h 460699"/>
                <a:gd name="connsiteX718" fmla="*/ 383696 w 461834"/>
                <a:gd name="connsiteY718" fmla="*/ 389348 h 460699"/>
                <a:gd name="connsiteX719" fmla="*/ 375384 w 461834"/>
                <a:gd name="connsiteY719" fmla="*/ 390965 h 460699"/>
                <a:gd name="connsiteX720" fmla="*/ 375153 w 461834"/>
                <a:gd name="connsiteY720" fmla="*/ 390041 h 460699"/>
                <a:gd name="connsiteX721" fmla="*/ 376307 w 461834"/>
                <a:gd name="connsiteY721" fmla="*/ 389810 h 460699"/>
                <a:gd name="connsiteX722" fmla="*/ 382542 w 461834"/>
                <a:gd name="connsiteY722" fmla="*/ 388425 h 460699"/>
                <a:gd name="connsiteX723" fmla="*/ 356219 w 461834"/>
                <a:gd name="connsiteY723" fmla="*/ 388886 h 460699"/>
                <a:gd name="connsiteX724" fmla="*/ 357374 w 461834"/>
                <a:gd name="connsiteY724" fmla="*/ 389117 h 460699"/>
                <a:gd name="connsiteX725" fmla="*/ 357143 w 461834"/>
                <a:gd name="connsiteY725" fmla="*/ 390041 h 460699"/>
                <a:gd name="connsiteX726" fmla="*/ 347214 w 461834"/>
                <a:gd name="connsiteY726" fmla="*/ 399970 h 460699"/>
                <a:gd name="connsiteX727" fmla="*/ 346060 w 461834"/>
                <a:gd name="connsiteY727" fmla="*/ 400432 h 460699"/>
                <a:gd name="connsiteX728" fmla="*/ 345598 w 461834"/>
                <a:gd name="connsiteY728" fmla="*/ 399508 h 460699"/>
                <a:gd name="connsiteX729" fmla="*/ 356219 w 461834"/>
                <a:gd name="connsiteY729" fmla="*/ 388886 h 460699"/>
                <a:gd name="connsiteX730" fmla="*/ 373075 w 461834"/>
                <a:gd name="connsiteY730" fmla="*/ 397199 h 460699"/>
                <a:gd name="connsiteX731" fmla="*/ 374460 w 461834"/>
                <a:gd name="connsiteY731" fmla="*/ 397430 h 460699"/>
                <a:gd name="connsiteX732" fmla="*/ 374229 w 461834"/>
                <a:gd name="connsiteY732" fmla="*/ 398354 h 460699"/>
                <a:gd name="connsiteX733" fmla="*/ 363608 w 461834"/>
                <a:gd name="connsiteY733" fmla="*/ 400201 h 460699"/>
                <a:gd name="connsiteX734" fmla="*/ 363146 w 461834"/>
                <a:gd name="connsiteY734" fmla="*/ 399277 h 460699"/>
                <a:gd name="connsiteX735" fmla="*/ 364070 w 461834"/>
                <a:gd name="connsiteY735" fmla="*/ 398815 h 460699"/>
                <a:gd name="connsiteX736" fmla="*/ 373075 w 461834"/>
                <a:gd name="connsiteY736" fmla="*/ 397199 h 460699"/>
                <a:gd name="connsiteX737" fmla="*/ 356912 w 461834"/>
                <a:gd name="connsiteY737" fmla="*/ 368797 h 460699"/>
                <a:gd name="connsiteX738" fmla="*/ 357836 w 461834"/>
                <a:gd name="connsiteY738" fmla="*/ 369259 h 460699"/>
                <a:gd name="connsiteX739" fmla="*/ 357374 w 461834"/>
                <a:gd name="connsiteY739" fmla="*/ 370183 h 460699"/>
                <a:gd name="connsiteX740" fmla="*/ 352294 w 461834"/>
                <a:gd name="connsiteY740" fmla="*/ 375263 h 460699"/>
                <a:gd name="connsiteX741" fmla="*/ 351371 w 461834"/>
                <a:gd name="connsiteY741" fmla="*/ 375955 h 460699"/>
                <a:gd name="connsiteX742" fmla="*/ 350447 w 461834"/>
                <a:gd name="connsiteY742" fmla="*/ 375032 h 460699"/>
                <a:gd name="connsiteX743" fmla="*/ 356912 w 461834"/>
                <a:gd name="connsiteY743" fmla="*/ 368797 h 460699"/>
                <a:gd name="connsiteX744" fmla="*/ 327357 w 461834"/>
                <a:gd name="connsiteY744" fmla="*/ 433683 h 460699"/>
                <a:gd name="connsiteX745" fmla="*/ 328512 w 461834"/>
                <a:gd name="connsiteY745" fmla="*/ 434375 h 460699"/>
                <a:gd name="connsiteX746" fmla="*/ 327588 w 461834"/>
                <a:gd name="connsiteY746" fmla="*/ 435068 h 460699"/>
                <a:gd name="connsiteX747" fmla="*/ 322047 w 461834"/>
                <a:gd name="connsiteY747" fmla="*/ 436915 h 460699"/>
                <a:gd name="connsiteX748" fmla="*/ 319045 w 461834"/>
                <a:gd name="connsiteY748" fmla="*/ 441303 h 460699"/>
                <a:gd name="connsiteX749" fmla="*/ 318121 w 461834"/>
                <a:gd name="connsiteY749" fmla="*/ 441534 h 460699"/>
                <a:gd name="connsiteX750" fmla="*/ 317429 w 461834"/>
                <a:gd name="connsiteY750" fmla="*/ 440841 h 460699"/>
                <a:gd name="connsiteX751" fmla="*/ 320892 w 461834"/>
                <a:gd name="connsiteY751" fmla="*/ 435992 h 460699"/>
                <a:gd name="connsiteX752" fmla="*/ 327357 w 461834"/>
                <a:gd name="connsiteY752" fmla="*/ 433683 h 460699"/>
                <a:gd name="connsiteX753" fmla="*/ 341442 w 461834"/>
                <a:gd name="connsiteY753" fmla="*/ 436223 h 460699"/>
                <a:gd name="connsiteX754" fmla="*/ 342366 w 461834"/>
                <a:gd name="connsiteY754" fmla="*/ 437146 h 460699"/>
                <a:gd name="connsiteX755" fmla="*/ 341442 w 461834"/>
                <a:gd name="connsiteY755" fmla="*/ 437608 h 460699"/>
                <a:gd name="connsiteX756" fmla="*/ 334515 w 461834"/>
                <a:gd name="connsiteY756" fmla="*/ 439455 h 460699"/>
                <a:gd name="connsiteX757" fmla="*/ 333591 w 461834"/>
                <a:gd name="connsiteY757" fmla="*/ 440148 h 460699"/>
                <a:gd name="connsiteX758" fmla="*/ 332437 w 461834"/>
                <a:gd name="connsiteY758" fmla="*/ 440148 h 460699"/>
                <a:gd name="connsiteX759" fmla="*/ 332437 w 461834"/>
                <a:gd name="connsiteY759" fmla="*/ 439225 h 460699"/>
                <a:gd name="connsiteX760" fmla="*/ 333361 w 461834"/>
                <a:gd name="connsiteY760" fmla="*/ 438532 h 460699"/>
                <a:gd name="connsiteX761" fmla="*/ 341442 w 461834"/>
                <a:gd name="connsiteY761" fmla="*/ 436223 h 460699"/>
                <a:gd name="connsiteX762" fmla="*/ 337055 w 461834"/>
                <a:gd name="connsiteY762" fmla="*/ 445690 h 460699"/>
                <a:gd name="connsiteX763" fmla="*/ 338209 w 461834"/>
                <a:gd name="connsiteY763" fmla="*/ 446152 h 460699"/>
                <a:gd name="connsiteX764" fmla="*/ 337748 w 461834"/>
                <a:gd name="connsiteY764" fmla="*/ 447075 h 460699"/>
                <a:gd name="connsiteX765" fmla="*/ 330821 w 461834"/>
                <a:gd name="connsiteY765" fmla="*/ 447768 h 460699"/>
                <a:gd name="connsiteX766" fmla="*/ 330821 w 461834"/>
                <a:gd name="connsiteY766" fmla="*/ 447768 h 460699"/>
                <a:gd name="connsiteX767" fmla="*/ 325972 w 461834"/>
                <a:gd name="connsiteY767" fmla="*/ 446614 h 460699"/>
                <a:gd name="connsiteX768" fmla="*/ 325510 w 461834"/>
                <a:gd name="connsiteY768" fmla="*/ 445690 h 460699"/>
                <a:gd name="connsiteX769" fmla="*/ 326665 w 461834"/>
                <a:gd name="connsiteY769" fmla="*/ 445459 h 460699"/>
                <a:gd name="connsiteX770" fmla="*/ 330821 w 461834"/>
                <a:gd name="connsiteY770" fmla="*/ 446383 h 460699"/>
                <a:gd name="connsiteX771" fmla="*/ 330821 w 461834"/>
                <a:gd name="connsiteY771" fmla="*/ 446383 h 460699"/>
                <a:gd name="connsiteX772" fmla="*/ 330821 w 461834"/>
                <a:gd name="connsiteY772" fmla="*/ 446383 h 460699"/>
                <a:gd name="connsiteX773" fmla="*/ 337055 w 461834"/>
                <a:gd name="connsiteY773" fmla="*/ 445690 h 460699"/>
                <a:gd name="connsiteX774" fmla="*/ 317660 w 461834"/>
                <a:gd name="connsiteY774" fmla="*/ 451694 h 460699"/>
                <a:gd name="connsiteX775" fmla="*/ 318814 w 461834"/>
                <a:gd name="connsiteY775" fmla="*/ 452155 h 460699"/>
                <a:gd name="connsiteX776" fmla="*/ 318352 w 461834"/>
                <a:gd name="connsiteY776" fmla="*/ 452848 h 460699"/>
                <a:gd name="connsiteX777" fmla="*/ 311194 w 461834"/>
                <a:gd name="connsiteY777" fmla="*/ 453310 h 460699"/>
                <a:gd name="connsiteX778" fmla="*/ 311887 w 461834"/>
                <a:gd name="connsiteY778" fmla="*/ 452155 h 460699"/>
                <a:gd name="connsiteX779" fmla="*/ 317660 w 461834"/>
                <a:gd name="connsiteY779" fmla="*/ 451694 h 460699"/>
                <a:gd name="connsiteX780" fmla="*/ 261090 w 461834"/>
                <a:gd name="connsiteY780" fmla="*/ 27283 h 460699"/>
                <a:gd name="connsiteX781" fmla="*/ 260859 w 461834"/>
                <a:gd name="connsiteY781" fmla="*/ 26359 h 460699"/>
                <a:gd name="connsiteX782" fmla="*/ 262013 w 461834"/>
                <a:gd name="connsiteY782" fmla="*/ 26128 h 460699"/>
                <a:gd name="connsiteX783" fmla="*/ 291106 w 461834"/>
                <a:gd name="connsiteY783" fmla="*/ 43677 h 460699"/>
                <a:gd name="connsiteX784" fmla="*/ 288566 w 461834"/>
                <a:gd name="connsiteY784" fmla="*/ 38366 h 460699"/>
                <a:gd name="connsiteX785" fmla="*/ 288566 w 461834"/>
                <a:gd name="connsiteY785" fmla="*/ 38366 h 460699"/>
                <a:gd name="connsiteX786" fmla="*/ 288566 w 461834"/>
                <a:gd name="connsiteY786" fmla="*/ 38366 h 460699"/>
                <a:gd name="connsiteX787" fmla="*/ 284410 w 461834"/>
                <a:gd name="connsiteY787" fmla="*/ 32594 h 460699"/>
                <a:gd name="connsiteX788" fmla="*/ 284641 w 461834"/>
                <a:gd name="connsiteY788" fmla="*/ 31670 h 460699"/>
                <a:gd name="connsiteX789" fmla="*/ 285796 w 461834"/>
                <a:gd name="connsiteY789" fmla="*/ 31901 h 460699"/>
                <a:gd name="connsiteX790" fmla="*/ 289952 w 461834"/>
                <a:gd name="connsiteY790" fmla="*/ 37674 h 460699"/>
                <a:gd name="connsiteX791" fmla="*/ 289952 w 461834"/>
                <a:gd name="connsiteY791" fmla="*/ 37674 h 460699"/>
                <a:gd name="connsiteX792" fmla="*/ 292723 w 461834"/>
                <a:gd name="connsiteY792" fmla="*/ 43908 h 460699"/>
                <a:gd name="connsiteX793" fmla="*/ 292261 w 461834"/>
                <a:gd name="connsiteY793" fmla="*/ 44601 h 460699"/>
                <a:gd name="connsiteX794" fmla="*/ 321123 w 461834"/>
                <a:gd name="connsiteY794" fmla="*/ 65614 h 460699"/>
                <a:gd name="connsiteX795" fmla="*/ 321354 w 461834"/>
                <a:gd name="connsiteY795" fmla="*/ 66768 h 460699"/>
                <a:gd name="connsiteX796" fmla="*/ 319969 w 461834"/>
                <a:gd name="connsiteY796" fmla="*/ 66537 h 460699"/>
                <a:gd name="connsiteX797" fmla="*/ 314889 w 461834"/>
                <a:gd name="connsiteY797" fmla="*/ 62381 h 460699"/>
                <a:gd name="connsiteX798" fmla="*/ 300342 w 461834"/>
                <a:gd name="connsiteY798" fmla="*/ 59610 h 460699"/>
                <a:gd name="connsiteX799" fmla="*/ 299880 w 461834"/>
                <a:gd name="connsiteY799" fmla="*/ 58686 h 460699"/>
                <a:gd name="connsiteX800" fmla="*/ 301035 w 461834"/>
                <a:gd name="connsiteY800" fmla="*/ 58455 h 460699"/>
                <a:gd name="connsiteX801" fmla="*/ 313273 w 461834"/>
                <a:gd name="connsiteY801" fmla="*/ 61226 h 460699"/>
                <a:gd name="connsiteX802" fmla="*/ 297110 w 461834"/>
                <a:gd name="connsiteY802" fmla="*/ 49681 h 460699"/>
                <a:gd name="connsiteX803" fmla="*/ 285565 w 461834"/>
                <a:gd name="connsiteY803" fmla="*/ 48526 h 460699"/>
                <a:gd name="connsiteX804" fmla="*/ 282332 w 461834"/>
                <a:gd name="connsiteY804" fmla="*/ 47372 h 460699"/>
                <a:gd name="connsiteX805" fmla="*/ 278869 w 461834"/>
                <a:gd name="connsiteY805" fmla="*/ 46217 h 460699"/>
                <a:gd name="connsiteX806" fmla="*/ 278869 w 461834"/>
                <a:gd name="connsiteY806" fmla="*/ 46217 h 460699"/>
                <a:gd name="connsiteX807" fmla="*/ 278407 w 461834"/>
                <a:gd name="connsiteY807" fmla="*/ 45294 h 460699"/>
                <a:gd name="connsiteX808" fmla="*/ 279561 w 461834"/>
                <a:gd name="connsiteY808" fmla="*/ 44832 h 460699"/>
                <a:gd name="connsiteX809" fmla="*/ 279561 w 461834"/>
                <a:gd name="connsiteY809" fmla="*/ 44832 h 460699"/>
                <a:gd name="connsiteX810" fmla="*/ 283025 w 461834"/>
                <a:gd name="connsiteY810" fmla="*/ 46217 h 460699"/>
                <a:gd name="connsiteX811" fmla="*/ 286258 w 461834"/>
                <a:gd name="connsiteY811" fmla="*/ 47141 h 460699"/>
                <a:gd name="connsiteX812" fmla="*/ 295493 w 461834"/>
                <a:gd name="connsiteY812" fmla="*/ 48526 h 460699"/>
                <a:gd name="connsiteX813" fmla="*/ 290645 w 461834"/>
                <a:gd name="connsiteY813" fmla="*/ 45294 h 460699"/>
                <a:gd name="connsiteX814" fmla="*/ 261090 w 461834"/>
                <a:gd name="connsiteY814" fmla="*/ 27283 h 460699"/>
                <a:gd name="connsiteX815" fmla="*/ 250238 w 461834"/>
                <a:gd name="connsiteY815" fmla="*/ 29361 h 460699"/>
                <a:gd name="connsiteX816" fmla="*/ 254163 w 461834"/>
                <a:gd name="connsiteY816" fmla="*/ 17354 h 460699"/>
                <a:gd name="connsiteX817" fmla="*/ 268478 w 461834"/>
                <a:gd name="connsiteY817" fmla="*/ 21048 h 460699"/>
                <a:gd name="connsiteX818" fmla="*/ 277483 w 461834"/>
                <a:gd name="connsiteY818" fmla="*/ 21741 h 460699"/>
                <a:gd name="connsiteX819" fmla="*/ 286258 w 461834"/>
                <a:gd name="connsiteY819" fmla="*/ 26359 h 460699"/>
                <a:gd name="connsiteX820" fmla="*/ 296879 w 461834"/>
                <a:gd name="connsiteY820" fmla="*/ 32132 h 460699"/>
                <a:gd name="connsiteX821" fmla="*/ 304037 w 461834"/>
                <a:gd name="connsiteY821" fmla="*/ 41368 h 460699"/>
                <a:gd name="connsiteX822" fmla="*/ 311194 w 461834"/>
                <a:gd name="connsiteY822" fmla="*/ 46217 h 460699"/>
                <a:gd name="connsiteX823" fmla="*/ 317890 w 461834"/>
                <a:gd name="connsiteY823" fmla="*/ 51066 h 460699"/>
                <a:gd name="connsiteX824" fmla="*/ 323201 w 461834"/>
                <a:gd name="connsiteY824" fmla="*/ 57301 h 460699"/>
                <a:gd name="connsiteX825" fmla="*/ 331052 w 461834"/>
                <a:gd name="connsiteY825" fmla="*/ 67692 h 460699"/>
                <a:gd name="connsiteX826" fmla="*/ 329666 w 461834"/>
                <a:gd name="connsiteY826" fmla="*/ 72079 h 460699"/>
                <a:gd name="connsiteX827" fmla="*/ 321123 w 461834"/>
                <a:gd name="connsiteY827" fmla="*/ 72079 h 460699"/>
                <a:gd name="connsiteX828" fmla="*/ 302651 w 461834"/>
                <a:gd name="connsiteY828" fmla="*/ 66306 h 460699"/>
                <a:gd name="connsiteX829" fmla="*/ 295955 w 461834"/>
                <a:gd name="connsiteY829" fmla="*/ 60534 h 460699"/>
                <a:gd name="connsiteX830" fmla="*/ 284410 w 461834"/>
                <a:gd name="connsiteY830" fmla="*/ 55454 h 460699"/>
                <a:gd name="connsiteX831" fmla="*/ 275867 w 461834"/>
                <a:gd name="connsiteY831" fmla="*/ 51297 h 460699"/>
                <a:gd name="connsiteX832" fmla="*/ 266631 w 461834"/>
                <a:gd name="connsiteY832" fmla="*/ 44370 h 460699"/>
                <a:gd name="connsiteX833" fmla="*/ 257857 w 461834"/>
                <a:gd name="connsiteY833" fmla="*/ 38366 h 460699"/>
                <a:gd name="connsiteX834" fmla="*/ 250238 w 461834"/>
                <a:gd name="connsiteY834" fmla="*/ 29361 h 460699"/>
                <a:gd name="connsiteX835" fmla="*/ 262013 w 461834"/>
                <a:gd name="connsiteY835" fmla="*/ 47141 h 460699"/>
                <a:gd name="connsiteX836" fmla="*/ 273558 w 461834"/>
                <a:gd name="connsiteY836" fmla="*/ 54068 h 460699"/>
                <a:gd name="connsiteX837" fmla="*/ 285103 w 461834"/>
                <a:gd name="connsiteY837" fmla="*/ 58686 h 460699"/>
                <a:gd name="connsiteX838" fmla="*/ 295032 w 461834"/>
                <a:gd name="connsiteY838" fmla="*/ 64690 h 460699"/>
                <a:gd name="connsiteX839" fmla="*/ 310964 w 461834"/>
                <a:gd name="connsiteY839" fmla="*/ 70232 h 460699"/>
                <a:gd name="connsiteX840" fmla="*/ 313273 w 461834"/>
                <a:gd name="connsiteY840" fmla="*/ 86165 h 460699"/>
                <a:gd name="connsiteX841" fmla="*/ 307500 w 461834"/>
                <a:gd name="connsiteY841" fmla="*/ 85934 h 460699"/>
                <a:gd name="connsiteX842" fmla="*/ 290414 w 461834"/>
                <a:gd name="connsiteY842" fmla="*/ 83163 h 460699"/>
                <a:gd name="connsiteX843" fmla="*/ 280254 w 461834"/>
                <a:gd name="connsiteY843" fmla="*/ 79006 h 460699"/>
                <a:gd name="connsiteX844" fmla="*/ 270787 w 461834"/>
                <a:gd name="connsiteY844" fmla="*/ 74157 h 460699"/>
                <a:gd name="connsiteX845" fmla="*/ 263630 w 461834"/>
                <a:gd name="connsiteY845" fmla="*/ 69077 h 460699"/>
                <a:gd name="connsiteX846" fmla="*/ 254855 w 461834"/>
                <a:gd name="connsiteY846" fmla="*/ 64459 h 460699"/>
                <a:gd name="connsiteX847" fmla="*/ 249776 w 461834"/>
                <a:gd name="connsiteY847" fmla="*/ 58686 h 460699"/>
                <a:gd name="connsiteX848" fmla="*/ 243541 w 461834"/>
                <a:gd name="connsiteY848" fmla="*/ 52221 h 460699"/>
                <a:gd name="connsiteX849" fmla="*/ 241694 w 461834"/>
                <a:gd name="connsiteY849" fmla="*/ 42985 h 460699"/>
                <a:gd name="connsiteX850" fmla="*/ 254855 w 461834"/>
                <a:gd name="connsiteY850" fmla="*/ 39752 h 460699"/>
                <a:gd name="connsiteX851" fmla="*/ 262013 w 461834"/>
                <a:gd name="connsiteY851" fmla="*/ 47141 h 460699"/>
                <a:gd name="connsiteX852" fmla="*/ 338671 w 461834"/>
                <a:gd name="connsiteY852" fmla="*/ 34210 h 460699"/>
                <a:gd name="connsiteX853" fmla="*/ 344444 w 461834"/>
                <a:gd name="connsiteY853" fmla="*/ 38828 h 460699"/>
                <a:gd name="connsiteX854" fmla="*/ 349754 w 461834"/>
                <a:gd name="connsiteY854" fmla="*/ 41599 h 460699"/>
                <a:gd name="connsiteX855" fmla="*/ 356681 w 461834"/>
                <a:gd name="connsiteY855" fmla="*/ 48526 h 460699"/>
                <a:gd name="connsiteX856" fmla="*/ 364070 w 461834"/>
                <a:gd name="connsiteY856" fmla="*/ 56608 h 460699"/>
                <a:gd name="connsiteX857" fmla="*/ 367533 w 461834"/>
                <a:gd name="connsiteY857" fmla="*/ 63074 h 460699"/>
                <a:gd name="connsiteX858" fmla="*/ 370535 w 461834"/>
                <a:gd name="connsiteY858" fmla="*/ 69308 h 460699"/>
                <a:gd name="connsiteX859" fmla="*/ 374691 w 461834"/>
                <a:gd name="connsiteY859" fmla="*/ 80392 h 460699"/>
                <a:gd name="connsiteX860" fmla="*/ 371690 w 461834"/>
                <a:gd name="connsiteY860" fmla="*/ 87781 h 460699"/>
                <a:gd name="connsiteX861" fmla="*/ 370073 w 461834"/>
                <a:gd name="connsiteY861" fmla="*/ 100019 h 460699"/>
                <a:gd name="connsiteX862" fmla="*/ 360606 w 461834"/>
                <a:gd name="connsiteY862" fmla="*/ 94939 h 460699"/>
                <a:gd name="connsiteX863" fmla="*/ 354372 w 461834"/>
                <a:gd name="connsiteY863" fmla="*/ 87088 h 460699"/>
                <a:gd name="connsiteX864" fmla="*/ 343751 w 461834"/>
                <a:gd name="connsiteY864" fmla="*/ 82239 h 460699"/>
                <a:gd name="connsiteX865" fmla="*/ 336593 w 461834"/>
                <a:gd name="connsiteY865" fmla="*/ 73003 h 460699"/>
                <a:gd name="connsiteX866" fmla="*/ 333130 w 461834"/>
                <a:gd name="connsiteY866" fmla="*/ 65614 h 460699"/>
                <a:gd name="connsiteX867" fmla="*/ 328974 w 461834"/>
                <a:gd name="connsiteY867" fmla="*/ 57763 h 460699"/>
                <a:gd name="connsiteX868" fmla="*/ 327819 w 461834"/>
                <a:gd name="connsiteY868" fmla="*/ 49450 h 460699"/>
                <a:gd name="connsiteX869" fmla="*/ 328743 w 461834"/>
                <a:gd name="connsiteY869" fmla="*/ 42523 h 460699"/>
                <a:gd name="connsiteX870" fmla="*/ 338671 w 461834"/>
                <a:gd name="connsiteY870" fmla="*/ 34210 h 460699"/>
                <a:gd name="connsiteX871" fmla="*/ 360376 w 461834"/>
                <a:gd name="connsiteY871" fmla="*/ 112026 h 460699"/>
                <a:gd name="connsiteX872" fmla="*/ 358990 w 461834"/>
                <a:gd name="connsiteY872" fmla="*/ 96325 h 460699"/>
                <a:gd name="connsiteX873" fmla="*/ 354603 w 461834"/>
                <a:gd name="connsiteY873" fmla="*/ 91014 h 460699"/>
                <a:gd name="connsiteX874" fmla="*/ 347676 w 461834"/>
                <a:gd name="connsiteY874" fmla="*/ 88243 h 460699"/>
                <a:gd name="connsiteX875" fmla="*/ 341904 w 461834"/>
                <a:gd name="connsiteY875" fmla="*/ 82701 h 460699"/>
                <a:gd name="connsiteX876" fmla="*/ 330359 w 461834"/>
                <a:gd name="connsiteY876" fmla="*/ 73695 h 460699"/>
                <a:gd name="connsiteX877" fmla="*/ 319738 w 461834"/>
                <a:gd name="connsiteY877" fmla="*/ 73465 h 460699"/>
                <a:gd name="connsiteX878" fmla="*/ 312349 w 461834"/>
                <a:gd name="connsiteY878" fmla="*/ 80392 h 460699"/>
                <a:gd name="connsiteX879" fmla="*/ 318352 w 461834"/>
                <a:gd name="connsiteY879" fmla="*/ 91014 h 460699"/>
                <a:gd name="connsiteX880" fmla="*/ 322047 w 461834"/>
                <a:gd name="connsiteY880" fmla="*/ 95863 h 460699"/>
                <a:gd name="connsiteX881" fmla="*/ 334284 w 461834"/>
                <a:gd name="connsiteY881" fmla="*/ 100250 h 460699"/>
                <a:gd name="connsiteX882" fmla="*/ 346060 w 461834"/>
                <a:gd name="connsiteY882" fmla="*/ 106946 h 460699"/>
                <a:gd name="connsiteX883" fmla="*/ 360376 w 461834"/>
                <a:gd name="connsiteY883" fmla="*/ 112026 h 460699"/>
                <a:gd name="connsiteX884" fmla="*/ 367533 w 461834"/>
                <a:gd name="connsiteY884" fmla="*/ 123341 h 460699"/>
                <a:gd name="connsiteX885" fmla="*/ 358990 w 461834"/>
                <a:gd name="connsiteY885" fmla="*/ 115952 h 460699"/>
                <a:gd name="connsiteX886" fmla="*/ 349062 w 461834"/>
                <a:gd name="connsiteY886" fmla="*/ 112488 h 460699"/>
                <a:gd name="connsiteX887" fmla="*/ 342827 w 461834"/>
                <a:gd name="connsiteY887" fmla="*/ 111103 h 460699"/>
                <a:gd name="connsiteX888" fmla="*/ 326203 w 461834"/>
                <a:gd name="connsiteY888" fmla="*/ 117568 h 460699"/>
                <a:gd name="connsiteX889" fmla="*/ 315351 w 461834"/>
                <a:gd name="connsiteY889" fmla="*/ 113181 h 460699"/>
                <a:gd name="connsiteX890" fmla="*/ 306115 w 461834"/>
                <a:gd name="connsiteY890" fmla="*/ 110641 h 460699"/>
                <a:gd name="connsiteX891" fmla="*/ 298957 w 461834"/>
                <a:gd name="connsiteY891" fmla="*/ 106485 h 460699"/>
                <a:gd name="connsiteX892" fmla="*/ 291799 w 461834"/>
                <a:gd name="connsiteY892" fmla="*/ 101866 h 460699"/>
                <a:gd name="connsiteX893" fmla="*/ 294108 w 461834"/>
                <a:gd name="connsiteY893" fmla="*/ 91014 h 460699"/>
                <a:gd name="connsiteX894" fmla="*/ 301266 w 461834"/>
                <a:gd name="connsiteY894" fmla="*/ 89859 h 460699"/>
                <a:gd name="connsiteX895" fmla="*/ 315812 w 461834"/>
                <a:gd name="connsiteY895" fmla="*/ 89397 h 460699"/>
                <a:gd name="connsiteX896" fmla="*/ 322047 w 461834"/>
                <a:gd name="connsiteY896" fmla="*/ 101174 h 460699"/>
                <a:gd name="connsiteX897" fmla="*/ 335208 w 461834"/>
                <a:gd name="connsiteY897" fmla="*/ 106715 h 460699"/>
                <a:gd name="connsiteX898" fmla="*/ 349985 w 461834"/>
                <a:gd name="connsiteY898" fmla="*/ 109025 h 460699"/>
                <a:gd name="connsiteX899" fmla="*/ 367533 w 461834"/>
                <a:gd name="connsiteY899" fmla="*/ 123341 h 460699"/>
                <a:gd name="connsiteX900" fmla="*/ 392470 w 461834"/>
                <a:gd name="connsiteY900" fmla="*/ 82008 h 460699"/>
                <a:gd name="connsiteX901" fmla="*/ 398935 w 461834"/>
                <a:gd name="connsiteY901" fmla="*/ 88474 h 460699"/>
                <a:gd name="connsiteX902" fmla="*/ 403553 w 461834"/>
                <a:gd name="connsiteY902" fmla="*/ 94477 h 460699"/>
                <a:gd name="connsiteX903" fmla="*/ 404246 w 461834"/>
                <a:gd name="connsiteY903" fmla="*/ 101635 h 460699"/>
                <a:gd name="connsiteX904" fmla="*/ 402399 w 461834"/>
                <a:gd name="connsiteY904" fmla="*/ 108794 h 460699"/>
                <a:gd name="connsiteX905" fmla="*/ 399397 w 461834"/>
                <a:gd name="connsiteY905" fmla="*/ 117337 h 460699"/>
                <a:gd name="connsiteX906" fmla="*/ 397781 w 461834"/>
                <a:gd name="connsiteY906" fmla="*/ 122186 h 460699"/>
                <a:gd name="connsiteX907" fmla="*/ 394548 w 461834"/>
                <a:gd name="connsiteY907" fmla="*/ 130268 h 460699"/>
                <a:gd name="connsiteX908" fmla="*/ 387621 w 461834"/>
                <a:gd name="connsiteY908" fmla="*/ 140659 h 460699"/>
                <a:gd name="connsiteX909" fmla="*/ 386005 w 461834"/>
                <a:gd name="connsiteY909" fmla="*/ 148048 h 460699"/>
                <a:gd name="connsiteX910" fmla="*/ 384620 w 461834"/>
                <a:gd name="connsiteY910" fmla="*/ 154514 h 460699"/>
                <a:gd name="connsiteX911" fmla="*/ 383003 w 461834"/>
                <a:gd name="connsiteY911" fmla="*/ 146201 h 460699"/>
                <a:gd name="connsiteX912" fmla="*/ 382080 w 461834"/>
                <a:gd name="connsiteY912" fmla="*/ 138581 h 460699"/>
                <a:gd name="connsiteX913" fmla="*/ 380002 w 461834"/>
                <a:gd name="connsiteY913" fmla="*/ 129345 h 460699"/>
                <a:gd name="connsiteX914" fmla="*/ 374229 w 461834"/>
                <a:gd name="connsiteY914" fmla="*/ 121032 h 460699"/>
                <a:gd name="connsiteX915" fmla="*/ 370766 w 461834"/>
                <a:gd name="connsiteY915" fmla="*/ 109717 h 460699"/>
                <a:gd name="connsiteX916" fmla="*/ 372613 w 461834"/>
                <a:gd name="connsiteY916" fmla="*/ 102790 h 460699"/>
                <a:gd name="connsiteX917" fmla="*/ 371228 w 461834"/>
                <a:gd name="connsiteY917" fmla="*/ 95401 h 460699"/>
                <a:gd name="connsiteX918" fmla="*/ 374460 w 461834"/>
                <a:gd name="connsiteY918" fmla="*/ 88705 h 460699"/>
                <a:gd name="connsiteX919" fmla="*/ 377462 w 461834"/>
                <a:gd name="connsiteY919" fmla="*/ 80623 h 460699"/>
                <a:gd name="connsiteX920" fmla="*/ 385312 w 461834"/>
                <a:gd name="connsiteY920" fmla="*/ 76005 h 460699"/>
                <a:gd name="connsiteX921" fmla="*/ 392470 w 461834"/>
                <a:gd name="connsiteY921" fmla="*/ 82008 h 460699"/>
                <a:gd name="connsiteX922" fmla="*/ 360376 w 461834"/>
                <a:gd name="connsiteY922" fmla="*/ 124726 h 460699"/>
                <a:gd name="connsiteX923" fmla="*/ 368688 w 461834"/>
                <a:gd name="connsiteY923" fmla="*/ 130961 h 460699"/>
                <a:gd name="connsiteX924" fmla="*/ 373075 w 461834"/>
                <a:gd name="connsiteY924" fmla="*/ 139043 h 460699"/>
                <a:gd name="connsiteX925" fmla="*/ 379078 w 461834"/>
                <a:gd name="connsiteY925" fmla="*/ 145508 h 460699"/>
                <a:gd name="connsiteX926" fmla="*/ 381618 w 461834"/>
                <a:gd name="connsiteY926" fmla="*/ 154745 h 460699"/>
                <a:gd name="connsiteX927" fmla="*/ 383234 w 461834"/>
                <a:gd name="connsiteY927" fmla="*/ 164674 h 460699"/>
                <a:gd name="connsiteX928" fmla="*/ 386698 w 461834"/>
                <a:gd name="connsiteY928" fmla="*/ 175065 h 460699"/>
                <a:gd name="connsiteX929" fmla="*/ 390161 w 461834"/>
                <a:gd name="connsiteY929" fmla="*/ 179221 h 460699"/>
                <a:gd name="connsiteX930" fmla="*/ 385543 w 461834"/>
                <a:gd name="connsiteY930" fmla="*/ 167445 h 460699"/>
                <a:gd name="connsiteX931" fmla="*/ 386005 w 461834"/>
                <a:gd name="connsiteY931" fmla="*/ 157285 h 460699"/>
                <a:gd name="connsiteX932" fmla="*/ 387852 w 461834"/>
                <a:gd name="connsiteY932" fmla="*/ 146894 h 460699"/>
                <a:gd name="connsiteX933" fmla="*/ 395934 w 461834"/>
                <a:gd name="connsiteY933" fmla="*/ 157746 h 460699"/>
                <a:gd name="connsiteX934" fmla="*/ 390623 w 461834"/>
                <a:gd name="connsiteY934" fmla="*/ 162826 h 460699"/>
                <a:gd name="connsiteX935" fmla="*/ 393625 w 461834"/>
                <a:gd name="connsiteY935" fmla="*/ 180145 h 460699"/>
                <a:gd name="connsiteX936" fmla="*/ 400090 w 461834"/>
                <a:gd name="connsiteY936" fmla="*/ 200465 h 460699"/>
                <a:gd name="connsiteX937" fmla="*/ 392470 w 461834"/>
                <a:gd name="connsiteY937" fmla="*/ 192614 h 460699"/>
                <a:gd name="connsiteX938" fmla="*/ 390392 w 461834"/>
                <a:gd name="connsiteY938" fmla="*/ 184532 h 460699"/>
                <a:gd name="connsiteX939" fmla="*/ 382542 w 461834"/>
                <a:gd name="connsiteY939" fmla="*/ 173448 h 460699"/>
                <a:gd name="connsiteX940" fmla="*/ 368919 w 461834"/>
                <a:gd name="connsiteY940" fmla="*/ 164905 h 460699"/>
                <a:gd name="connsiteX941" fmla="*/ 359221 w 461834"/>
                <a:gd name="connsiteY941" fmla="*/ 160517 h 460699"/>
                <a:gd name="connsiteX942" fmla="*/ 349985 w 461834"/>
                <a:gd name="connsiteY942" fmla="*/ 152897 h 460699"/>
                <a:gd name="connsiteX943" fmla="*/ 341673 w 461834"/>
                <a:gd name="connsiteY943" fmla="*/ 145739 h 460699"/>
                <a:gd name="connsiteX944" fmla="*/ 336131 w 461834"/>
                <a:gd name="connsiteY944" fmla="*/ 137888 h 460699"/>
                <a:gd name="connsiteX945" fmla="*/ 331975 w 461834"/>
                <a:gd name="connsiteY945" fmla="*/ 130499 h 460699"/>
                <a:gd name="connsiteX946" fmla="*/ 329435 w 461834"/>
                <a:gd name="connsiteY946" fmla="*/ 122648 h 460699"/>
                <a:gd name="connsiteX947" fmla="*/ 332206 w 461834"/>
                <a:gd name="connsiteY947" fmla="*/ 114335 h 460699"/>
                <a:gd name="connsiteX948" fmla="*/ 342366 w 461834"/>
                <a:gd name="connsiteY948" fmla="*/ 113874 h 460699"/>
                <a:gd name="connsiteX949" fmla="*/ 349523 w 461834"/>
                <a:gd name="connsiteY949" fmla="*/ 114105 h 460699"/>
                <a:gd name="connsiteX950" fmla="*/ 356912 w 461834"/>
                <a:gd name="connsiteY950" fmla="*/ 118723 h 460699"/>
                <a:gd name="connsiteX951" fmla="*/ 360376 w 461834"/>
                <a:gd name="connsiteY951" fmla="*/ 124726 h 460699"/>
                <a:gd name="connsiteX952" fmla="*/ 395934 w 461834"/>
                <a:gd name="connsiteY952" fmla="*/ 142506 h 460699"/>
                <a:gd name="connsiteX953" fmla="*/ 398243 w 461834"/>
                <a:gd name="connsiteY953" fmla="*/ 131885 h 460699"/>
                <a:gd name="connsiteX954" fmla="*/ 403322 w 461834"/>
                <a:gd name="connsiteY954" fmla="*/ 125419 h 460699"/>
                <a:gd name="connsiteX955" fmla="*/ 410711 w 461834"/>
                <a:gd name="connsiteY955" fmla="*/ 121263 h 460699"/>
                <a:gd name="connsiteX956" fmla="*/ 419485 w 461834"/>
                <a:gd name="connsiteY956" fmla="*/ 115721 h 460699"/>
                <a:gd name="connsiteX957" fmla="*/ 423411 w 461834"/>
                <a:gd name="connsiteY957" fmla="*/ 121494 h 460699"/>
                <a:gd name="connsiteX958" fmla="*/ 429876 w 461834"/>
                <a:gd name="connsiteY958" fmla="*/ 127728 h 460699"/>
                <a:gd name="connsiteX959" fmla="*/ 430799 w 461834"/>
                <a:gd name="connsiteY959" fmla="*/ 136965 h 460699"/>
                <a:gd name="connsiteX960" fmla="*/ 432185 w 461834"/>
                <a:gd name="connsiteY960" fmla="*/ 144123 h 460699"/>
                <a:gd name="connsiteX961" fmla="*/ 428952 w 461834"/>
                <a:gd name="connsiteY961" fmla="*/ 149895 h 460699"/>
                <a:gd name="connsiteX962" fmla="*/ 426412 w 461834"/>
                <a:gd name="connsiteY962" fmla="*/ 159363 h 460699"/>
                <a:gd name="connsiteX963" fmla="*/ 420871 w 461834"/>
                <a:gd name="connsiteY963" fmla="*/ 167445 h 460699"/>
                <a:gd name="connsiteX964" fmla="*/ 414406 w 461834"/>
                <a:gd name="connsiteY964" fmla="*/ 173217 h 460699"/>
                <a:gd name="connsiteX965" fmla="*/ 413020 w 461834"/>
                <a:gd name="connsiteY965" fmla="*/ 176912 h 460699"/>
                <a:gd name="connsiteX966" fmla="*/ 408864 w 461834"/>
                <a:gd name="connsiteY966" fmla="*/ 182223 h 460699"/>
                <a:gd name="connsiteX967" fmla="*/ 404939 w 461834"/>
                <a:gd name="connsiteY967" fmla="*/ 188457 h 460699"/>
                <a:gd name="connsiteX968" fmla="*/ 402630 w 461834"/>
                <a:gd name="connsiteY968" fmla="*/ 197001 h 460699"/>
                <a:gd name="connsiteX969" fmla="*/ 403553 w 461834"/>
                <a:gd name="connsiteY969" fmla="*/ 203235 h 460699"/>
                <a:gd name="connsiteX970" fmla="*/ 405401 w 461834"/>
                <a:gd name="connsiteY970" fmla="*/ 207161 h 460699"/>
                <a:gd name="connsiteX971" fmla="*/ 404015 w 461834"/>
                <a:gd name="connsiteY971" fmla="*/ 213395 h 460699"/>
                <a:gd name="connsiteX972" fmla="*/ 401475 w 461834"/>
                <a:gd name="connsiteY972" fmla="*/ 205083 h 460699"/>
                <a:gd name="connsiteX973" fmla="*/ 400552 w 461834"/>
                <a:gd name="connsiteY973" fmla="*/ 195385 h 460699"/>
                <a:gd name="connsiteX974" fmla="*/ 395703 w 461834"/>
                <a:gd name="connsiteY974" fmla="*/ 183839 h 460699"/>
                <a:gd name="connsiteX975" fmla="*/ 393856 w 461834"/>
                <a:gd name="connsiteY975" fmla="*/ 174372 h 460699"/>
                <a:gd name="connsiteX976" fmla="*/ 394548 w 461834"/>
                <a:gd name="connsiteY976" fmla="*/ 163519 h 460699"/>
                <a:gd name="connsiteX977" fmla="*/ 392701 w 461834"/>
                <a:gd name="connsiteY977" fmla="*/ 148741 h 460699"/>
                <a:gd name="connsiteX978" fmla="*/ 395934 w 461834"/>
                <a:gd name="connsiteY978" fmla="*/ 142506 h 460699"/>
                <a:gd name="connsiteX979" fmla="*/ 455736 w 461834"/>
                <a:gd name="connsiteY979" fmla="*/ 175295 h 460699"/>
                <a:gd name="connsiteX980" fmla="*/ 459661 w 461834"/>
                <a:gd name="connsiteY980" fmla="*/ 183608 h 460699"/>
                <a:gd name="connsiteX981" fmla="*/ 460816 w 461834"/>
                <a:gd name="connsiteY981" fmla="*/ 192614 h 460699"/>
                <a:gd name="connsiteX982" fmla="*/ 457583 w 461834"/>
                <a:gd name="connsiteY982" fmla="*/ 200003 h 460699"/>
                <a:gd name="connsiteX983" fmla="*/ 456429 w 461834"/>
                <a:gd name="connsiteY983" fmla="*/ 206237 h 460699"/>
                <a:gd name="connsiteX984" fmla="*/ 449271 w 461834"/>
                <a:gd name="connsiteY984" fmla="*/ 215012 h 460699"/>
                <a:gd name="connsiteX985" fmla="*/ 445115 w 461834"/>
                <a:gd name="connsiteY985" fmla="*/ 217783 h 460699"/>
                <a:gd name="connsiteX986" fmla="*/ 442806 w 461834"/>
                <a:gd name="connsiteY986" fmla="*/ 224941 h 460699"/>
                <a:gd name="connsiteX987" fmla="*/ 434494 w 461834"/>
                <a:gd name="connsiteY987" fmla="*/ 225172 h 460699"/>
                <a:gd name="connsiteX988" fmla="*/ 423641 w 461834"/>
                <a:gd name="connsiteY988" fmla="*/ 214088 h 460699"/>
                <a:gd name="connsiteX989" fmla="*/ 421102 w 461834"/>
                <a:gd name="connsiteY989" fmla="*/ 204852 h 460699"/>
                <a:gd name="connsiteX990" fmla="*/ 421332 w 461834"/>
                <a:gd name="connsiteY990" fmla="*/ 197925 h 460699"/>
                <a:gd name="connsiteX991" fmla="*/ 420871 w 461834"/>
                <a:gd name="connsiteY991" fmla="*/ 189381 h 460699"/>
                <a:gd name="connsiteX992" fmla="*/ 424103 w 461834"/>
                <a:gd name="connsiteY992" fmla="*/ 184994 h 460699"/>
                <a:gd name="connsiteX993" fmla="*/ 425950 w 461834"/>
                <a:gd name="connsiteY993" fmla="*/ 177835 h 460699"/>
                <a:gd name="connsiteX994" fmla="*/ 433801 w 461834"/>
                <a:gd name="connsiteY994" fmla="*/ 172525 h 460699"/>
                <a:gd name="connsiteX995" fmla="*/ 440728 w 461834"/>
                <a:gd name="connsiteY995" fmla="*/ 165597 h 460699"/>
                <a:gd name="connsiteX996" fmla="*/ 448347 w 461834"/>
                <a:gd name="connsiteY996" fmla="*/ 170215 h 460699"/>
                <a:gd name="connsiteX997" fmla="*/ 455736 w 461834"/>
                <a:gd name="connsiteY997" fmla="*/ 175295 h 460699"/>
                <a:gd name="connsiteX998" fmla="*/ 392239 w 461834"/>
                <a:gd name="connsiteY998" fmla="*/ 231868 h 460699"/>
                <a:gd name="connsiteX999" fmla="*/ 397319 w 461834"/>
                <a:gd name="connsiteY999" fmla="*/ 225634 h 460699"/>
                <a:gd name="connsiteX1000" fmla="*/ 395241 w 461834"/>
                <a:gd name="connsiteY1000" fmla="*/ 216859 h 460699"/>
                <a:gd name="connsiteX1001" fmla="*/ 393394 w 461834"/>
                <a:gd name="connsiteY1001" fmla="*/ 210855 h 460699"/>
                <a:gd name="connsiteX1002" fmla="*/ 391316 w 461834"/>
                <a:gd name="connsiteY1002" fmla="*/ 204621 h 460699"/>
                <a:gd name="connsiteX1003" fmla="*/ 383696 w 461834"/>
                <a:gd name="connsiteY1003" fmla="*/ 198386 h 460699"/>
                <a:gd name="connsiteX1004" fmla="*/ 375615 w 461834"/>
                <a:gd name="connsiteY1004" fmla="*/ 197232 h 460699"/>
                <a:gd name="connsiteX1005" fmla="*/ 363146 w 461834"/>
                <a:gd name="connsiteY1005" fmla="*/ 194923 h 460699"/>
                <a:gd name="connsiteX1006" fmla="*/ 360145 w 461834"/>
                <a:gd name="connsiteY1006" fmla="*/ 203697 h 460699"/>
                <a:gd name="connsiteX1007" fmla="*/ 359452 w 461834"/>
                <a:gd name="connsiteY1007" fmla="*/ 211317 h 460699"/>
                <a:gd name="connsiteX1008" fmla="*/ 356681 w 461834"/>
                <a:gd name="connsiteY1008" fmla="*/ 218706 h 460699"/>
                <a:gd name="connsiteX1009" fmla="*/ 364532 w 461834"/>
                <a:gd name="connsiteY1009" fmla="*/ 222632 h 460699"/>
                <a:gd name="connsiteX1010" fmla="*/ 368457 w 461834"/>
                <a:gd name="connsiteY1010" fmla="*/ 230945 h 460699"/>
                <a:gd name="connsiteX1011" fmla="*/ 372382 w 461834"/>
                <a:gd name="connsiteY1011" fmla="*/ 236255 h 460699"/>
                <a:gd name="connsiteX1012" fmla="*/ 382311 w 461834"/>
                <a:gd name="connsiteY1012" fmla="*/ 248263 h 460699"/>
                <a:gd name="connsiteX1013" fmla="*/ 386236 w 461834"/>
                <a:gd name="connsiteY1013" fmla="*/ 242490 h 460699"/>
                <a:gd name="connsiteX1014" fmla="*/ 392239 w 461834"/>
                <a:gd name="connsiteY1014" fmla="*/ 231868 h 460699"/>
                <a:gd name="connsiteX1015" fmla="*/ 421102 w 461834"/>
                <a:gd name="connsiteY1015" fmla="*/ 278050 h 460699"/>
                <a:gd name="connsiteX1016" fmla="*/ 428721 w 461834"/>
                <a:gd name="connsiteY1016" fmla="*/ 278281 h 460699"/>
                <a:gd name="connsiteX1017" fmla="*/ 435879 w 461834"/>
                <a:gd name="connsiteY1017" fmla="*/ 278281 h 460699"/>
                <a:gd name="connsiteX1018" fmla="*/ 449040 w 461834"/>
                <a:gd name="connsiteY1018" fmla="*/ 276665 h 460699"/>
                <a:gd name="connsiteX1019" fmla="*/ 454813 w 461834"/>
                <a:gd name="connsiteY1019" fmla="*/ 266274 h 460699"/>
                <a:gd name="connsiteX1020" fmla="*/ 457122 w 461834"/>
                <a:gd name="connsiteY1020" fmla="*/ 259808 h 460699"/>
                <a:gd name="connsiteX1021" fmla="*/ 457814 w 461834"/>
                <a:gd name="connsiteY1021" fmla="*/ 254266 h 460699"/>
                <a:gd name="connsiteX1022" fmla="*/ 452504 w 461834"/>
                <a:gd name="connsiteY1022" fmla="*/ 246646 h 460699"/>
                <a:gd name="connsiteX1023" fmla="*/ 441421 w 461834"/>
                <a:gd name="connsiteY1023" fmla="*/ 244106 h 460699"/>
                <a:gd name="connsiteX1024" fmla="*/ 435186 w 461834"/>
                <a:gd name="connsiteY1024" fmla="*/ 248725 h 460699"/>
                <a:gd name="connsiteX1025" fmla="*/ 429876 w 461834"/>
                <a:gd name="connsiteY1025" fmla="*/ 253574 h 460699"/>
                <a:gd name="connsiteX1026" fmla="*/ 427798 w 461834"/>
                <a:gd name="connsiteY1026" fmla="*/ 261425 h 460699"/>
                <a:gd name="connsiteX1027" fmla="*/ 424334 w 461834"/>
                <a:gd name="connsiteY1027" fmla="*/ 270199 h 460699"/>
                <a:gd name="connsiteX1028" fmla="*/ 421102 w 461834"/>
                <a:gd name="connsiteY1028" fmla="*/ 278050 h 460699"/>
                <a:gd name="connsiteX1029" fmla="*/ 431261 w 461834"/>
                <a:gd name="connsiteY1029" fmla="*/ 220092 h 460699"/>
                <a:gd name="connsiteX1030" fmla="*/ 432646 w 461834"/>
                <a:gd name="connsiteY1030" fmla="*/ 230483 h 460699"/>
                <a:gd name="connsiteX1031" fmla="*/ 432416 w 461834"/>
                <a:gd name="connsiteY1031" fmla="*/ 239950 h 460699"/>
                <a:gd name="connsiteX1032" fmla="*/ 432416 w 461834"/>
                <a:gd name="connsiteY1032" fmla="*/ 244568 h 460699"/>
                <a:gd name="connsiteX1033" fmla="*/ 427105 w 461834"/>
                <a:gd name="connsiteY1033" fmla="*/ 252419 h 460699"/>
                <a:gd name="connsiteX1034" fmla="*/ 422487 w 461834"/>
                <a:gd name="connsiteY1034" fmla="*/ 257268 h 460699"/>
                <a:gd name="connsiteX1035" fmla="*/ 417176 w 461834"/>
                <a:gd name="connsiteY1035" fmla="*/ 265350 h 460699"/>
                <a:gd name="connsiteX1036" fmla="*/ 407248 w 461834"/>
                <a:gd name="connsiteY1036" fmla="*/ 271585 h 460699"/>
                <a:gd name="connsiteX1037" fmla="*/ 401706 w 461834"/>
                <a:gd name="connsiteY1037" fmla="*/ 277588 h 460699"/>
                <a:gd name="connsiteX1038" fmla="*/ 394087 w 461834"/>
                <a:gd name="connsiteY1038" fmla="*/ 283361 h 460699"/>
                <a:gd name="connsiteX1039" fmla="*/ 387621 w 461834"/>
                <a:gd name="connsiteY1039" fmla="*/ 289365 h 460699"/>
                <a:gd name="connsiteX1040" fmla="*/ 379078 w 461834"/>
                <a:gd name="connsiteY1040" fmla="*/ 311070 h 460699"/>
                <a:gd name="connsiteX1041" fmla="*/ 377693 w 461834"/>
                <a:gd name="connsiteY1041" fmla="*/ 312225 h 460699"/>
                <a:gd name="connsiteX1042" fmla="*/ 379309 w 461834"/>
                <a:gd name="connsiteY1042" fmla="*/ 301372 h 460699"/>
                <a:gd name="connsiteX1043" fmla="*/ 380695 w 461834"/>
                <a:gd name="connsiteY1043" fmla="*/ 296061 h 460699"/>
                <a:gd name="connsiteX1044" fmla="*/ 380695 w 461834"/>
                <a:gd name="connsiteY1044" fmla="*/ 290057 h 460699"/>
                <a:gd name="connsiteX1045" fmla="*/ 380233 w 461834"/>
                <a:gd name="connsiteY1045" fmla="*/ 285439 h 460699"/>
                <a:gd name="connsiteX1046" fmla="*/ 380464 w 461834"/>
                <a:gd name="connsiteY1046" fmla="*/ 273201 h 460699"/>
                <a:gd name="connsiteX1047" fmla="*/ 382080 w 461834"/>
                <a:gd name="connsiteY1047" fmla="*/ 261886 h 460699"/>
                <a:gd name="connsiteX1048" fmla="*/ 383465 w 461834"/>
                <a:gd name="connsiteY1048" fmla="*/ 251034 h 460699"/>
                <a:gd name="connsiteX1049" fmla="*/ 388545 w 461834"/>
                <a:gd name="connsiteY1049" fmla="*/ 242028 h 460699"/>
                <a:gd name="connsiteX1050" fmla="*/ 391547 w 461834"/>
                <a:gd name="connsiteY1050" fmla="*/ 233946 h 460699"/>
                <a:gd name="connsiteX1051" fmla="*/ 399628 w 461834"/>
                <a:gd name="connsiteY1051" fmla="*/ 226095 h 460699"/>
                <a:gd name="connsiteX1052" fmla="*/ 408633 w 461834"/>
                <a:gd name="connsiteY1052" fmla="*/ 220785 h 460699"/>
                <a:gd name="connsiteX1053" fmla="*/ 416253 w 461834"/>
                <a:gd name="connsiteY1053" fmla="*/ 220554 h 460699"/>
                <a:gd name="connsiteX1054" fmla="*/ 424103 w 461834"/>
                <a:gd name="connsiteY1054" fmla="*/ 215705 h 460699"/>
                <a:gd name="connsiteX1055" fmla="*/ 431261 w 461834"/>
                <a:gd name="connsiteY1055" fmla="*/ 220092 h 460699"/>
                <a:gd name="connsiteX1056" fmla="*/ 433570 w 461834"/>
                <a:gd name="connsiteY1056" fmla="*/ 281975 h 460699"/>
                <a:gd name="connsiteX1057" fmla="*/ 440266 w 461834"/>
                <a:gd name="connsiteY1057" fmla="*/ 277588 h 460699"/>
                <a:gd name="connsiteX1058" fmla="*/ 449964 w 461834"/>
                <a:gd name="connsiteY1058" fmla="*/ 281283 h 460699"/>
                <a:gd name="connsiteX1059" fmla="*/ 448347 w 461834"/>
                <a:gd name="connsiteY1059" fmla="*/ 289595 h 460699"/>
                <a:gd name="connsiteX1060" fmla="*/ 447193 w 461834"/>
                <a:gd name="connsiteY1060" fmla="*/ 297446 h 460699"/>
                <a:gd name="connsiteX1061" fmla="*/ 443960 w 461834"/>
                <a:gd name="connsiteY1061" fmla="*/ 303450 h 460699"/>
                <a:gd name="connsiteX1062" fmla="*/ 437957 w 461834"/>
                <a:gd name="connsiteY1062" fmla="*/ 310608 h 460699"/>
                <a:gd name="connsiteX1063" fmla="*/ 429414 w 461834"/>
                <a:gd name="connsiteY1063" fmla="*/ 316843 h 460699"/>
                <a:gd name="connsiteX1064" fmla="*/ 418793 w 461834"/>
                <a:gd name="connsiteY1064" fmla="*/ 325386 h 460699"/>
                <a:gd name="connsiteX1065" fmla="*/ 404246 w 461834"/>
                <a:gd name="connsiteY1065" fmla="*/ 321230 h 460699"/>
                <a:gd name="connsiteX1066" fmla="*/ 395703 w 461834"/>
                <a:gd name="connsiteY1066" fmla="*/ 321923 h 460699"/>
                <a:gd name="connsiteX1067" fmla="*/ 389007 w 461834"/>
                <a:gd name="connsiteY1067" fmla="*/ 319383 h 460699"/>
                <a:gd name="connsiteX1068" fmla="*/ 393625 w 461834"/>
                <a:gd name="connsiteY1068" fmla="*/ 307145 h 460699"/>
                <a:gd name="connsiteX1069" fmla="*/ 401244 w 461834"/>
                <a:gd name="connsiteY1069" fmla="*/ 300448 h 460699"/>
                <a:gd name="connsiteX1070" fmla="*/ 409095 w 461834"/>
                <a:gd name="connsiteY1070" fmla="*/ 291905 h 460699"/>
                <a:gd name="connsiteX1071" fmla="*/ 412558 w 461834"/>
                <a:gd name="connsiteY1071" fmla="*/ 288210 h 460699"/>
                <a:gd name="connsiteX1072" fmla="*/ 420871 w 461834"/>
                <a:gd name="connsiteY1072" fmla="*/ 284054 h 460699"/>
                <a:gd name="connsiteX1073" fmla="*/ 428259 w 461834"/>
                <a:gd name="connsiteY1073" fmla="*/ 279435 h 460699"/>
                <a:gd name="connsiteX1074" fmla="*/ 433570 w 461834"/>
                <a:gd name="connsiteY1074" fmla="*/ 281975 h 460699"/>
                <a:gd name="connsiteX1075" fmla="*/ 420409 w 461834"/>
                <a:gd name="connsiteY1075" fmla="*/ 266043 h 460699"/>
                <a:gd name="connsiteX1076" fmla="*/ 422487 w 461834"/>
                <a:gd name="connsiteY1076" fmla="*/ 271354 h 460699"/>
                <a:gd name="connsiteX1077" fmla="*/ 420178 w 461834"/>
                <a:gd name="connsiteY1077" fmla="*/ 278743 h 460699"/>
                <a:gd name="connsiteX1078" fmla="*/ 415791 w 461834"/>
                <a:gd name="connsiteY1078" fmla="*/ 285901 h 460699"/>
                <a:gd name="connsiteX1079" fmla="*/ 409557 w 461834"/>
                <a:gd name="connsiteY1079" fmla="*/ 285670 h 460699"/>
                <a:gd name="connsiteX1080" fmla="*/ 416945 w 461834"/>
                <a:gd name="connsiteY1080" fmla="*/ 266505 h 460699"/>
                <a:gd name="connsiteX1081" fmla="*/ 420409 w 461834"/>
                <a:gd name="connsiteY1081" fmla="*/ 266043 h 460699"/>
                <a:gd name="connsiteX1082" fmla="*/ 407479 w 461834"/>
                <a:gd name="connsiteY1082" fmla="*/ 277126 h 460699"/>
                <a:gd name="connsiteX1083" fmla="*/ 396165 w 461834"/>
                <a:gd name="connsiteY1083" fmla="*/ 296985 h 460699"/>
                <a:gd name="connsiteX1084" fmla="*/ 392932 w 461834"/>
                <a:gd name="connsiteY1084" fmla="*/ 287748 h 460699"/>
                <a:gd name="connsiteX1085" fmla="*/ 395703 w 461834"/>
                <a:gd name="connsiteY1085" fmla="*/ 284977 h 460699"/>
                <a:gd name="connsiteX1086" fmla="*/ 401475 w 461834"/>
                <a:gd name="connsiteY1086" fmla="*/ 279205 h 460699"/>
                <a:gd name="connsiteX1087" fmla="*/ 407479 w 461834"/>
                <a:gd name="connsiteY1087" fmla="*/ 277126 h 460699"/>
                <a:gd name="connsiteX1088" fmla="*/ 405401 w 461834"/>
                <a:gd name="connsiteY1088" fmla="*/ 290981 h 460699"/>
                <a:gd name="connsiteX1089" fmla="*/ 398705 w 461834"/>
                <a:gd name="connsiteY1089" fmla="*/ 299525 h 460699"/>
                <a:gd name="connsiteX1090" fmla="*/ 405401 w 461834"/>
                <a:gd name="connsiteY1090" fmla="*/ 290981 h 460699"/>
                <a:gd name="connsiteX1091" fmla="*/ 389700 w 461834"/>
                <a:gd name="connsiteY1091" fmla="*/ 291212 h 460699"/>
                <a:gd name="connsiteX1092" fmla="*/ 393856 w 461834"/>
                <a:gd name="connsiteY1092" fmla="*/ 300448 h 460699"/>
                <a:gd name="connsiteX1093" fmla="*/ 392239 w 461834"/>
                <a:gd name="connsiteY1093" fmla="*/ 304605 h 460699"/>
                <a:gd name="connsiteX1094" fmla="*/ 381618 w 461834"/>
                <a:gd name="connsiteY1094" fmla="*/ 309685 h 460699"/>
                <a:gd name="connsiteX1095" fmla="*/ 389700 w 461834"/>
                <a:gd name="connsiteY1095" fmla="*/ 291212 h 460699"/>
                <a:gd name="connsiteX1096" fmla="*/ 391778 w 461834"/>
                <a:gd name="connsiteY1096" fmla="*/ 288441 h 460699"/>
                <a:gd name="connsiteX1097" fmla="*/ 395241 w 461834"/>
                <a:gd name="connsiteY1097" fmla="*/ 297908 h 460699"/>
                <a:gd name="connsiteX1098" fmla="*/ 394317 w 461834"/>
                <a:gd name="connsiteY1098" fmla="*/ 299525 h 460699"/>
                <a:gd name="connsiteX1099" fmla="*/ 390623 w 461834"/>
                <a:gd name="connsiteY1099" fmla="*/ 290057 h 460699"/>
                <a:gd name="connsiteX1100" fmla="*/ 391778 w 461834"/>
                <a:gd name="connsiteY1100" fmla="*/ 288441 h 460699"/>
                <a:gd name="connsiteX1101" fmla="*/ 410249 w 461834"/>
                <a:gd name="connsiteY1101" fmla="*/ 271585 h 460699"/>
                <a:gd name="connsiteX1102" fmla="*/ 395241 w 461834"/>
                <a:gd name="connsiteY1102" fmla="*/ 299755 h 460699"/>
                <a:gd name="connsiteX1103" fmla="*/ 397781 w 461834"/>
                <a:gd name="connsiteY1103" fmla="*/ 299294 h 460699"/>
                <a:gd name="connsiteX1104" fmla="*/ 413713 w 461834"/>
                <a:gd name="connsiteY1104" fmla="*/ 272970 h 460699"/>
                <a:gd name="connsiteX1105" fmla="*/ 414636 w 461834"/>
                <a:gd name="connsiteY1105" fmla="*/ 267659 h 460699"/>
                <a:gd name="connsiteX1106" fmla="*/ 410249 w 461834"/>
                <a:gd name="connsiteY1106" fmla="*/ 271585 h 460699"/>
                <a:gd name="connsiteX1107" fmla="*/ 349754 w 461834"/>
                <a:gd name="connsiteY1107" fmla="*/ 235563 h 460699"/>
                <a:gd name="connsiteX1108" fmla="*/ 358297 w 461834"/>
                <a:gd name="connsiteY1108" fmla="*/ 241105 h 460699"/>
                <a:gd name="connsiteX1109" fmla="*/ 364070 w 461834"/>
                <a:gd name="connsiteY1109" fmla="*/ 247570 h 460699"/>
                <a:gd name="connsiteX1110" fmla="*/ 367072 w 461834"/>
                <a:gd name="connsiteY1110" fmla="*/ 252188 h 460699"/>
                <a:gd name="connsiteX1111" fmla="*/ 364994 w 461834"/>
                <a:gd name="connsiteY1111" fmla="*/ 258654 h 460699"/>
                <a:gd name="connsiteX1112" fmla="*/ 366841 w 461834"/>
                <a:gd name="connsiteY1112" fmla="*/ 264888 h 460699"/>
                <a:gd name="connsiteX1113" fmla="*/ 367533 w 461834"/>
                <a:gd name="connsiteY1113" fmla="*/ 278281 h 460699"/>
                <a:gd name="connsiteX1114" fmla="*/ 366610 w 461834"/>
                <a:gd name="connsiteY1114" fmla="*/ 284515 h 460699"/>
                <a:gd name="connsiteX1115" fmla="*/ 365455 w 461834"/>
                <a:gd name="connsiteY1115" fmla="*/ 300910 h 460699"/>
                <a:gd name="connsiteX1116" fmla="*/ 359683 w 461834"/>
                <a:gd name="connsiteY1116" fmla="*/ 317766 h 460699"/>
                <a:gd name="connsiteX1117" fmla="*/ 358528 w 461834"/>
                <a:gd name="connsiteY1117" fmla="*/ 314072 h 460699"/>
                <a:gd name="connsiteX1118" fmla="*/ 357836 w 461834"/>
                <a:gd name="connsiteY1118" fmla="*/ 298601 h 460699"/>
                <a:gd name="connsiteX1119" fmla="*/ 342596 w 461834"/>
                <a:gd name="connsiteY1119" fmla="*/ 287748 h 460699"/>
                <a:gd name="connsiteX1120" fmla="*/ 336593 w 461834"/>
                <a:gd name="connsiteY1120" fmla="*/ 277126 h 460699"/>
                <a:gd name="connsiteX1121" fmla="*/ 332899 w 461834"/>
                <a:gd name="connsiteY1121" fmla="*/ 267428 h 460699"/>
                <a:gd name="connsiteX1122" fmla="*/ 328281 w 461834"/>
                <a:gd name="connsiteY1122" fmla="*/ 257961 h 460699"/>
                <a:gd name="connsiteX1123" fmla="*/ 328743 w 461834"/>
                <a:gd name="connsiteY1123" fmla="*/ 249648 h 460699"/>
                <a:gd name="connsiteX1124" fmla="*/ 327357 w 461834"/>
                <a:gd name="connsiteY1124" fmla="*/ 242721 h 460699"/>
                <a:gd name="connsiteX1125" fmla="*/ 330590 w 461834"/>
                <a:gd name="connsiteY1125" fmla="*/ 236948 h 460699"/>
                <a:gd name="connsiteX1126" fmla="*/ 335208 w 461834"/>
                <a:gd name="connsiteY1126" fmla="*/ 228174 h 460699"/>
                <a:gd name="connsiteX1127" fmla="*/ 343982 w 461834"/>
                <a:gd name="connsiteY1127" fmla="*/ 231175 h 460699"/>
                <a:gd name="connsiteX1128" fmla="*/ 349754 w 461834"/>
                <a:gd name="connsiteY1128" fmla="*/ 235563 h 460699"/>
                <a:gd name="connsiteX1129" fmla="*/ 377462 w 461834"/>
                <a:gd name="connsiteY1129" fmla="*/ 287517 h 460699"/>
                <a:gd name="connsiteX1130" fmla="*/ 364301 w 461834"/>
                <a:gd name="connsiteY1130" fmla="*/ 310839 h 460699"/>
                <a:gd name="connsiteX1131" fmla="*/ 372151 w 461834"/>
                <a:gd name="connsiteY1131" fmla="*/ 299525 h 460699"/>
                <a:gd name="connsiteX1132" fmla="*/ 378386 w 461834"/>
                <a:gd name="connsiteY1132" fmla="*/ 293752 h 460699"/>
                <a:gd name="connsiteX1133" fmla="*/ 377462 w 461834"/>
                <a:gd name="connsiteY1133" fmla="*/ 287517 h 460699"/>
                <a:gd name="connsiteX1134" fmla="*/ 390623 w 461834"/>
                <a:gd name="connsiteY1134" fmla="*/ 309454 h 460699"/>
                <a:gd name="connsiteX1135" fmla="*/ 367995 w 461834"/>
                <a:gd name="connsiteY1135" fmla="*/ 325155 h 460699"/>
                <a:gd name="connsiteX1136" fmla="*/ 362223 w 461834"/>
                <a:gd name="connsiteY1136" fmla="*/ 330697 h 460699"/>
                <a:gd name="connsiteX1137" fmla="*/ 363377 w 461834"/>
                <a:gd name="connsiteY1137" fmla="*/ 325155 h 460699"/>
                <a:gd name="connsiteX1138" fmla="*/ 367302 w 461834"/>
                <a:gd name="connsiteY1138" fmla="*/ 321230 h 460699"/>
                <a:gd name="connsiteX1139" fmla="*/ 391547 w 461834"/>
                <a:gd name="connsiteY1139" fmla="*/ 306221 h 460699"/>
                <a:gd name="connsiteX1140" fmla="*/ 390623 w 461834"/>
                <a:gd name="connsiteY1140" fmla="*/ 309454 h 460699"/>
                <a:gd name="connsiteX1141" fmla="*/ 378616 w 461834"/>
                <a:gd name="connsiteY1141" fmla="*/ 296292 h 460699"/>
                <a:gd name="connsiteX1142" fmla="*/ 376307 w 461834"/>
                <a:gd name="connsiteY1142" fmla="*/ 311763 h 460699"/>
                <a:gd name="connsiteX1143" fmla="*/ 361761 w 461834"/>
                <a:gd name="connsiteY1143" fmla="*/ 326310 h 460699"/>
                <a:gd name="connsiteX1144" fmla="*/ 360145 w 461834"/>
                <a:gd name="connsiteY1144" fmla="*/ 319614 h 460699"/>
                <a:gd name="connsiteX1145" fmla="*/ 365455 w 461834"/>
                <a:gd name="connsiteY1145" fmla="*/ 311532 h 460699"/>
                <a:gd name="connsiteX1146" fmla="*/ 369611 w 461834"/>
                <a:gd name="connsiteY1146" fmla="*/ 305759 h 460699"/>
                <a:gd name="connsiteX1147" fmla="*/ 378616 w 461834"/>
                <a:gd name="connsiteY1147" fmla="*/ 296292 h 460699"/>
                <a:gd name="connsiteX1148" fmla="*/ 389930 w 461834"/>
                <a:gd name="connsiteY1148" fmla="*/ 312225 h 460699"/>
                <a:gd name="connsiteX1149" fmla="*/ 383234 w 461834"/>
                <a:gd name="connsiteY1149" fmla="*/ 323770 h 460699"/>
                <a:gd name="connsiteX1150" fmla="*/ 376538 w 461834"/>
                <a:gd name="connsiteY1150" fmla="*/ 327234 h 460699"/>
                <a:gd name="connsiteX1151" fmla="*/ 365686 w 461834"/>
                <a:gd name="connsiteY1151" fmla="*/ 329543 h 460699"/>
                <a:gd name="connsiteX1152" fmla="*/ 360606 w 461834"/>
                <a:gd name="connsiteY1152" fmla="*/ 343628 h 460699"/>
                <a:gd name="connsiteX1153" fmla="*/ 363146 w 461834"/>
                <a:gd name="connsiteY1153" fmla="*/ 331852 h 460699"/>
                <a:gd name="connsiteX1154" fmla="*/ 369842 w 461834"/>
                <a:gd name="connsiteY1154" fmla="*/ 324925 h 460699"/>
                <a:gd name="connsiteX1155" fmla="*/ 389930 w 461834"/>
                <a:gd name="connsiteY1155" fmla="*/ 312225 h 460699"/>
                <a:gd name="connsiteX1156" fmla="*/ 354834 w 461834"/>
                <a:gd name="connsiteY1156" fmla="*/ 308761 h 460699"/>
                <a:gd name="connsiteX1157" fmla="*/ 360376 w 461834"/>
                <a:gd name="connsiteY1157" fmla="*/ 326772 h 460699"/>
                <a:gd name="connsiteX1158" fmla="*/ 360376 w 461834"/>
                <a:gd name="connsiteY1158" fmla="*/ 331390 h 460699"/>
                <a:gd name="connsiteX1159" fmla="*/ 361068 w 461834"/>
                <a:gd name="connsiteY1159" fmla="*/ 335777 h 460699"/>
                <a:gd name="connsiteX1160" fmla="*/ 356912 w 461834"/>
                <a:gd name="connsiteY1160" fmla="*/ 344090 h 460699"/>
                <a:gd name="connsiteX1161" fmla="*/ 358528 w 461834"/>
                <a:gd name="connsiteY1161" fmla="*/ 333699 h 460699"/>
                <a:gd name="connsiteX1162" fmla="*/ 352294 w 461834"/>
                <a:gd name="connsiteY1162" fmla="*/ 309454 h 460699"/>
                <a:gd name="connsiteX1163" fmla="*/ 354834 w 461834"/>
                <a:gd name="connsiteY1163" fmla="*/ 308761 h 460699"/>
                <a:gd name="connsiteX1164" fmla="*/ 415329 w 461834"/>
                <a:gd name="connsiteY1164" fmla="*/ 345706 h 460699"/>
                <a:gd name="connsiteX1165" fmla="*/ 406324 w 461834"/>
                <a:gd name="connsiteY1165" fmla="*/ 357021 h 460699"/>
                <a:gd name="connsiteX1166" fmla="*/ 397550 w 461834"/>
                <a:gd name="connsiteY1166" fmla="*/ 363255 h 460699"/>
                <a:gd name="connsiteX1167" fmla="*/ 383696 w 461834"/>
                <a:gd name="connsiteY1167" fmla="*/ 362563 h 460699"/>
                <a:gd name="connsiteX1168" fmla="*/ 374460 w 461834"/>
                <a:gd name="connsiteY1168" fmla="*/ 366026 h 460699"/>
                <a:gd name="connsiteX1169" fmla="*/ 364763 w 461834"/>
                <a:gd name="connsiteY1169" fmla="*/ 370875 h 460699"/>
                <a:gd name="connsiteX1170" fmla="*/ 355527 w 461834"/>
                <a:gd name="connsiteY1170" fmla="*/ 379881 h 460699"/>
                <a:gd name="connsiteX1171" fmla="*/ 345829 w 461834"/>
                <a:gd name="connsiteY1171" fmla="*/ 384499 h 460699"/>
                <a:gd name="connsiteX1172" fmla="*/ 336362 w 461834"/>
                <a:gd name="connsiteY1172" fmla="*/ 392812 h 460699"/>
                <a:gd name="connsiteX1173" fmla="*/ 338902 w 461834"/>
                <a:gd name="connsiteY1173" fmla="*/ 376648 h 460699"/>
                <a:gd name="connsiteX1174" fmla="*/ 346984 w 461834"/>
                <a:gd name="connsiteY1174" fmla="*/ 364179 h 460699"/>
                <a:gd name="connsiteX1175" fmla="*/ 352756 w 461834"/>
                <a:gd name="connsiteY1175" fmla="*/ 354019 h 460699"/>
                <a:gd name="connsiteX1176" fmla="*/ 361761 w 461834"/>
                <a:gd name="connsiteY1176" fmla="*/ 345475 h 460699"/>
                <a:gd name="connsiteX1177" fmla="*/ 366148 w 461834"/>
                <a:gd name="connsiteY1177" fmla="*/ 339472 h 460699"/>
                <a:gd name="connsiteX1178" fmla="*/ 377231 w 461834"/>
                <a:gd name="connsiteY1178" fmla="*/ 330697 h 460699"/>
                <a:gd name="connsiteX1179" fmla="*/ 382080 w 461834"/>
                <a:gd name="connsiteY1179" fmla="*/ 328157 h 460699"/>
                <a:gd name="connsiteX1180" fmla="*/ 394779 w 461834"/>
                <a:gd name="connsiteY1180" fmla="*/ 323770 h 460699"/>
                <a:gd name="connsiteX1181" fmla="*/ 401937 w 461834"/>
                <a:gd name="connsiteY1181" fmla="*/ 325155 h 460699"/>
                <a:gd name="connsiteX1182" fmla="*/ 416945 w 461834"/>
                <a:gd name="connsiteY1182" fmla="*/ 331159 h 460699"/>
                <a:gd name="connsiteX1183" fmla="*/ 411635 w 461834"/>
                <a:gd name="connsiteY1183" fmla="*/ 339010 h 460699"/>
                <a:gd name="connsiteX1184" fmla="*/ 415329 w 461834"/>
                <a:gd name="connsiteY1184" fmla="*/ 345706 h 460699"/>
                <a:gd name="connsiteX1185" fmla="*/ 347676 w 461834"/>
                <a:gd name="connsiteY1185" fmla="*/ 330928 h 460699"/>
                <a:gd name="connsiteX1186" fmla="*/ 346060 w 461834"/>
                <a:gd name="connsiteY1186" fmla="*/ 343859 h 460699"/>
                <a:gd name="connsiteX1187" fmla="*/ 343751 w 461834"/>
                <a:gd name="connsiteY1187" fmla="*/ 348708 h 460699"/>
                <a:gd name="connsiteX1188" fmla="*/ 337517 w 461834"/>
                <a:gd name="connsiteY1188" fmla="*/ 354712 h 460699"/>
                <a:gd name="connsiteX1189" fmla="*/ 334053 w 461834"/>
                <a:gd name="connsiteY1189" fmla="*/ 360715 h 460699"/>
                <a:gd name="connsiteX1190" fmla="*/ 329666 w 461834"/>
                <a:gd name="connsiteY1190" fmla="*/ 366719 h 460699"/>
                <a:gd name="connsiteX1191" fmla="*/ 329204 w 461834"/>
                <a:gd name="connsiteY1191" fmla="*/ 375263 h 460699"/>
                <a:gd name="connsiteX1192" fmla="*/ 324817 w 461834"/>
                <a:gd name="connsiteY1192" fmla="*/ 383806 h 460699"/>
                <a:gd name="connsiteX1193" fmla="*/ 324125 w 461834"/>
                <a:gd name="connsiteY1193" fmla="*/ 388425 h 460699"/>
                <a:gd name="connsiteX1194" fmla="*/ 322508 w 461834"/>
                <a:gd name="connsiteY1194" fmla="*/ 390041 h 460699"/>
                <a:gd name="connsiteX1195" fmla="*/ 322739 w 461834"/>
                <a:gd name="connsiteY1195" fmla="*/ 388425 h 460699"/>
                <a:gd name="connsiteX1196" fmla="*/ 323432 w 461834"/>
                <a:gd name="connsiteY1196" fmla="*/ 382652 h 460699"/>
                <a:gd name="connsiteX1197" fmla="*/ 323894 w 461834"/>
                <a:gd name="connsiteY1197" fmla="*/ 377110 h 460699"/>
                <a:gd name="connsiteX1198" fmla="*/ 324586 w 461834"/>
                <a:gd name="connsiteY1198" fmla="*/ 371337 h 460699"/>
                <a:gd name="connsiteX1199" fmla="*/ 325048 w 461834"/>
                <a:gd name="connsiteY1199" fmla="*/ 365565 h 460699"/>
                <a:gd name="connsiteX1200" fmla="*/ 325279 w 461834"/>
                <a:gd name="connsiteY1200" fmla="*/ 360023 h 460699"/>
                <a:gd name="connsiteX1201" fmla="*/ 325510 w 461834"/>
                <a:gd name="connsiteY1201" fmla="*/ 354250 h 460699"/>
                <a:gd name="connsiteX1202" fmla="*/ 325510 w 461834"/>
                <a:gd name="connsiteY1202" fmla="*/ 348477 h 460699"/>
                <a:gd name="connsiteX1203" fmla="*/ 325510 w 461834"/>
                <a:gd name="connsiteY1203" fmla="*/ 342705 h 460699"/>
                <a:gd name="connsiteX1204" fmla="*/ 325048 w 461834"/>
                <a:gd name="connsiteY1204" fmla="*/ 336701 h 460699"/>
                <a:gd name="connsiteX1205" fmla="*/ 324586 w 461834"/>
                <a:gd name="connsiteY1205" fmla="*/ 331390 h 460699"/>
                <a:gd name="connsiteX1206" fmla="*/ 324356 w 461834"/>
                <a:gd name="connsiteY1206" fmla="*/ 320999 h 460699"/>
                <a:gd name="connsiteX1207" fmla="*/ 324125 w 461834"/>
                <a:gd name="connsiteY1207" fmla="*/ 320075 h 460699"/>
                <a:gd name="connsiteX1208" fmla="*/ 331975 w 461834"/>
                <a:gd name="connsiteY1208" fmla="*/ 320075 h 460699"/>
                <a:gd name="connsiteX1209" fmla="*/ 340287 w 461834"/>
                <a:gd name="connsiteY1209" fmla="*/ 319845 h 460699"/>
                <a:gd name="connsiteX1210" fmla="*/ 349292 w 461834"/>
                <a:gd name="connsiteY1210" fmla="*/ 323539 h 460699"/>
                <a:gd name="connsiteX1211" fmla="*/ 347676 w 461834"/>
                <a:gd name="connsiteY1211" fmla="*/ 330928 h 460699"/>
                <a:gd name="connsiteX1212" fmla="*/ 336362 w 461834"/>
                <a:gd name="connsiteY1212" fmla="*/ 377341 h 460699"/>
                <a:gd name="connsiteX1213" fmla="*/ 322277 w 461834"/>
                <a:gd name="connsiteY1213" fmla="*/ 391657 h 460699"/>
                <a:gd name="connsiteX1214" fmla="*/ 321816 w 461834"/>
                <a:gd name="connsiteY1214" fmla="*/ 396968 h 460699"/>
                <a:gd name="connsiteX1215" fmla="*/ 335900 w 461834"/>
                <a:gd name="connsiteY1215" fmla="*/ 380805 h 460699"/>
                <a:gd name="connsiteX1216" fmla="*/ 336362 w 461834"/>
                <a:gd name="connsiteY1216" fmla="*/ 377341 h 460699"/>
                <a:gd name="connsiteX1217" fmla="*/ 321585 w 461834"/>
                <a:gd name="connsiteY1217" fmla="*/ 398123 h 460699"/>
                <a:gd name="connsiteX1218" fmla="*/ 336131 w 461834"/>
                <a:gd name="connsiteY1218" fmla="*/ 382421 h 460699"/>
                <a:gd name="connsiteX1219" fmla="*/ 328512 w 461834"/>
                <a:gd name="connsiteY1219" fmla="*/ 401125 h 460699"/>
                <a:gd name="connsiteX1220" fmla="*/ 321816 w 461834"/>
                <a:gd name="connsiteY1220" fmla="*/ 414748 h 460699"/>
                <a:gd name="connsiteX1221" fmla="*/ 335208 w 461834"/>
                <a:gd name="connsiteY1221" fmla="*/ 395352 h 460699"/>
                <a:gd name="connsiteX1222" fmla="*/ 344905 w 461834"/>
                <a:gd name="connsiteY1222" fmla="*/ 390272 h 460699"/>
                <a:gd name="connsiteX1223" fmla="*/ 354372 w 461834"/>
                <a:gd name="connsiteY1223" fmla="*/ 381959 h 460699"/>
                <a:gd name="connsiteX1224" fmla="*/ 366148 w 461834"/>
                <a:gd name="connsiteY1224" fmla="*/ 373646 h 460699"/>
                <a:gd name="connsiteX1225" fmla="*/ 373768 w 461834"/>
                <a:gd name="connsiteY1225" fmla="*/ 368105 h 460699"/>
                <a:gd name="connsiteX1226" fmla="*/ 383927 w 461834"/>
                <a:gd name="connsiteY1226" fmla="*/ 366026 h 460699"/>
                <a:gd name="connsiteX1227" fmla="*/ 395703 w 461834"/>
                <a:gd name="connsiteY1227" fmla="*/ 364179 h 460699"/>
                <a:gd name="connsiteX1228" fmla="*/ 403322 w 461834"/>
                <a:gd name="connsiteY1228" fmla="*/ 366488 h 460699"/>
                <a:gd name="connsiteX1229" fmla="*/ 414867 w 461834"/>
                <a:gd name="connsiteY1229" fmla="*/ 365103 h 460699"/>
                <a:gd name="connsiteX1230" fmla="*/ 413944 w 461834"/>
                <a:gd name="connsiteY1230" fmla="*/ 373646 h 460699"/>
                <a:gd name="connsiteX1231" fmla="*/ 413020 w 461834"/>
                <a:gd name="connsiteY1231" fmla="*/ 382190 h 460699"/>
                <a:gd name="connsiteX1232" fmla="*/ 407017 w 461834"/>
                <a:gd name="connsiteY1232" fmla="*/ 389117 h 460699"/>
                <a:gd name="connsiteX1233" fmla="*/ 398705 w 461834"/>
                <a:gd name="connsiteY1233" fmla="*/ 395121 h 460699"/>
                <a:gd name="connsiteX1234" fmla="*/ 393394 w 461834"/>
                <a:gd name="connsiteY1234" fmla="*/ 397661 h 460699"/>
                <a:gd name="connsiteX1235" fmla="*/ 382311 w 461834"/>
                <a:gd name="connsiteY1235" fmla="*/ 401586 h 460699"/>
                <a:gd name="connsiteX1236" fmla="*/ 372151 w 461834"/>
                <a:gd name="connsiteY1236" fmla="*/ 405512 h 460699"/>
                <a:gd name="connsiteX1237" fmla="*/ 358759 w 461834"/>
                <a:gd name="connsiteY1237" fmla="*/ 406666 h 460699"/>
                <a:gd name="connsiteX1238" fmla="*/ 348138 w 461834"/>
                <a:gd name="connsiteY1238" fmla="*/ 408975 h 460699"/>
                <a:gd name="connsiteX1239" fmla="*/ 319507 w 461834"/>
                <a:gd name="connsiteY1239" fmla="*/ 419828 h 460699"/>
                <a:gd name="connsiteX1240" fmla="*/ 319738 w 461834"/>
                <a:gd name="connsiteY1240" fmla="*/ 416134 h 460699"/>
                <a:gd name="connsiteX1241" fmla="*/ 320199 w 461834"/>
                <a:gd name="connsiteY1241" fmla="*/ 410592 h 460699"/>
                <a:gd name="connsiteX1242" fmla="*/ 320892 w 461834"/>
                <a:gd name="connsiteY1242" fmla="*/ 405050 h 460699"/>
                <a:gd name="connsiteX1243" fmla="*/ 321354 w 461834"/>
                <a:gd name="connsiteY1243" fmla="*/ 399508 h 460699"/>
                <a:gd name="connsiteX1244" fmla="*/ 321585 w 461834"/>
                <a:gd name="connsiteY1244" fmla="*/ 398123 h 460699"/>
                <a:gd name="connsiteX1245" fmla="*/ 319507 w 461834"/>
                <a:gd name="connsiteY1245" fmla="*/ 420983 h 460699"/>
                <a:gd name="connsiteX1246" fmla="*/ 344675 w 461834"/>
                <a:gd name="connsiteY1246" fmla="*/ 417750 h 460699"/>
                <a:gd name="connsiteX1247" fmla="*/ 343751 w 461834"/>
                <a:gd name="connsiteY1247" fmla="*/ 420290 h 460699"/>
                <a:gd name="connsiteX1248" fmla="*/ 319045 w 461834"/>
                <a:gd name="connsiteY1248" fmla="*/ 424446 h 460699"/>
                <a:gd name="connsiteX1249" fmla="*/ 319507 w 461834"/>
                <a:gd name="connsiteY1249" fmla="*/ 421906 h 460699"/>
                <a:gd name="connsiteX1250" fmla="*/ 319507 w 461834"/>
                <a:gd name="connsiteY1250" fmla="*/ 420983 h 460699"/>
                <a:gd name="connsiteX1251" fmla="*/ 342135 w 461834"/>
                <a:gd name="connsiteY1251" fmla="*/ 426755 h 460699"/>
                <a:gd name="connsiteX1252" fmla="*/ 350909 w 461834"/>
                <a:gd name="connsiteY1252" fmla="*/ 436223 h 460699"/>
                <a:gd name="connsiteX1253" fmla="*/ 345136 w 461834"/>
                <a:gd name="connsiteY1253" fmla="*/ 443150 h 460699"/>
                <a:gd name="connsiteX1254" fmla="*/ 340518 w 461834"/>
                <a:gd name="connsiteY1254" fmla="*/ 449846 h 460699"/>
                <a:gd name="connsiteX1255" fmla="*/ 332899 w 461834"/>
                <a:gd name="connsiteY1255" fmla="*/ 453079 h 460699"/>
                <a:gd name="connsiteX1256" fmla="*/ 323432 w 461834"/>
                <a:gd name="connsiteY1256" fmla="*/ 454465 h 460699"/>
                <a:gd name="connsiteX1257" fmla="*/ 309809 w 461834"/>
                <a:gd name="connsiteY1257" fmla="*/ 458852 h 460699"/>
                <a:gd name="connsiteX1258" fmla="*/ 307500 w 461834"/>
                <a:gd name="connsiteY1258" fmla="*/ 460699 h 460699"/>
                <a:gd name="connsiteX1259" fmla="*/ 309347 w 461834"/>
                <a:gd name="connsiteY1259" fmla="*/ 457697 h 460699"/>
                <a:gd name="connsiteX1260" fmla="*/ 312118 w 461834"/>
                <a:gd name="connsiteY1260" fmla="*/ 451694 h 460699"/>
                <a:gd name="connsiteX1261" fmla="*/ 314427 w 461834"/>
                <a:gd name="connsiteY1261" fmla="*/ 445690 h 460699"/>
                <a:gd name="connsiteX1262" fmla="*/ 316274 w 461834"/>
                <a:gd name="connsiteY1262" fmla="*/ 439686 h 460699"/>
                <a:gd name="connsiteX1263" fmla="*/ 317660 w 461834"/>
                <a:gd name="connsiteY1263" fmla="*/ 433683 h 460699"/>
                <a:gd name="connsiteX1264" fmla="*/ 318121 w 461834"/>
                <a:gd name="connsiteY1264" fmla="*/ 431143 h 460699"/>
                <a:gd name="connsiteX1265" fmla="*/ 318583 w 461834"/>
                <a:gd name="connsiteY1265" fmla="*/ 430219 h 460699"/>
                <a:gd name="connsiteX1266" fmla="*/ 328281 w 461834"/>
                <a:gd name="connsiteY1266" fmla="*/ 427217 h 460699"/>
                <a:gd name="connsiteX1267" fmla="*/ 342135 w 461834"/>
                <a:gd name="connsiteY1267" fmla="*/ 426755 h 460699"/>
                <a:gd name="connsiteX1268" fmla="*/ 354603 w 461834"/>
                <a:gd name="connsiteY1268" fmla="*/ 414979 h 460699"/>
                <a:gd name="connsiteX1269" fmla="*/ 353449 w 461834"/>
                <a:gd name="connsiteY1269" fmla="*/ 421675 h 460699"/>
                <a:gd name="connsiteX1270" fmla="*/ 346291 w 461834"/>
                <a:gd name="connsiteY1270" fmla="*/ 420059 h 460699"/>
                <a:gd name="connsiteX1271" fmla="*/ 354603 w 461834"/>
                <a:gd name="connsiteY1271" fmla="*/ 414979 h 460699"/>
                <a:gd name="connsiteX1272" fmla="*/ 357836 w 461834"/>
                <a:gd name="connsiteY1272" fmla="*/ 414055 h 460699"/>
                <a:gd name="connsiteX1273" fmla="*/ 355527 w 461834"/>
                <a:gd name="connsiteY1273" fmla="*/ 422137 h 460699"/>
                <a:gd name="connsiteX1274" fmla="*/ 372844 w 461834"/>
                <a:gd name="connsiteY1274" fmla="*/ 416595 h 460699"/>
                <a:gd name="connsiteX1275" fmla="*/ 357836 w 461834"/>
                <a:gd name="connsiteY1275" fmla="*/ 414055 h 460699"/>
                <a:gd name="connsiteX1276" fmla="*/ 412558 w 461834"/>
                <a:gd name="connsiteY1276" fmla="*/ 349401 h 460699"/>
                <a:gd name="connsiteX1277" fmla="*/ 429645 w 461834"/>
                <a:gd name="connsiteY1277" fmla="*/ 348015 h 460699"/>
                <a:gd name="connsiteX1278" fmla="*/ 416484 w 461834"/>
                <a:gd name="connsiteY1278" fmla="*/ 357483 h 460699"/>
                <a:gd name="connsiteX1279" fmla="*/ 412558 w 461834"/>
                <a:gd name="connsiteY1279" fmla="*/ 349401 h 460699"/>
                <a:gd name="connsiteX1280" fmla="*/ 411173 w 461834"/>
                <a:gd name="connsiteY1280" fmla="*/ 351017 h 460699"/>
                <a:gd name="connsiteX1281" fmla="*/ 413713 w 461834"/>
                <a:gd name="connsiteY1281" fmla="*/ 358637 h 460699"/>
                <a:gd name="connsiteX1282" fmla="*/ 411173 w 461834"/>
                <a:gd name="connsiteY1282" fmla="*/ 351017 h 460699"/>
                <a:gd name="connsiteX1283" fmla="*/ 349985 w 461834"/>
                <a:gd name="connsiteY1283" fmla="*/ 300679 h 460699"/>
                <a:gd name="connsiteX1284" fmla="*/ 342596 w 461834"/>
                <a:gd name="connsiteY1284" fmla="*/ 304835 h 460699"/>
                <a:gd name="connsiteX1285" fmla="*/ 340518 w 461834"/>
                <a:gd name="connsiteY1285" fmla="*/ 293752 h 460699"/>
                <a:gd name="connsiteX1286" fmla="*/ 349985 w 461834"/>
                <a:gd name="connsiteY1286" fmla="*/ 300679 h 460699"/>
                <a:gd name="connsiteX1287" fmla="*/ 351832 w 461834"/>
                <a:gd name="connsiteY1287" fmla="*/ 303681 h 460699"/>
                <a:gd name="connsiteX1288" fmla="*/ 350447 w 461834"/>
                <a:gd name="connsiteY1288" fmla="*/ 308530 h 460699"/>
                <a:gd name="connsiteX1289" fmla="*/ 343520 w 461834"/>
                <a:gd name="connsiteY1289" fmla="*/ 306452 h 460699"/>
                <a:gd name="connsiteX1290" fmla="*/ 351832 w 461834"/>
                <a:gd name="connsiteY1290" fmla="*/ 303681 h 460699"/>
                <a:gd name="connsiteX1291" fmla="*/ 447424 w 461834"/>
                <a:gd name="connsiteY1291" fmla="*/ 229559 h 460699"/>
                <a:gd name="connsiteX1292" fmla="*/ 452734 w 461834"/>
                <a:gd name="connsiteY1292" fmla="*/ 233946 h 460699"/>
                <a:gd name="connsiteX1293" fmla="*/ 456891 w 461834"/>
                <a:gd name="connsiteY1293" fmla="*/ 224941 h 460699"/>
                <a:gd name="connsiteX1294" fmla="*/ 447424 w 461834"/>
                <a:gd name="connsiteY1294" fmla="*/ 229559 h 460699"/>
                <a:gd name="connsiteX1295" fmla="*/ 446038 w 461834"/>
                <a:gd name="connsiteY1295" fmla="*/ 230945 h 460699"/>
                <a:gd name="connsiteX1296" fmla="*/ 450887 w 461834"/>
                <a:gd name="connsiteY1296" fmla="*/ 235794 h 460699"/>
                <a:gd name="connsiteX1297" fmla="*/ 443960 w 461834"/>
                <a:gd name="connsiteY1297" fmla="*/ 236948 h 460699"/>
                <a:gd name="connsiteX1298" fmla="*/ 446038 w 461834"/>
                <a:gd name="connsiteY1298" fmla="*/ 230945 h 460699"/>
                <a:gd name="connsiteX1299" fmla="*/ 434494 w 461834"/>
                <a:gd name="connsiteY1299" fmla="*/ 166752 h 460699"/>
                <a:gd name="connsiteX1300" fmla="*/ 431954 w 461834"/>
                <a:gd name="connsiteY1300" fmla="*/ 172525 h 460699"/>
                <a:gd name="connsiteX1301" fmla="*/ 424796 w 461834"/>
                <a:gd name="connsiteY1301" fmla="*/ 175526 h 460699"/>
                <a:gd name="connsiteX1302" fmla="*/ 428952 w 461834"/>
                <a:gd name="connsiteY1302" fmla="*/ 167906 h 460699"/>
                <a:gd name="connsiteX1303" fmla="*/ 432185 w 461834"/>
                <a:gd name="connsiteY1303" fmla="*/ 163981 h 460699"/>
                <a:gd name="connsiteX1304" fmla="*/ 434494 w 461834"/>
                <a:gd name="connsiteY1304" fmla="*/ 166752 h 460699"/>
                <a:gd name="connsiteX1305" fmla="*/ 419947 w 461834"/>
                <a:gd name="connsiteY1305" fmla="*/ 181299 h 460699"/>
                <a:gd name="connsiteX1306" fmla="*/ 405170 w 461834"/>
                <a:gd name="connsiteY1306" fmla="*/ 218475 h 460699"/>
                <a:gd name="connsiteX1307" fmla="*/ 407017 w 461834"/>
                <a:gd name="connsiteY1307" fmla="*/ 218937 h 460699"/>
                <a:gd name="connsiteX1308" fmla="*/ 415791 w 461834"/>
                <a:gd name="connsiteY1308" fmla="*/ 194692 h 460699"/>
                <a:gd name="connsiteX1309" fmla="*/ 418331 w 461834"/>
                <a:gd name="connsiteY1309" fmla="*/ 189381 h 460699"/>
                <a:gd name="connsiteX1310" fmla="*/ 423411 w 461834"/>
                <a:gd name="connsiteY1310" fmla="*/ 187072 h 460699"/>
                <a:gd name="connsiteX1311" fmla="*/ 419947 w 461834"/>
                <a:gd name="connsiteY1311" fmla="*/ 181299 h 460699"/>
                <a:gd name="connsiteX1312" fmla="*/ 417176 w 461834"/>
                <a:gd name="connsiteY1312" fmla="*/ 196770 h 460699"/>
                <a:gd name="connsiteX1313" fmla="*/ 408633 w 461834"/>
                <a:gd name="connsiteY1313" fmla="*/ 218937 h 460699"/>
                <a:gd name="connsiteX1314" fmla="*/ 414867 w 461834"/>
                <a:gd name="connsiteY1314" fmla="*/ 220323 h 460699"/>
                <a:gd name="connsiteX1315" fmla="*/ 420871 w 461834"/>
                <a:gd name="connsiteY1315" fmla="*/ 213857 h 460699"/>
                <a:gd name="connsiteX1316" fmla="*/ 419254 w 461834"/>
                <a:gd name="connsiteY1316" fmla="*/ 204390 h 460699"/>
                <a:gd name="connsiteX1317" fmla="*/ 417176 w 461834"/>
                <a:gd name="connsiteY1317" fmla="*/ 196770 h 460699"/>
                <a:gd name="connsiteX1318" fmla="*/ 426181 w 461834"/>
                <a:gd name="connsiteY1318" fmla="*/ 168368 h 460699"/>
                <a:gd name="connsiteX1319" fmla="*/ 421563 w 461834"/>
                <a:gd name="connsiteY1319" fmla="*/ 175295 h 460699"/>
                <a:gd name="connsiteX1320" fmla="*/ 406555 w 461834"/>
                <a:gd name="connsiteY1320" fmla="*/ 205545 h 460699"/>
                <a:gd name="connsiteX1321" fmla="*/ 406786 w 461834"/>
                <a:gd name="connsiteY1321" fmla="*/ 189843 h 460699"/>
                <a:gd name="connsiteX1322" fmla="*/ 416022 w 461834"/>
                <a:gd name="connsiteY1322" fmla="*/ 178990 h 460699"/>
                <a:gd name="connsiteX1323" fmla="*/ 418793 w 461834"/>
                <a:gd name="connsiteY1323" fmla="*/ 172525 h 460699"/>
                <a:gd name="connsiteX1324" fmla="*/ 426181 w 461834"/>
                <a:gd name="connsiteY1324" fmla="*/ 168368 h 460699"/>
                <a:gd name="connsiteX1325" fmla="*/ 400321 w 461834"/>
                <a:gd name="connsiteY1325" fmla="*/ 202081 h 460699"/>
                <a:gd name="connsiteX1326" fmla="*/ 399166 w 461834"/>
                <a:gd name="connsiteY1326" fmla="*/ 206006 h 460699"/>
                <a:gd name="connsiteX1327" fmla="*/ 381156 w 461834"/>
                <a:gd name="connsiteY1327" fmla="*/ 189381 h 460699"/>
                <a:gd name="connsiteX1328" fmla="*/ 383696 w 461834"/>
                <a:gd name="connsiteY1328" fmla="*/ 187303 h 460699"/>
                <a:gd name="connsiteX1329" fmla="*/ 400321 w 461834"/>
                <a:gd name="connsiteY1329" fmla="*/ 202081 h 460699"/>
                <a:gd name="connsiteX1330" fmla="*/ 379540 w 461834"/>
                <a:gd name="connsiteY1330" fmla="*/ 180606 h 460699"/>
                <a:gd name="connsiteX1331" fmla="*/ 372613 w 461834"/>
                <a:gd name="connsiteY1331" fmla="*/ 186841 h 460699"/>
                <a:gd name="connsiteX1332" fmla="*/ 380464 w 461834"/>
                <a:gd name="connsiteY1332" fmla="*/ 187534 h 460699"/>
                <a:gd name="connsiteX1333" fmla="*/ 379540 w 461834"/>
                <a:gd name="connsiteY1333" fmla="*/ 180606 h 460699"/>
                <a:gd name="connsiteX1334" fmla="*/ 377924 w 461834"/>
                <a:gd name="connsiteY1334" fmla="*/ 178759 h 460699"/>
                <a:gd name="connsiteX1335" fmla="*/ 370304 w 461834"/>
                <a:gd name="connsiteY1335" fmla="*/ 184532 h 460699"/>
                <a:gd name="connsiteX1336" fmla="*/ 364532 w 461834"/>
                <a:gd name="connsiteY1336" fmla="*/ 171832 h 460699"/>
                <a:gd name="connsiteX1337" fmla="*/ 377924 w 461834"/>
                <a:gd name="connsiteY1337" fmla="*/ 178759 h 460699"/>
                <a:gd name="connsiteX1338" fmla="*/ 440728 w 461834"/>
                <a:gd name="connsiteY1338" fmla="*/ 163519 h 460699"/>
                <a:gd name="connsiteX1339" fmla="*/ 435648 w 461834"/>
                <a:gd name="connsiteY1339" fmla="*/ 165828 h 460699"/>
                <a:gd name="connsiteX1340" fmla="*/ 434032 w 461834"/>
                <a:gd name="connsiteY1340" fmla="*/ 159363 h 460699"/>
                <a:gd name="connsiteX1341" fmla="*/ 440728 w 461834"/>
                <a:gd name="connsiteY1341" fmla="*/ 163519 h 460699"/>
                <a:gd name="connsiteX1342" fmla="*/ 442575 w 461834"/>
                <a:gd name="connsiteY1342" fmla="*/ 162134 h 460699"/>
                <a:gd name="connsiteX1343" fmla="*/ 435186 w 461834"/>
                <a:gd name="connsiteY1343" fmla="*/ 157977 h 460699"/>
                <a:gd name="connsiteX1344" fmla="*/ 444422 w 461834"/>
                <a:gd name="connsiteY1344" fmla="*/ 148972 h 460699"/>
                <a:gd name="connsiteX1345" fmla="*/ 442575 w 461834"/>
                <a:gd name="connsiteY1345" fmla="*/ 162134 h 460699"/>
                <a:gd name="connsiteX1346" fmla="*/ 324125 w 461834"/>
                <a:gd name="connsiteY1346" fmla="*/ 57070 h 460699"/>
                <a:gd name="connsiteX1347" fmla="*/ 321354 w 461834"/>
                <a:gd name="connsiteY1347" fmla="*/ 55223 h 460699"/>
                <a:gd name="connsiteX1348" fmla="*/ 316274 w 461834"/>
                <a:gd name="connsiteY1348" fmla="*/ 43677 h 460699"/>
                <a:gd name="connsiteX1349" fmla="*/ 318583 w 461834"/>
                <a:gd name="connsiteY1349" fmla="*/ 44139 h 460699"/>
                <a:gd name="connsiteX1350" fmla="*/ 324125 w 461834"/>
                <a:gd name="connsiteY1350" fmla="*/ 57070 h 460699"/>
                <a:gd name="connsiteX1351" fmla="*/ 319738 w 461834"/>
                <a:gd name="connsiteY1351" fmla="*/ 36981 h 460699"/>
                <a:gd name="connsiteX1352" fmla="*/ 311194 w 461834"/>
                <a:gd name="connsiteY1352" fmla="*/ 37674 h 460699"/>
                <a:gd name="connsiteX1353" fmla="*/ 319738 w 461834"/>
                <a:gd name="connsiteY1353" fmla="*/ 36981 h 460699"/>
                <a:gd name="connsiteX1354" fmla="*/ 319507 w 461834"/>
                <a:gd name="connsiteY1354" fmla="*/ 34672 h 460699"/>
                <a:gd name="connsiteX1355" fmla="*/ 309116 w 461834"/>
                <a:gd name="connsiteY1355" fmla="*/ 35134 h 460699"/>
                <a:gd name="connsiteX1356" fmla="*/ 306346 w 461834"/>
                <a:gd name="connsiteY1356" fmla="*/ 23357 h 460699"/>
                <a:gd name="connsiteX1357" fmla="*/ 319507 w 461834"/>
                <a:gd name="connsiteY1357" fmla="*/ 34672 h 460699"/>
                <a:gd name="connsiteX1358" fmla="*/ 243772 w 461834"/>
                <a:gd name="connsiteY1358" fmla="*/ 30746 h 460699"/>
                <a:gd name="connsiteX1359" fmla="*/ 230149 w 461834"/>
                <a:gd name="connsiteY1359" fmla="*/ 27745 h 460699"/>
                <a:gd name="connsiteX1360" fmla="*/ 238693 w 461834"/>
                <a:gd name="connsiteY1360" fmla="*/ 35365 h 460699"/>
                <a:gd name="connsiteX1361" fmla="*/ 243772 w 461834"/>
                <a:gd name="connsiteY1361" fmla="*/ 30746 h 460699"/>
                <a:gd name="connsiteX1362" fmla="*/ 245850 w 461834"/>
                <a:gd name="connsiteY1362" fmla="*/ 31670 h 460699"/>
                <a:gd name="connsiteX1363" fmla="*/ 241925 w 461834"/>
                <a:gd name="connsiteY1363" fmla="*/ 36288 h 460699"/>
                <a:gd name="connsiteX1364" fmla="*/ 245850 w 461834"/>
                <a:gd name="connsiteY1364" fmla="*/ 31670 h 460699"/>
                <a:gd name="connsiteX1365" fmla="*/ 253239 w 461834"/>
                <a:gd name="connsiteY1365" fmla="*/ 3037 h 460699"/>
                <a:gd name="connsiteX1366" fmla="*/ 263860 w 461834"/>
                <a:gd name="connsiteY1366" fmla="*/ 9041 h 460699"/>
                <a:gd name="connsiteX1367" fmla="*/ 276098 w 461834"/>
                <a:gd name="connsiteY1367" fmla="*/ 11812 h 460699"/>
                <a:gd name="connsiteX1368" fmla="*/ 286258 w 461834"/>
                <a:gd name="connsiteY1368" fmla="*/ 15506 h 460699"/>
                <a:gd name="connsiteX1369" fmla="*/ 295955 w 461834"/>
                <a:gd name="connsiteY1369" fmla="*/ 30515 h 460699"/>
                <a:gd name="connsiteX1370" fmla="*/ 287412 w 461834"/>
                <a:gd name="connsiteY1370" fmla="*/ 23357 h 460699"/>
                <a:gd name="connsiteX1371" fmla="*/ 275867 w 461834"/>
                <a:gd name="connsiteY1371" fmla="*/ 19663 h 460699"/>
                <a:gd name="connsiteX1372" fmla="*/ 266862 w 461834"/>
                <a:gd name="connsiteY1372" fmla="*/ 16430 h 460699"/>
                <a:gd name="connsiteX1373" fmla="*/ 247467 w 461834"/>
                <a:gd name="connsiteY1373" fmla="*/ 21048 h 460699"/>
                <a:gd name="connsiteX1374" fmla="*/ 253239 w 461834"/>
                <a:gd name="connsiteY1374" fmla="*/ 3037 h 460699"/>
                <a:gd name="connsiteX1375" fmla="*/ 155570 w 461834"/>
                <a:gd name="connsiteY1375" fmla="*/ 40675 h 460699"/>
                <a:gd name="connsiteX1376" fmla="*/ 155570 w 461834"/>
                <a:gd name="connsiteY1376" fmla="*/ 39752 h 460699"/>
                <a:gd name="connsiteX1377" fmla="*/ 154415 w 461834"/>
                <a:gd name="connsiteY1377" fmla="*/ 39521 h 460699"/>
                <a:gd name="connsiteX1378" fmla="*/ 149566 w 461834"/>
                <a:gd name="connsiteY1378" fmla="*/ 43677 h 460699"/>
                <a:gd name="connsiteX1379" fmla="*/ 145410 w 461834"/>
                <a:gd name="connsiteY1379" fmla="*/ 49219 h 460699"/>
                <a:gd name="connsiteX1380" fmla="*/ 145872 w 461834"/>
                <a:gd name="connsiteY1380" fmla="*/ 50143 h 460699"/>
                <a:gd name="connsiteX1381" fmla="*/ 147026 w 461834"/>
                <a:gd name="connsiteY1381" fmla="*/ 49681 h 460699"/>
                <a:gd name="connsiteX1382" fmla="*/ 150952 w 461834"/>
                <a:gd name="connsiteY1382" fmla="*/ 44370 h 460699"/>
                <a:gd name="connsiteX1383" fmla="*/ 155570 w 461834"/>
                <a:gd name="connsiteY1383" fmla="*/ 40675 h 460699"/>
                <a:gd name="connsiteX1384" fmla="*/ 200595 w 461834"/>
                <a:gd name="connsiteY1384" fmla="*/ 48295 h 460699"/>
                <a:gd name="connsiteX1385" fmla="*/ 200825 w 461834"/>
                <a:gd name="connsiteY1385" fmla="*/ 47372 h 460699"/>
                <a:gd name="connsiteX1386" fmla="*/ 199671 w 461834"/>
                <a:gd name="connsiteY1386" fmla="*/ 47141 h 460699"/>
                <a:gd name="connsiteX1387" fmla="*/ 185586 w 461834"/>
                <a:gd name="connsiteY1387" fmla="*/ 53837 h 460699"/>
                <a:gd name="connsiteX1388" fmla="*/ 185586 w 461834"/>
                <a:gd name="connsiteY1388" fmla="*/ 53837 h 460699"/>
                <a:gd name="connsiteX1389" fmla="*/ 185586 w 461834"/>
                <a:gd name="connsiteY1389" fmla="*/ 53837 h 460699"/>
                <a:gd name="connsiteX1390" fmla="*/ 177505 w 461834"/>
                <a:gd name="connsiteY1390" fmla="*/ 58455 h 460699"/>
                <a:gd name="connsiteX1391" fmla="*/ 169885 w 461834"/>
                <a:gd name="connsiteY1391" fmla="*/ 63535 h 460699"/>
                <a:gd name="connsiteX1392" fmla="*/ 169885 w 461834"/>
                <a:gd name="connsiteY1392" fmla="*/ 63535 h 460699"/>
                <a:gd name="connsiteX1393" fmla="*/ 169885 w 461834"/>
                <a:gd name="connsiteY1393" fmla="*/ 63535 h 460699"/>
                <a:gd name="connsiteX1394" fmla="*/ 168962 w 461834"/>
                <a:gd name="connsiteY1394" fmla="*/ 64228 h 460699"/>
                <a:gd name="connsiteX1395" fmla="*/ 153030 w 461834"/>
                <a:gd name="connsiteY1395" fmla="*/ 73465 h 460699"/>
                <a:gd name="connsiteX1396" fmla="*/ 152337 w 461834"/>
                <a:gd name="connsiteY1396" fmla="*/ 74388 h 460699"/>
                <a:gd name="connsiteX1397" fmla="*/ 153261 w 461834"/>
                <a:gd name="connsiteY1397" fmla="*/ 74850 h 460699"/>
                <a:gd name="connsiteX1398" fmla="*/ 170116 w 461834"/>
                <a:gd name="connsiteY1398" fmla="*/ 65152 h 460699"/>
                <a:gd name="connsiteX1399" fmla="*/ 171040 w 461834"/>
                <a:gd name="connsiteY1399" fmla="*/ 64459 h 460699"/>
                <a:gd name="connsiteX1400" fmla="*/ 178659 w 461834"/>
                <a:gd name="connsiteY1400" fmla="*/ 59610 h 460699"/>
                <a:gd name="connsiteX1401" fmla="*/ 186279 w 461834"/>
                <a:gd name="connsiteY1401" fmla="*/ 54992 h 460699"/>
                <a:gd name="connsiteX1402" fmla="*/ 186279 w 461834"/>
                <a:gd name="connsiteY1402" fmla="*/ 54992 h 460699"/>
                <a:gd name="connsiteX1403" fmla="*/ 200595 w 461834"/>
                <a:gd name="connsiteY1403" fmla="*/ 48295 h 460699"/>
                <a:gd name="connsiteX1404" fmla="*/ 182123 w 461834"/>
                <a:gd name="connsiteY1404" fmla="*/ 68154 h 460699"/>
                <a:gd name="connsiteX1405" fmla="*/ 183277 w 461834"/>
                <a:gd name="connsiteY1405" fmla="*/ 68154 h 460699"/>
                <a:gd name="connsiteX1406" fmla="*/ 183277 w 461834"/>
                <a:gd name="connsiteY1406" fmla="*/ 67230 h 460699"/>
                <a:gd name="connsiteX1407" fmla="*/ 174503 w 461834"/>
                <a:gd name="connsiteY1407" fmla="*/ 64228 h 460699"/>
                <a:gd name="connsiteX1408" fmla="*/ 173580 w 461834"/>
                <a:gd name="connsiteY1408" fmla="*/ 64921 h 460699"/>
                <a:gd name="connsiteX1409" fmla="*/ 174272 w 461834"/>
                <a:gd name="connsiteY1409" fmla="*/ 65614 h 460699"/>
                <a:gd name="connsiteX1410" fmla="*/ 182123 w 461834"/>
                <a:gd name="connsiteY1410" fmla="*/ 68154 h 460699"/>
                <a:gd name="connsiteX1411" fmla="*/ 169423 w 461834"/>
                <a:gd name="connsiteY1411" fmla="*/ 75774 h 460699"/>
                <a:gd name="connsiteX1412" fmla="*/ 170347 w 461834"/>
                <a:gd name="connsiteY1412" fmla="*/ 75081 h 460699"/>
                <a:gd name="connsiteX1413" fmla="*/ 169654 w 461834"/>
                <a:gd name="connsiteY1413" fmla="*/ 74388 h 460699"/>
                <a:gd name="connsiteX1414" fmla="*/ 168038 w 461834"/>
                <a:gd name="connsiteY1414" fmla="*/ 74157 h 460699"/>
                <a:gd name="connsiteX1415" fmla="*/ 157879 w 461834"/>
                <a:gd name="connsiteY1415" fmla="*/ 75081 h 460699"/>
                <a:gd name="connsiteX1416" fmla="*/ 157417 w 461834"/>
                <a:gd name="connsiteY1416" fmla="*/ 76005 h 460699"/>
                <a:gd name="connsiteX1417" fmla="*/ 158571 w 461834"/>
                <a:gd name="connsiteY1417" fmla="*/ 76466 h 460699"/>
                <a:gd name="connsiteX1418" fmla="*/ 167576 w 461834"/>
                <a:gd name="connsiteY1418" fmla="*/ 75543 h 460699"/>
                <a:gd name="connsiteX1419" fmla="*/ 169423 w 461834"/>
                <a:gd name="connsiteY1419" fmla="*/ 75774 h 460699"/>
                <a:gd name="connsiteX1420" fmla="*/ 147719 w 461834"/>
                <a:gd name="connsiteY1420" fmla="*/ 103021 h 460699"/>
                <a:gd name="connsiteX1421" fmla="*/ 149104 w 461834"/>
                <a:gd name="connsiteY1421" fmla="*/ 103021 h 460699"/>
                <a:gd name="connsiteX1422" fmla="*/ 149104 w 461834"/>
                <a:gd name="connsiteY1422" fmla="*/ 102097 h 460699"/>
                <a:gd name="connsiteX1423" fmla="*/ 142178 w 461834"/>
                <a:gd name="connsiteY1423" fmla="*/ 100943 h 460699"/>
                <a:gd name="connsiteX1424" fmla="*/ 145410 w 461834"/>
                <a:gd name="connsiteY1424" fmla="*/ 99326 h 460699"/>
                <a:gd name="connsiteX1425" fmla="*/ 145410 w 461834"/>
                <a:gd name="connsiteY1425" fmla="*/ 99326 h 460699"/>
                <a:gd name="connsiteX1426" fmla="*/ 155108 w 461834"/>
                <a:gd name="connsiteY1426" fmla="*/ 96555 h 460699"/>
                <a:gd name="connsiteX1427" fmla="*/ 155801 w 461834"/>
                <a:gd name="connsiteY1427" fmla="*/ 95863 h 460699"/>
                <a:gd name="connsiteX1428" fmla="*/ 154877 w 461834"/>
                <a:gd name="connsiteY1428" fmla="*/ 95401 h 460699"/>
                <a:gd name="connsiteX1429" fmla="*/ 144717 w 461834"/>
                <a:gd name="connsiteY1429" fmla="*/ 98172 h 460699"/>
                <a:gd name="connsiteX1430" fmla="*/ 144717 w 461834"/>
                <a:gd name="connsiteY1430" fmla="*/ 98172 h 460699"/>
                <a:gd name="connsiteX1431" fmla="*/ 132942 w 461834"/>
                <a:gd name="connsiteY1431" fmla="*/ 104406 h 460699"/>
                <a:gd name="connsiteX1432" fmla="*/ 132711 w 461834"/>
                <a:gd name="connsiteY1432" fmla="*/ 105561 h 460699"/>
                <a:gd name="connsiteX1433" fmla="*/ 133865 w 461834"/>
                <a:gd name="connsiteY1433" fmla="*/ 105561 h 460699"/>
                <a:gd name="connsiteX1434" fmla="*/ 141716 w 461834"/>
                <a:gd name="connsiteY1434" fmla="*/ 101174 h 460699"/>
                <a:gd name="connsiteX1435" fmla="*/ 141485 w 461834"/>
                <a:gd name="connsiteY1435" fmla="*/ 101635 h 460699"/>
                <a:gd name="connsiteX1436" fmla="*/ 142408 w 461834"/>
                <a:gd name="connsiteY1436" fmla="*/ 102097 h 460699"/>
                <a:gd name="connsiteX1437" fmla="*/ 147719 w 461834"/>
                <a:gd name="connsiteY1437" fmla="*/ 103021 h 460699"/>
                <a:gd name="connsiteX1438" fmla="*/ 138021 w 461834"/>
                <a:gd name="connsiteY1438" fmla="*/ 109717 h 460699"/>
                <a:gd name="connsiteX1439" fmla="*/ 139407 w 461834"/>
                <a:gd name="connsiteY1439" fmla="*/ 109717 h 460699"/>
                <a:gd name="connsiteX1440" fmla="*/ 139176 w 461834"/>
                <a:gd name="connsiteY1440" fmla="*/ 108794 h 460699"/>
                <a:gd name="connsiteX1441" fmla="*/ 133865 w 461834"/>
                <a:gd name="connsiteY1441" fmla="*/ 106715 h 460699"/>
                <a:gd name="connsiteX1442" fmla="*/ 128786 w 461834"/>
                <a:gd name="connsiteY1442" fmla="*/ 107177 h 460699"/>
                <a:gd name="connsiteX1443" fmla="*/ 128093 w 461834"/>
                <a:gd name="connsiteY1443" fmla="*/ 108101 h 460699"/>
                <a:gd name="connsiteX1444" fmla="*/ 129247 w 461834"/>
                <a:gd name="connsiteY1444" fmla="*/ 108332 h 460699"/>
                <a:gd name="connsiteX1445" fmla="*/ 133634 w 461834"/>
                <a:gd name="connsiteY1445" fmla="*/ 108101 h 460699"/>
                <a:gd name="connsiteX1446" fmla="*/ 138021 w 461834"/>
                <a:gd name="connsiteY1446" fmla="*/ 109717 h 460699"/>
                <a:gd name="connsiteX1447" fmla="*/ 117010 w 461834"/>
                <a:gd name="connsiteY1447" fmla="*/ 97941 h 460699"/>
                <a:gd name="connsiteX1448" fmla="*/ 116779 w 461834"/>
                <a:gd name="connsiteY1448" fmla="*/ 97017 h 460699"/>
                <a:gd name="connsiteX1449" fmla="*/ 115624 w 461834"/>
                <a:gd name="connsiteY1449" fmla="*/ 97248 h 460699"/>
                <a:gd name="connsiteX1450" fmla="*/ 109621 w 461834"/>
                <a:gd name="connsiteY1450" fmla="*/ 98634 h 460699"/>
                <a:gd name="connsiteX1451" fmla="*/ 120473 w 461834"/>
                <a:gd name="connsiteY1451" fmla="*/ 87550 h 460699"/>
                <a:gd name="connsiteX1452" fmla="*/ 120473 w 461834"/>
                <a:gd name="connsiteY1452" fmla="*/ 88012 h 460699"/>
                <a:gd name="connsiteX1453" fmla="*/ 129940 w 461834"/>
                <a:gd name="connsiteY1453" fmla="*/ 88243 h 460699"/>
                <a:gd name="connsiteX1454" fmla="*/ 129940 w 461834"/>
                <a:gd name="connsiteY1454" fmla="*/ 87319 h 460699"/>
                <a:gd name="connsiteX1455" fmla="*/ 128786 w 461834"/>
                <a:gd name="connsiteY1455" fmla="*/ 87319 h 460699"/>
                <a:gd name="connsiteX1456" fmla="*/ 121859 w 461834"/>
                <a:gd name="connsiteY1456" fmla="*/ 86857 h 460699"/>
                <a:gd name="connsiteX1457" fmla="*/ 121397 w 461834"/>
                <a:gd name="connsiteY1457" fmla="*/ 86857 h 460699"/>
                <a:gd name="connsiteX1458" fmla="*/ 131325 w 461834"/>
                <a:gd name="connsiteY1458" fmla="*/ 79930 h 460699"/>
                <a:gd name="connsiteX1459" fmla="*/ 131556 w 461834"/>
                <a:gd name="connsiteY1459" fmla="*/ 78775 h 460699"/>
                <a:gd name="connsiteX1460" fmla="*/ 130402 w 461834"/>
                <a:gd name="connsiteY1460" fmla="*/ 78775 h 460699"/>
                <a:gd name="connsiteX1461" fmla="*/ 107543 w 461834"/>
                <a:gd name="connsiteY1461" fmla="*/ 99095 h 460699"/>
                <a:gd name="connsiteX1462" fmla="*/ 108005 w 461834"/>
                <a:gd name="connsiteY1462" fmla="*/ 100019 h 460699"/>
                <a:gd name="connsiteX1463" fmla="*/ 108928 w 461834"/>
                <a:gd name="connsiteY1463" fmla="*/ 99788 h 460699"/>
                <a:gd name="connsiteX1464" fmla="*/ 117010 w 461834"/>
                <a:gd name="connsiteY1464" fmla="*/ 97941 h 460699"/>
                <a:gd name="connsiteX1465" fmla="*/ 95536 w 461834"/>
                <a:gd name="connsiteY1465" fmla="*/ 63305 h 460699"/>
                <a:gd name="connsiteX1466" fmla="*/ 94844 w 461834"/>
                <a:gd name="connsiteY1466" fmla="*/ 62612 h 460699"/>
                <a:gd name="connsiteX1467" fmla="*/ 93920 w 461834"/>
                <a:gd name="connsiteY1467" fmla="*/ 63074 h 460699"/>
                <a:gd name="connsiteX1468" fmla="*/ 92535 w 461834"/>
                <a:gd name="connsiteY1468" fmla="*/ 74850 h 460699"/>
                <a:gd name="connsiteX1469" fmla="*/ 94151 w 461834"/>
                <a:gd name="connsiteY1469" fmla="*/ 85934 h 460699"/>
                <a:gd name="connsiteX1470" fmla="*/ 94844 w 461834"/>
                <a:gd name="connsiteY1470" fmla="*/ 86165 h 460699"/>
                <a:gd name="connsiteX1471" fmla="*/ 92996 w 461834"/>
                <a:gd name="connsiteY1471" fmla="*/ 91014 h 460699"/>
                <a:gd name="connsiteX1472" fmla="*/ 93689 w 461834"/>
                <a:gd name="connsiteY1472" fmla="*/ 91937 h 460699"/>
                <a:gd name="connsiteX1473" fmla="*/ 94613 w 461834"/>
                <a:gd name="connsiteY1473" fmla="*/ 91245 h 460699"/>
                <a:gd name="connsiteX1474" fmla="*/ 98076 w 461834"/>
                <a:gd name="connsiteY1474" fmla="*/ 82470 h 460699"/>
                <a:gd name="connsiteX1475" fmla="*/ 98769 w 461834"/>
                <a:gd name="connsiteY1475" fmla="*/ 81085 h 460699"/>
                <a:gd name="connsiteX1476" fmla="*/ 98307 w 461834"/>
                <a:gd name="connsiteY1476" fmla="*/ 80392 h 460699"/>
                <a:gd name="connsiteX1477" fmla="*/ 97153 w 461834"/>
                <a:gd name="connsiteY1477" fmla="*/ 80854 h 460699"/>
                <a:gd name="connsiteX1478" fmla="*/ 96460 w 461834"/>
                <a:gd name="connsiteY1478" fmla="*/ 82239 h 460699"/>
                <a:gd name="connsiteX1479" fmla="*/ 95536 w 461834"/>
                <a:gd name="connsiteY1479" fmla="*/ 84548 h 460699"/>
                <a:gd name="connsiteX1480" fmla="*/ 94151 w 461834"/>
                <a:gd name="connsiteY1480" fmla="*/ 74850 h 460699"/>
                <a:gd name="connsiteX1481" fmla="*/ 95536 w 461834"/>
                <a:gd name="connsiteY1481" fmla="*/ 63305 h 460699"/>
                <a:gd name="connsiteX1482" fmla="*/ 117472 w 461834"/>
                <a:gd name="connsiteY1482" fmla="*/ 43446 h 460699"/>
                <a:gd name="connsiteX1483" fmla="*/ 116779 w 461834"/>
                <a:gd name="connsiteY1483" fmla="*/ 42754 h 460699"/>
                <a:gd name="connsiteX1484" fmla="*/ 115855 w 461834"/>
                <a:gd name="connsiteY1484" fmla="*/ 43215 h 460699"/>
                <a:gd name="connsiteX1485" fmla="*/ 112392 w 461834"/>
                <a:gd name="connsiteY1485" fmla="*/ 51528 h 460699"/>
                <a:gd name="connsiteX1486" fmla="*/ 107081 w 461834"/>
                <a:gd name="connsiteY1486" fmla="*/ 58686 h 460699"/>
                <a:gd name="connsiteX1487" fmla="*/ 107081 w 461834"/>
                <a:gd name="connsiteY1487" fmla="*/ 58686 h 460699"/>
                <a:gd name="connsiteX1488" fmla="*/ 107081 w 461834"/>
                <a:gd name="connsiteY1488" fmla="*/ 58686 h 460699"/>
                <a:gd name="connsiteX1489" fmla="*/ 102001 w 461834"/>
                <a:gd name="connsiteY1489" fmla="*/ 66537 h 460699"/>
                <a:gd name="connsiteX1490" fmla="*/ 99692 w 461834"/>
                <a:gd name="connsiteY1490" fmla="*/ 73465 h 460699"/>
                <a:gd name="connsiteX1491" fmla="*/ 100385 w 461834"/>
                <a:gd name="connsiteY1491" fmla="*/ 74157 h 460699"/>
                <a:gd name="connsiteX1492" fmla="*/ 101309 w 461834"/>
                <a:gd name="connsiteY1492" fmla="*/ 73465 h 460699"/>
                <a:gd name="connsiteX1493" fmla="*/ 103618 w 461834"/>
                <a:gd name="connsiteY1493" fmla="*/ 66999 h 460699"/>
                <a:gd name="connsiteX1494" fmla="*/ 108467 w 461834"/>
                <a:gd name="connsiteY1494" fmla="*/ 59610 h 460699"/>
                <a:gd name="connsiteX1495" fmla="*/ 114008 w 461834"/>
                <a:gd name="connsiteY1495" fmla="*/ 51990 h 460699"/>
                <a:gd name="connsiteX1496" fmla="*/ 117472 w 461834"/>
                <a:gd name="connsiteY1496" fmla="*/ 43446 h 460699"/>
                <a:gd name="connsiteX1497" fmla="*/ 106388 w 461834"/>
                <a:gd name="connsiteY1497" fmla="*/ 49219 h 460699"/>
                <a:gd name="connsiteX1498" fmla="*/ 105234 w 461834"/>
                <a:gd name="connsiteY1498" fmla="*/ 48988 h 460699"/>
                <a:gd name="connsiteX1499" fmla="*/ 104772 w 461834"/>
                <a:gd name="connsiteY1499" fmla="*/ 49912 h 460699"/>
                <a:gd name="connsiteX1500" fmla="*/ 103387 w 461834"/>
                <a:gd name="connsiteY1500" fmla="*/ 57301 h 460699"/>
                <a:gd name="connsiteX1501" fmla="*/ 103849 w 461834"/>
                <a:gd name="connsiteY1501" fmla="*/ 58225 h 460699"/>
                <a:gd name="connsiteX1502" fmla="*/ 105003 w 461834"/>
                <a:gd name="connsiteY1502" fmla="*/ 57763 h 460699"/>
                <a:gd name="connsiteX1503" fmla="*/ 106388 w 461834"/>
                <a:gd name="connsiteY1503" fmla="*/ 49219 h 460699"/>
                <a:gd name="connsiteX1504" fmla="*/ 111930 w 461834"/>
                <a:gd name="connsiteY1504" fmla="*/ 70001 h 460699"/>
                <a:gd name="connsiteX1505" fmla="*/ 112392 w 461834"/>
                <a:gd name="connsiteY1505" fmla="*/ 69077 h 460699"/>
                <a:gd name="connsiteX1506" fmla="*/ 111468 w 461834"/>
                <a:gd name="connsiteY1506" fmla="*/ 68615 h 460699"/>
                <a:gd name="connsiteX1507" fmla="*/ 100616 w 461834"/>
                <a:gd name="connsiteY1507" fmla="*/ 76005 h 460699"/>
                <a:gd name="connsiteX1508" fmla="*/ 100847 w 461834"/>
                <a:gd name="connsiteY1508" fmla="*/ 76928 h 460699"/>
                <a:gd name="connsiteX1509" fmla="*/ 102001 w 461834"/>
                <a:gd name="connsiteY1509" fmla="*/ 76928 h 460699"/>
                <a:gd name="connsiteX1510" fmla="*/ 111930 w 461834"/>
                <a:gd name="connsiteY1510" fmla="*/ 70001 h 460699"/>
                <a:gd name="connsiteX1511" fmla="*/ 64596 w 461834"/>
                <a:gd name="connsiteY1511" fmla="*/ 93323 h 460699"/>
                <a:gd name="connsiteX1512" fmla="*/ 63672 w 461834"/>
                <a:gd name="connsiteY1512" fmla="*/ 92861 h 460699"/>
                <a:gd name="connsiteX1513" fmla="*/ 62980 w 461834"/>
                <a:gd name="connsiteY1513" fmla="*/ 93554 h 460699"/>
                <a:gd name="connsiteX1514" fmla="*/ 70138 w 461834"/>
                <a:gd name="connsiteY1514" fmla="*/ 104175 h 460699"/>
                <a:gd name="connsiteX1515" fmla="*/ 71061 w 461834"/>
                <a:gd name="connsiteY1515" fmla="*/ 104175 h 460699"/>
                <a:gd name="connsiteX1516" fmla="*/ 73139 w 461834"/>
                <a:gd name="connsiteY1516" fmla="*/ 113412 h 460699"/>
                <a:gd name="connsiteX1517" fmla="*/ 73139 w 461834"/>
                <a:gd name="connsiteY1517" fmla="*/ 113412 h 460699"/>
                <a:gd name="connsiteX1518" fmla="*/ 73139 w 461834"/>
                <a:gd name="connsiteY1518" fmla="*/ 113412 h 460699"/>
                <a:gd name="connsiteX1519" fmla="*/ 74063 w 461834"/>
                <a:gd name="connsiteY1519" fmla="*/ 116875 h 460699"/>
                <a:gd name="connsiteX1520" fmla="*/ 73832 w 461834"/>
                <a:gd name="connsiteY1520" fmla="*/ 118030 h 460699"/>
                <a:gd name="connsiteX1521" fmla="*/ 74525 w 461834"/>
                <a:gd name="connsiteY1521" fmla="*/ 118723 h 460699"/>
                <a:gd name="connsiteX1522" fmla="*/ 74756 w 461834"/>
                <a:gd name="connsiteY1522" fmla="*/ 123572 h 460699"/>
                <a:gd name="connsiteX1523" fmla="*/ 68290 w 461834"/>
                <a:gd name="connsiteY1523" fmla="*/ 115490 h 460699"/>
                <a:gd name="connsiteX1524" fmla="*/ 62980 w 461834"/>
                <a:gd name="connsiteY1524" fmla="*/ 106023 h 460699"/>
                <a:gd name="connsiteX1525" fmla="*/ 62056 w 461834"/>
                <a:gd name="connsiteY1525" fmla="*/ 105792 h 460699"/>
                <a:gd name="connsiteX1526" fmla="*/ 61363 w 461834"/>
                <a:gd name="connsiteY1526" fmla="*/ 106715 h 460699"/>
                <a:gd name="connsiteX1527" fmla="*/ 66674 w 461834"/>
                <a:gd name="connsiteY1527" fmla="*/ 116183 h 460699"/>
                <a:gd name="connsiteX1528" fmla="*/ 74063 w 461834"/>
                <a:gd name="connsiteY1528" fmla="*/ 124957 h 460699"/>
                <a:gd name="connsiteX1529" fmla="*/ 74756 w 461834"/>
                <a:gd name="connsiteY1529" fmla="*/ 125188 h 460699"/>
                <a:gd name="connsiteX1530" fmla="*/ 73139 w 461834"/>
                <a:gd name="connsiteY1530" fmla="*/ 132115 h 460699"/>
                <a:gd name="connsiteX1531" fmla="*/ 73832 w 461834"/>
                <a:gd name="connsiteY1531" fmla="*/ 133039 h 460699"/>
                <a:gd name="connsiteX1532" fmla="*/ 74756 w 461834"/>
                <a:gd name="connsiteY1532" fmla="*/ 132346 h 460699"/>
                <a:gd name="connsiteX1533" fmla="*/ 75910 w 461834"/>
                <a:gd name="connsiteY1533" fmla="*/ 116645 h 460699"/>
                <a:gd name="connsiteX1534" fmla="*/ 78219 w 461834"/>
                <a:gd name="connsiteY1534" fmla="*/ 111565 h 460699"/>
                <a:gd name="connsiteX1535" fmla="*/ 82606 w 461834"/>
                <a:gd name="connsiteY1535" fmla="*/ 105792 h 460699"/>
                <a:gd name="connsiteX1536" fmla="*/ 82375 w 461834"/>
                <a:gd name="connsiteY1536" fmla="*/ 104868 h 460699"/>
                <a:gd name="connsiteX1537" fmla="*/ 81221 w 461834"/>
                <a:gd name="connsiteY1537" fmla="*/ 105099 h 460699"/>
                <a:gd name="connsiteX1538" fmla="*/ 76603 w 461834"/>
                <a:gd name="connsiteY1538" fmla="*/ 110872 h 460699"/>
                <a:gd name="connsiteX1539" fmla="*/ 74986 w 461834"/>
                <a:gd name="connsiteY1539" fmla="*/ 113874 h 460699"/>
                <a:gd name="connsiteX1540" fmla="*/ 74756 w 461834"/>
                <a:gd name="connsiteY1540" fmla="*/ 112950 h 460699"/>
                <a:gd name="connsiteX1541" fmla="*/ 74756 w 461834"/>
                <a:gd name="connsiteY1541" fmla="*/ 112950 h 460699"/>
                <a:gd name="connsiteX1542" fmla="*/ 72447 w 461834"/>
                <a:gd name="connsiteY1542" fmla="*/ 100712 h 460699"/>
                <a:gd name="connsiteX1543" fmla="*/ 72216 w 461834"/>
                <a:gd name="connsiteY1543" fmla="*/ 100019 h 460699"/>
                <a:gd name="connsiteX1544" fmla="*/ 77988 w 461834"/>
                <a:gd name="connsiteY1544" fmla="*/ 94015 h 460699"/>
                <a:gd name="connsiteX1545" fmla="*/ 77295 w 461834"/>
                <a:gd name="connsiteY1545" fmla="*/ 93092 h 460699"/>
                <a:gd name="connsiteX1546" fmla="*/ 76141 w 461834"/>
                <a:gd name="connsiteY1546" fmla="*/ 93785 h 460699"/>
                <a:gd name="connsiteX1547" fmla="*/ 72216 w 461834"/>
                <a:gd name="connsiteY1547" fmla="*/ 98634 h 460699"/>
                <a:gd name="connsiteX1548" fmla="*/ 71754 w 461834"/>
                <a:gd name="connsiteY1548" fmla="*/ 87319 h 460699"/>
                <a:gd name="connsiteX1549" fmla="*/ 70830 w 461834"/>
                <a:gd name="connsiteY1549" fmla="*/ 86626 h 460699"/>
                <a:gd name="connsiteX1550" fmla="*/ 70138 w 461834"/>
                <a:gd name="connsiteY1550" fmla="*/ 87319 h 460699"/>
                <a:gd name="connsiteX1551" fmla="*/ 70599 w 461834"/>
                <a:gd name="connsiteY1551" fmla="*/ 99095 h 460699"/>
                <a:gd name="connsiteX1552" fmla="*/ 70368 w 461834"/>
                <a:gd name="connsiteY1552" fmla="*/ 99326 h 460699"/>
                <a:gd name="connsiteX1553" fmla="*/ 70599 w 461834"/>
                <a:gd name="connsiteY1553" fmla="*/ 100019 h 460699"/>
                <a:gd name="connsiteX1554" fmla="*/ 70599 w 461834"/>
                <a:gd name="connsiteY1554" fmla="*/ 100943 h 460699"/>
                <a:gd name="connsiteX1555" fmla="*/ 70830 w 461834"/>
                <a:gd name="connsiteY1555" fmla="*/ 103021 h 460699"/>
                <a:gd name="connsiteX1556" fmla="*/ 64596 w 461834"/>
                <a:gd name="connsiteY1556" fmla="*/ 93323 h 460699"/>
                <a:gd name="connsiteX1557" fmla="*/ 34118 w 461834"/>
                <a:gd name="connsiteY1557" fmla="*/ 137657 h 460699"/>
                <a:gd name="connsiteX1558" fmla="*/ 33656 w 461834"/>
                <a:gd name="connsiteY1558" fmla="*/ 138581 h 460699"/>
                <a:gd name="connsiteX1559" fmla="*/ 34810 w 461834"/>
                <a:gd name="connsiteY1559" fmla="*/ 138812 h 460699"/>
                <a:gd name="connsiteX1560" fmla="*/ 35041 w 461834"/>
                <a:gd name="connsiteY1560" fmla="*/ 139043 h 460699"/>
                <a:gd name="connsiteX1561" fmla="*/ 35041 w 461834"/>
                <a:gd name="connsiteY1561" fmla="*/ 139043 h 460699"/>
                <a:gd name="connsiteX1562" fmla="*/ 42199 w 461834"/>
                <a:gd name="connsiteY1562" fmla="*/ 144354 h 460699"/>
                <a:gd name="connsiteX1563" fmla="*/ 48202 w 461834"/>
                <a:gd name="connsiteY1563" fmla="*/ 150819 h 460699"/>
                <a:gd name="connsiteX1564" fmla="*/ 48433 w 461834"/>
                <a:gd name="connsiteY1564" fmla="*/ 151281 h 460699"/>
                <a:gd name="connsiteX1565" fmla="*/ 48664 w 461834"/>
                <a:gd name="connsiteY1565" fmla="*/ 152205 h 460699"/>
                <a:gd name="connsiteX1566" fmla="*/ 49819 w 461834"/>
                <a:gd name="connsiteY1566" fmla="*/ 151974 h 460699"/>
                <a:gd name="connsiteX1567" fmla="*/ 49819 w 461834"/>
                <a:gd name="connsiteY1567" fmla="*/ 151974 h 460699"/>
                <a:gd name="connsiteX1568" fmla="*/ 49819 w 461834"/>
                <a:gd name="connsiteY1568" fmla="*/ 151974 h 460699"/>
                <a:gd name="connsiteX1569" fmla="*/ 49819 w 461834"/>
                <a:gd name="connsiteY1569" fmla="*/ 151974 h 460699"/>
                <a:gd name="connsiteX1570" fmla="*/ 54206 w 461834"/>
                <a:gd name="connsiteY1570" fmla="*/ 163981 h 460699"/>
                <a:gd name="connsiteX1571" fmla="*/ 57207 w 461834"/>
                <a:gd name="connsiteY1571" fmla="*/ 177605 h 460699"/>
                <a:gd name="connsiteX1572" fmla="*/ 58131 w 461834"/>
                <a:gd name="connsiteY1572" fmla="*/ 178297 h 460699"/>
                <a:gd name="connsiteX1573" fmla="*/ 58824 w 461834"/>
                <a:gd name="connsiteY1573" fmla="*/ 177374 h 460699"/>
                <a:gd name="connsiteX1574" fmla="*/ 55822 w 461834"/>
                <a:gd name="connsiteY1574" fmla="*/ 163750 h 460699"/>
                <a:gd name="connsiteX1575" fmla="*/ 51435 w 461834"/>
                <a:gd name="connsiteY1575" fmla="*/ 151512 h 460699"/>
                <a:gd name="connsiteX1576" fmla="*/ 51435 w 461834"/>
                <a:gd name="connsiteY1576" fmla="*/ 151512 h 460699"/>
                <a:gd name="connsiteX1577" fmla="*/ 43354 w 461834"/>
                <a:gd name="connsiteY1577" fmla="*/ 132346 h 460699"/>
                <a:gd name="connsiteX1578" fmla="*/ 42199 w 461834"/>
                <a:gd name="connsiteY1578" fmla="*/ 132115 h 460699"/>
                <a:gd name="connsiteX1579" fmla="*/ 41737 w 461834"/>
                <a:gd name="connsiteY1579" fmla="*/ 132808 h 460699"/>
                <a:gd name="connsiteX1580" fmla="*/ 48202 w 461834"/>
                <a:gd name="connsiteY1580" fmla="*/ 148048 h 460699"/>
                <a:gd name="connsiteX1581" fmla="*/ 43354 w 461834"/>
                <a:gd name="connsiteY1581" fmla="*/ 143199 h 460699"/>
                <a:gd name="connsiteX1582" fmla="*/ 35734 w 461834"/>
                <a:gd name="connsiteY1582" fmla="*/ 137888 h 460699"/>
                <a:gd name="connsiteX1583" fmla="*/ 35734 w 461834"/>
                <a:gd name="connsiteY1583" fmla="*/ 137657 h 460699"/>
                <a:gd name="connsiteX1584" fmla="*/ 34118 w 461834"/>
                <a:gd name="connsiteY1584" fmla="*/ 137657 h 460699"/>
                <a:gd name="connsiteX1585" fmla="*/ 41737 w 461834"/>
                <a:gd name="connsiteY1585" fmla="*/ 154975 h 460699"/>
                <a:gd name="connsiteX1586" fmla="*/ 40583 w 461834"/>
                <a:gd name="connsiteY1586" fmla="*/ 154975 h 460699"/>
                <a:gd name="connsiteX1587" fmla="*/ 40583 w 461834"/>
                <a:gd name="connsiteY1587" fmla="*/ 155899 h 460699"/>
                <a:gd name="connsiteX1588" fmla="*/ 49357 w 461834"/>
                <a:gd name="connsiteY1588" fmla="*/ 166752 h 460699"/>
                <a:gd name="connsiteX1589" fmla="*/ 50280 w 461834"/>
                <a:gd name="connsiteY1589" fmla="*/ 167214 h 460699"/>
                <a:gd name="connsiteX1590" fmla="*/ 50742 w 461834"/>
                <a:gd name="connsiteY1590" fmla="*/ 166290 h 460699"/>
                <a:gd name="connsiteX1591" fmla="*/ 41737 w 461834"/>
                <a:gd name="connsiteY1591" fmla="*/ 154975 h 460699"/>
                <a:gd name="connsiteX1592" fmla="*/ 57669 w 461834"/>
                <a:gd name="connsiteY1592" fmla="*/ 146894 h 460699"/>
                <a:gd name="connsiteX1593" fmla="*/ 57438 w 461834"/>
                <a:gd name="connsiteY1593" fmla="*/ 145970 h 460699"/>
                <a:gd name="connsiteX1594" fmla="*/ 56284 w 461834"/>
                <a:gd name="connsiteY1594" fmla="*/ 146432 h 460699"/>
                <a:gd name="connsiteX1595" fmla="*/ 54667 w 461834"/>
                <a:gd name="connsiteY1595" fmla="*/ 157746 h 460699"/>
                <a:gd name="connsiteX1596" fmla="*/ 55591 w 461834"/>
                <a:gd name="connsiteY1596" fmla="*/ 158208 h 460699"/>
                <a:gd name="connsiteX1597" fmla="*/ 56284 w 461834"/>
                <a:gd name="connsiteY1597" fmla="*/ 157515 h 460699"/>
                <a:gd name="connsiteX1598" fmla="*/ 57669 w 461834"/>
                <a:gd name="connsiteY1598" fmla="*/ 146894 h 460699"/>
                <a:gd name="connsiteX1599" fmla="*/ 51897 w 461834"/>
                <a:gd name="connsiteY1599" fmla="*/ 133501 h 460699"/>
                <a:gd name="connsiteX1600" fmla="*/ 51435 w 461834"/>
                <a:gd name="connsiteY1600" fmla="*/ 132577 h 460699"/>
                <a:gd name="connsiteX1601" fmla="*/ 50280 w 461834"/>
                <a:gd name="connsiteY1601" fmla="*/ 133039 h 460699"/>
                <a:gd name="connsiteX1602" fmla="*/ 49126 w 461834"/>
                <a:gd name="connsiteY1602" fmla="*/ 141121 h 460699"/>
                <a:gd name="connsiteX1603" fmla="*/ 50280 w 461834"/>
                <a:gd name="connsiteY1603" fmla="*/ 141583 h 460699"/>
                <a:gd name="connsiteX1604" fmla="*/ 50973 w 461834"/>
                <a:gd name="connsiteY1604" fmla="*/ 140659 h 460699"/>
                <a:gd name="connsiteX1605" fmla="*/ 51897 w 461834"/>
                <a:gd name="connsiteY1605" fmla="*/ 133501 h 460699"/>
                <a:gd name="connsiteX1606" fmla="*/ 117472 w 461834"/>
                <a:gd name="connsiteY1606" fmla="*/ 134655 h 460699"/>
                <a:gd name="connsiteX1607" fmla="*/ 118395 w 461834"/>
                <a:gd name="connsiteY1607" fmla="*/ 133963 h 460699"/>
                <a:gd name="connsiteX1608" fmla="*/ 117472 w 461834"/>
                <a:gd name="connsiteY1608" fmla="*/ 133270 h 460699"/>
                <a:gd name="connsiteX1609" fmla="*/ 110314 w 461834"/>
                <a:gd name="connsiteY1609" fmla="*/ 134655 h 460699"/>
                <a:gd name="connsiteX1610" fmla="*/ 103849 w 461834"/>
                <a:gd name="connsiteY1610" fmla="*/ 137888 h 460699"/>
                <a:gd name="connsiteX1611" fmla="*/ 103618 w 461834"/>
                <a:gd name="connsiteY1611" fmla="*/ 138812 h 460699"/>
                <a:gd name="connsiteX1612" fmla="*/ 104772 w 461834"/>
                <a:gd name="connsiteY1612" fmla="*/ 139043 h 460699"/>
                <a:gd name="connsiteX1613" fmla="*/ 111006 w 461834"/>
                <a:gd name="connsiteY1613" fmla="*/ 136041 h 460699"/>
                <a:gd name="connsiteX1614" fmla="*/ 117472 w 461834"/>
                <a:gd name="connsiteY1614" fmla="*/ 134655 h 460699"/>
                <a:gd name="connsiteX1615" fmla="*/ 107774 w 461834"/>
                <a:gd name="connsiteY1615" fmla="*/ 146894 h 460699"/>
                <a:gd name="connsiteX1616" fmla="*/ 108467 w 461834"/>
                <a:gd name="connsiteY1616" fmla="*/ 146201 h 460699"/>
                <a:gd name="connsiteX1617" fmla="*/ 107774 w 461834"/>
                <a:gd name="connsiteY1617" fmla="*/ 145508 h 460699"/>
                <a:gd name="connsiteX1618" fmla="*/ 95305 w 461834"/>
                <a:gd name="connsiteY1618" fmla="*/ 151050 h 460699"/>
                <a:gd name="connsiteX1619" fmla="*/ 95305 w 461834"/>
                <a:gd name="connsiteY1619" fmla="*/ 151974 h 460699"/>
                <a:gd name="connsiteX1620" fmla="*/ 96691 w 461834"/>
                <a:gd name="connsiteY1620" fmla="*/ 151743 h 460699"/>
                <a:gd name="connsiteX1621" fmla="*/ 107774 w 461834"/>
                <a:gd name="connsiteY1621" fmla="*/ 146894 h 460699"/>
                <a:gd name="connsiteX1622" fmla="*/ 101309 w 461834"/>
                <a:gd name="connsiteY1622" fmla="*/ 126343 h 460699"/>
                <a:gd name="connsiteX1623" fmla="*/ 100385 w 461834"/>
                <a:gd name="connsiteY1623" fmla="*/ 125881 h 460699"/>
                <a:gd name="connsiteX1624" fmla="*/ 99692 w 461834"/>
                <a:gd name="connsiteY1624" fmla="*/ 126574 h 460699"/>
                <a:gd name="connsiteX1625" fmla="*/ 99462 w 461834"/>
                <a:gd name="connsiteY1625" fmla="*/ 131423 h 460699"/>
                <a:gd name="connsiteX1626" fmla="*/ 97383 w 461834"/>
                <a:gd name="connsiteY1626" fmla="*/ 136734 h 460699"/>
                <a:gd name="connsiteX1627" fmla="*/ 97614 w 461834"/>
                <a:gd name="connsiteY1627" fmla="*/ 137657 h 460699"/>
                <a:gd name="connsiteX1628" fmla="*/ 98769 w 461834"/>
                <a:gd name="connsiteY1628" fmla="*/ 137426 h 460699"/>
                <a:gd name="connsiteX1629" fmla="*/ 101078 w 461834"/>
                <a:gd name="connsiteY1629" fmla="*/ 131423 h 460699"/>
                <a:gd name="connsiteX1630" fmla="*/ 101309 w 461834"/>
                <a:gd name="connsiteY1630" fmla="*/ 126343 h 460699"/>
                <a:gd name="connsiteX1631" fmla="*/ 91380 w 461834"/>
                <a:gd name="connsiteY1631" fmla="*/ 139274 h 460699"/>
                <a:gd name="connsiteX1632" fmla="*/ 90457 w 461834"/>
                <a:gd name="connsiteY1632" fmla="*/ 138581 h 460699"/>
                <a:gd name="connsiteX1633" fmla="*/ 89764 w 461834"/>
                <a:gd name="connsiteY1633" fmla="*/ 139274 h 460699"/>
                <a:gd name="connsiteX1634" fmla="*/ 89071 w 461834"/>
                <a:gd name="connsiteY1634" fmla="*/ 147355 h 460699"/>
                <a:gd name="connsiteX1635" fmla="*/ 85839 w 461834"/>
                <a:gd name="connsiteY1635" fmla="*/ 155899 h 460699"/>
                <a:gd name="connsiteX1636" fmla="*/ 86070 w 461834"/>
                <a:gd name="connsiteY1636" fmla="*/ 156823 h 460699"/>
                <a:gd name="connsiteX1637" fmla="*/ 78219 w 461834"/>
                <a:gd name="connsiteY1637" fmla="*/ 163750 h 460699"/>
                <a:gd name="connsiteX1638" fmla="*/ 77988 w 461834"/>
                <a:gd name="connsiteY1638" fmla="*/ 164905 h 460699"/>
                <a:gd name="connsiteX1639" fmla="*/ 79143 w 461834"/>
                <a:gd name="connsiteY1639" fmla="*/ 164905 h 460699"/>
                <a:gd name="connsiteX1640" fmla="*/ 94844 w 461834"/>
                <a:gd name="connsiteY1640" fmla="*/ 147355 h 460699"/>
                <a:gd name="connsiteX1641" fmla="*/ 95536 w 461834"/>
                <a:gd name="connsiteY1641" fmla="*/ 146201 h 460699"/>
                <a:gd name="connsiteX1642" fmla="*/ 95767 w 461834"/>
                <a:gd name="connsiteY1642" fmla="*/ 145970 h 460699"/>
                <a:gd name="connsiteX1643" fmla="*/ 99231 w 461834"/>
                <a:gd name="connsiteY1643" fmla="*/ 139274 h 460699"/>
                <a:gd name="connsiteX1644" fmla="*/ 104080 w 461834"/>
                <a:gd name="connsiteY1644" fmla="*/ 135810 h 460699"/>
                <a:gd name="connsiteX1645" fmla="*/ 103849 w 461834"/>
                <a:gd name="connsiteY1645" fmla="*/ 135810 h 460699"/>
                <a:gd name="connsiteX1646" fmla="*/ 104080 w 461834"/>
                <a:gd name="connsiteY1646" fmla="*/ 135579 h 460699"/>
                <a:gd name="connsiteX1647" fmla="*/ 113085 w 461834"/>
                <a:gd name="connsiteY1647" fmla="*/ 124495 h 460699"/>
                <a:gd name="connsiteX1648" fmla="*/ 114239 w 461834"/>
                <a:gd name="connsiteY1648" fmla="*/ 122648 h 460699"/>
                <a:gd name="connsiteX1649" fmla="*/ 113777 w 461834"/>
                <a:gd name="connsiteY1649" fmla="*/ 121725 h 460699"/>
                <a:gd name="connsiteX1650" fmla="*/ 112623 w 461834"/>
                <a:gd name="connsiteY1650" fmla="*/ 121955 h 460699"/>
                <a:gd name="connsiteX1651" fmla="*/ 111468 w 461834"/>
                <a:gd name="connsiteY1651" fmla="*/ 124034 h 460699"/>
                <a:gd name="connsiteX1652" fmla="*/ 102925 w 461834"/>
                <a:gd name="connsiteY1652" fmla="*/ 134655 h 460699"/>
                <a:gd name="connsiteX1653" fmla="*/ 97845 w 461834"/>
                <a:gd name="connsiteY1653" fmla="*/ 138581 h 460699"/>
                <a:gd name="connsiteX1654" fmla="*/ 94151 w 461834"/>
                <a:gd name="connsiteY1654" fmla="*/ 145739 h 460699"/>
                <a:gd name="connsiteX1655" fmla="*/ 93458 w 461834"/>
                <a:gd name="connsiteY1655" fmla="*/ 146663 h 460699"/>
                <a:gd name="connsiteX1656" fmla="*/ 88840 w 461834"/>
                <a:gd name="connsiteY1656" fmla="*/ 153128 h 460699"/>
                <a:gd name="connsiteX1657" fmla="*/ 90687 w 461834"/>
                <a:gd name="connsiteY1657" fmla="*/ 147355 h 460699"/>
                <a:gd name="connsiteX1658" fmla="*/ 91380 w 461834"/>
                <a:gd name="connsiteY1658" fmla="*/ 139274 h 460699"/>
                <a:gd name="connsiteX1659" fmla="*/ 19571 w 461834"/>
                <a:gd name="connsiteY1659" fmla="*/ 177605 h 460699"/>
                <a:gd name="connsiteX1660" fmla="*/ 18647 w 461834"/>
                <a:gd name="connsiteY1660" fmla="*/ 176912 h 460699"/>
                <a:gd name="connsiteX1661" fmla="*/ 17724 w 461834"/>
                <a:gd name="connsiteY1661" fmla="*/ 177605 h 460699"/>
                <a:gd name="connsiteX1662" fmla="*/ 18878 w 461834"/>
                <a:gd name="connsiteY1662" fmla="*/ 197001 h 460699"/>
                <a:gd name="connsiteX1663" fmla="*/ 23265 w 461834"/>
                <a:gd name="connsiteY1663" fmla="*/ 215474 h 460699"/>
                <a:gd name="connsiteX1664" fmla="*/ 24189 w 461834"/>
                <a:gd name="connsiteY1664" fmla="*/ 215935 h 460699"/>
                <a:gd name="connsiteX1665" fmla="*/ 24882 w 461834"/>
                <a:gd name="connsiteY1665" fmla="*/ 215012 h 460699"/>
                <a:gd name="connsiteX1666" fmla="*/ 20495 w 461834"/>
                <a:gd name="connsiteY1666" fmla="*/ 196770 h 460699"/>
                <a:gd name="connsiteX1667" fmla="*/ 19571 w 461834"/>
                <a:gd name="connsiteY1667" fmla="*/ 177605 h 460699"/>
                <a:gd name="connsiteX1668" fmla="*/ 7795 w 461834"/>
                <a:gd name="connsiteY1668" fmla="*/ 193075 h 460699"/>
                <a:gd name="connsiteX1669" fmla="*/ 6641 w 461834"/>
                <a:gd name="connsiteY1669" fmla="*/ 193306 h 460699"/>
                <a:gd name="connsiteX1670" fmla="*/ 6872 w 461834"/>
                <a:gd name="connsiteY1670" fmla="*/ 194230 h 460699"/>
                <a:gd name="connsiteX1671" fmla="*/ 14030 w 461834"/>
                <a:gd name="connsiteY1671" fmla="*/ 201157 h 460699"/>
                <a:gd name="connsiteX1672" fmla="*/ 15184 w 461834"/>
                <a:gd name="connsiteY1672" fmla="*/ 201388 h 460699"/>
                <a:gd name="connsiteX1673" fmla="*/ 15646 w 461834"/>
                <a:gd name="connsiteY1673" fmla="*/ 200465 h 460699"/>
                <a:gd name="connsiteX1674" fmla="*/ 7795 w 461834"/>
                <a:gd name="connsiteY1674" fmla="*/ 193075 h 460699"/>
                <a:gd name="connsiteX1675" fmla="*/ 9873 w 461834"/>
                <a:gd name="connsiteY1675" fmla="*/ 180837 h 460699"/>
                <a:gd name="connsiteX1676" fmla="*/ 8719 w 461834"/>
                <a:gd name="connsiteY1676" fmla="*/ 181299 h 460699"/>
                <a:gd name="connsiteX1677" fmla="*/ 9412 w 461834"/>
                <a:gd name="connsiteY1677" fmla="*/ 182223 h 460699"/>
                <a:gd name="connsiteX1678" fmla="*/ 14030 w 461834"/>
                <a:gd name="connsiteY1678" fmla="*/ 185455 h 460699"/>
                <a:gd name="connsiteX1679" fmla="*/ 14491 w 461834"/>
                <a:gd name="connsiteY1679" fmla="*/ 186148 h 460699"/>
                <a:gd name="connsiteX1680" fmla="*/ 15646 w 461834"/>
                <a:gd name="connsiteY1680" fmla="*/ 186379 h 460699"/>
                <a:gd name="connsiteX1681" fmla="*/ 16108 w 461834"/>
                <a:gd name="connsiteY1681" fmla="*/ 185455 h 460699"/>
                <a:gd name="connsiteX1682" fmla="*/ 15415 w 461834"/>
                <a:gd name="connsiteY1682" fmla="*/ 184763 h 460699"/>
                <a:gd name="connsiteX1683" fmla="*/ 9873 w 461834"/>
                <a:gd name="connsiteY1683" fmla="*/ 180837 h 460699"/>
                <a:gd name="connsiteX1684" fmla="*/ 26498 w 461834"/>
                <a:gd name="connsiteY1684" fmla="*/ 184070 h 460699"/>
                <a:gd name="connsiteX1685" fmla="*/ 27191 w 461834"/>
                <a:gd name="connsiteY1685" fmla="*/ 183377 h 460699"/>
                <a:gd name="connsiteX1686" fmla="*/ 26267 w 461834"/>
                <a:gd name="connsiteY1686" fmla="*/ 182685 h 460699"/>
                <a:gd name="connsiteX1687" fmla="*/ 20956 w 461834"/>
                <a:gd name="connsiteY1687" fmla="*/ 189381 h 460699"/>
                <a:gd name="connsiteX1688" fmla="*/ 21649 w 461834"/>
                <a:gd name="connsiteY1688" fmla="*/ 190074 h 460699"/>
                <a:gd name="connsiteX1689" fmla="*/ 22573 w 461834"/>
                <a:gd name="connsiteY1689" fmla="*/ 189612 h 460699"/>
                <a:gd name="connsiteX1690" fmla="*/ 26498 w 461834"/>
                <a:gd name="connsiteY1690" fmla="*/ 184070 h 460699"/>
                <a:gd name="connsiteX1691" fmla="*/ 29961 w 461834"/>
                <a:gd name="connsiteY1691" fmla="*/ 193768 h 460699"/>
                <a:gd name="connsiteX1692" fmla="*/ 29961 w 461834"/>
                <a:gd name="connsiteY1692" fmla="*/ 192845 h 460699"/>
                <a:gd name="connsiteX1693" fmla="*/ 28807 w 461834"/>
                <a:gd name="connsiteY1693" fmla="*/ 192845 h 460699"/>
                <a:gd name="connsiteX1694" fmla="*/ 24882 w 461834"/>
                <a:gd name="connsiteY1694" fmla="*/ 197463 h 460699"/>
                <a:gd name="connsiteX1695" fmla="*/ 21880 w 461834"/>
                <a:gd name="connsiteY1695" fmla="*/ 203005 h 460699"/>
                <a:gd name="connsiteX1696" fmla="*/ 22342 w 461834"/>
                <a:gd name="connsiteY1696" fmla="*/ 203928 h 460699"/>
                <a:gd name="connsiteX1697" fmla="*/ 23496 w 461834"/>
                <a:gd name="connsiteY1697" fmla="*/ 203235 h 460699"/>
                <a:gd name="connsiteX1698" fmla="*/ 26267 w 461834"/>
                <a:gd name="connsiteY1698" fmla="*/ 198155 h 460699"/>
                <a:gd name="connsiteX1699" fmla="*/ 29961 w 461834"/>
                <a:gd name="connsiteY1699" fmla="*/ 193768 h 460699"/>
                <a:gd name="connsiteX1700" fmla="*/ 33194 w 461834"/>
                <a:gd name="connsiteY1700" fmla="*/ 205314 h 460699"/>
                <a:gd name="connsiteX1701" fmla="*/ 34349 w 461834"/>
                <a:gd name="connsiteY1701" fmla="*/ 204621 h 460699"/>
                <a:gd name="connsiteX1702" fmla="*/ 33656 w 461834"/>
                <a:gd name="connsiteY1702" fmla="*/ 203928 h 460699"/>
                <a:gd name="connsiteX1703" fmla="*/ 26960 w 461834"/>
                <a:gd name="connsiteY1703" fmla="*/ 207854 h 460699"/>
                <a:gd name="connsiteX1704" fmla="*/ 25574 w 461834"/>
                <a:gd name="connsiteY1704" fmla="*/ 209701 h 460699"/>
                <a:gd name="connsiteX1705" fmla="*/ 24882 w 461834"/>
                <a:gd name="connsiteY1705" fmla="*/ 211317 h 460699"/>
                <a:gd name="connsiteX1706" fmla="*/ 25344 w 461834"/>
                <a:gd name="connsiteY1706" fmla="*/ 212934 h 460699"/>
                <a:gd name="connsiteX1707" fmla="*/ 26498 w 461834"/>
                <a:gd name="connsiteY1707" fmla="*/ 212703 h 460699"/>
                <a:gd name="connsiteX1708" fmla="*/ 26267 w 461834"/>
                <a:gd name="connsiteY1708" fmla="*/ 211779 h 460699"/>
                <a:gd name="connsiteX1709" fmla="*/ 26498 w 461834"/>
                <a:gd name="connsiteY1709" fmla="*/ 211548 h 460699"/>
                <a:gd name="connsiteX1710" fmla="*/ 26960 w 461834"/>
                <a:gd name="connsiteY1710" fmla="*/ 210163 h 460699"/>
                <a:gd name="connsiteX1711" fmla="*/ 28345 w 461834"/>
                <a:gd name="connsiteY1711" fmla="*/ 208546 h 460699"/>
                <a:gd name="connsiteX1712" fmla="*/ 33194 w 461834"/>
                <a:gd name="connsiteY1712" fmla="*/ 205314 h 460699"/>
                <a:gd name="connsiteX1713" fmla="*/ 12413 w 461834"/>
                <a:gd name="connsiteY1713" fmla="*/ 205083 h 460699"/>
                <a:gd name="connsiteX1714" fmla="*/ 11259 w 461834"/>
                <a:gd name="connsiteY1714" fmla="*/ 205545 h 460699"/>
                <a:gd name="connsiteX1715" fmla="*/ 11721 w 461834"/>
                <a:gd name="connsiteY1715" fmla="*/ 206468 h 460699"/>
                <a:gd name="connsiteX1716" fmla="*/ 19571 w 461834"/>
                <a:gd name="connsiteY1716" fmla="*/ 215012 h 460699"/>
                <a:gd name="connsiteX1717" fmla="*/ 20495 w 461834"/>
                <a:gd name="connsiteY1717" fmla="*/ 215705 h 460699"/>
                <a:gd name="connsiteX1718" fmla="*/ 21187 w 461834"/>
                <a:gd name="connsiteY1718" fmla="*/ 214781 h 460699"/>
                <a:gd name="connsiteX1719" fmla="*/ 12413 w 461834"/>
                <a:gd name="connsiteY1719" fmla="*/ 205083 h 460699"/>
                <a:gd name="connsiteX1720" fmla="*/ 53513 w 461834"/>
                <a:gd name="connsiteY1720" fmla="*/ 227019 h 460699"/>
                <a:gd name="connsiteX1721" fmla="*/ 52589 w 461834"/>
                <a:gd name="connsiteY1721" fmla="*/ 226326 h 460699"/>
                <a:gd name="connsiteX1722" fmla="*/ 51897 w 461834"/>
                <a:gd name="connsiteY1722" fmla="*/ 227250 h 460699"/>
                <a:gd name="connsiteX1723" fmla="*/ 51666 w 461834"/>
                <a:gd name="connsiteY1723" fmla="*/ 233023 h 460699"/>
                <a:gd name="connsiteX1724" fmla="*/ 50511 w 461834"/>
                <a:gd name="connsiteY1724" fmla="*/ 237641 h 460699"/>
                <a:gd name="connsiteX1725" fmla="*/ 50050 w 461834"/>
                <a:gd name="connsiteY1725" fmla="*/ 237410 h 460699"/>
                <a:gd name="connsiteX1726" fmla="*/ 49588 w 461834"/>
                <a:gd name="connsiteY1726" fmla="*/ 236717 h 460699"/>
                <a:gd name="connsiteX1727" fmla="*/ 40583 w 461834"/>
                <a:gd name="connsiteY1727" fmla="*/ 224479 h 460699"/>
                <a:gd name="connsiteX1728" fmla="*/ 39428 w 461834"/>
                <a:gd name="connsiteY1728" fmla="*/ 224248 h 460699"/>
                <a:gd name="connsiteX1729" fmla="*/ 38966 w 461834"/>
                <a:gd name="connsiteY1729" fmla="*/ 225172 h 460699"/>
                <a:gd name="connsiteX1730" fmla="*/ 48202 w 461834"/>
                <a:gd name="connsiteY1730" fmla="*/ 237410 h 460699"/>
                <a:gd name="connsiteX1731" fmla="*/ 48202 w 461834"/>
                <a:gd name="connsiteY1731" fmla="*/ 237410 h 460699"/>
                <a:gd name="connsiteX1732" fmla="*/ 43584 w 461834"/>
                <a:gd name="connsiteY1732" fmla="*/ 236717 h 460699"/>
                <a:gd name="connsiteX1733" fmla="*/ 36196 w 461834"/>
                <a:gd name="connsiteY1733" fmla="*/ 233254 h 460699"/>
                <a:gd name="connsiteX1734" fmla="*/ 34810 w 461834"/>
                <a:gd name="connsiteY1734" fmla="*/ 233485 h 460699"/>
                <a:gd name="connsiteX1735" fmla="*/ 35041 w 461834"/>
                <a:gd name="connsiteY1735" fmla="*/ 234408 h 460699"/>
                <a:gd name="connsiteX1736" fmla="*/ 42892 w 461834"/>
                <a:gd name="connsiteY1736" fmla="*/ 237872 h 460699"/>
                <a:gd name="connsiteX1737" fmla="*/ 49126 w 461834"/>
                <a:gd name="connsiteY1737" fmla="*/ 238795 h 460699"/>
                <a:gd name="connsiteX1738" fmla="*/ 57900 w 461834"/>
                <a:gd name="connsiteY1738" fmla="*/ 249648 h 460699"/>
                <a:gd name="connsiteX1739" fmla="*/ 57900 w 461834"/>
                <a:gd name="connsiteY1739" fmla="*/ 249648 h 460699"/>
                <a:gd name="connsiteX1740" fmla="*/ 57900 w 461834"/>
                <a:gd name="connsiteY1740" fmla="*/ 249648 h 460699"/>
                <a:gd name="connsiteX1741" fmla="*/ 59055 w 461834"/>
                <a:gd name="connsiteY1741" fmla="*/ 250803 h 460699"/>
                <a:gd name="connsiteX1742" fmla="*/ 51435 w 461834"/>
                <a:gd name="connsiteY1742" fmla="*/ 248494 h 460699"/>
                <a:gd name="connsiteX1743" fmla="*/ 43815 w 461834"/>
                <a:gd name="connsiteY1743" fmla="*/ 243414 h 460699"/>
                <a:gd name="connsiteX1744" fmla="*/ 42430 w 461834"/>
                <a:gd name="connsiteY1744" fmla="*/ 243414 h 460699"/>
                <a:gd name="connsiteX1745" fmla="*/ 42430 w 461834"/>
                <a:gd name="connsiteY1745" fmla="*/ 244337 h 460699"/>
                <a:gd name="connsiteX1746" fmla="*/ 50511 w 461834"/>
                <a:gd name="connsiteY1746" fmla="*/ 249648 h 460699"/>
                <a:gd name="connsiteX1747" fmla="*/ 58824 w 461834"/>
                <a:gd name="connsiteY1747" fmla="*/ 251957 h 460699"/>
                <a:gd name="connsiteX1748" fmla="*/ 59747 w 461834"/>
                <a:gd name="connsiteY1748" fmla="*/ 251726 h 460699"/>
                <a:gd name="connsiteX1749" fmla="*/ 66212 w 461834"/>
                <a:gd name="connsiteY1749" fmla="*/ 263965 h 460699"/>
                <a:gd name="connsiteX1750" fmla="*/ 66212 w 461834"/>
                <a:gd name="connsiteY1750" fmla="*/ 263965 h 460699"/>
                <a:gd name="connsiteX1751" fmla="*/ 66212 w 461834"/>
                <a:gd name="connsiteY1751" fmla="*/ 263965 h 460699"/>
                <a:gd name="connsiteX1752" fmla="*/ 69214 w 461834"/>
                <a:gd name="connsiteY1752" fmla="*/ 271354 h 460699"/>
                <a:gd name="connsiteX1753" fmla="*/ 73832 w 461834"/>
                <a:gd name="connsiteY1753" fmla="*/ 277819 h 460699"/>
                <a:gd name="connsiteX1754" fmla="*/ 74986 w 461834"/>
                <a:gd name="connsiteY1754" fmla="*/ 277819 h 460699"/>
                <a:gd name="connsiteX1755" fmla="*/ 75217 w 461834"/>
                <a:gd name="connsiteY1755" fmla="*/ 276895 h 460699"/>
                <a:gd name="connsiteX1756" fmla="*/ 70599 w 461834"/>
                <a:gd name="connsiteY1756" fmla="*/ 270892 h 460699"/>
                <a:gd name="connsiteX1757" fmla="*/ 67829 w 461834"/>
                <a:gd name="connsiteY1757" fmla="*/ 263734 h 460699"/>
                <a:gd name="connsiteX1758" fmla="*/ 59285 w 461834"/>
                <a:gd name="connsiteY1758" fmla="*/ 248725 h 460699"/>
                <a:gd name="connsiteX1759" fmla="*/ 51435 w 461834"/>
                <a:gd name="connsiteY1759" fmla="*/ 239257 h 460699"/>
                <a:gd name="connsiteX1760" fmla="*/ 51666 w 461834"/>
                <a:gd name="connsiteY1760" fmla="*/ 238795 h 460699"/>
                <a:gd name="connsiteX1761" fmla="*/ 53282 w 461834"/>
                <a:gd name="connsiteY1761" fmla="*/ 233023 h 460699"/>
                <a:gd name="connsiteX1762" fmla="*/ 53513 w 461834"/>
                <a:gd name="connsiteY1762" fmla="*/ 227019 h 460699"/>
                <a:gd name="connsiteX1763" fmla="*/ 60440 w 461834"/>
                <a:gd name="connsiteY1763" fmla="*/ 234639 h 460699"/>
                <a:gd name="connsiteX1764" fmla="*/ 59516 w 461834"/>
                <a:gd name="connsiteY1764" fmla="*/ 234177 h 460699"/>
                <a:gd name="connsiteX1765" fmla="*/ 58824 w 461834"/>
                <a:gd name="connsiteY1765" fmla="*/ 235101 h 460699"/>
                <a:gd name="connsiteX1766" fmla="*/ 60902 w 461834"/>
                <a:gd name="connsiteY1766" fmla="*/ 250110 h 460699"/>
                <a:gd name="connsiteX1767" fmla="*/ 61825 w 461834"/>
                <a:gd name="connsiteY1767" fmla="*/ 250572 h 460699"/>
                <a:gd name="connsiteX1768" fmla="*/ 62749 w 461834"/>
                <a:gd name="connsiteY1768" fmla="*/ 249879 h 460699"/>
                <a:gd name="connsiteX1769" fmla="*/ 60440 w 461834"/>
                <a:gd name="connsiteY1769" fmla="*/ 234639 h 460699"/>
                <a:gd name="connsiteX1770" fmla="*/ 71292 w 461834"/>
                <a:gd name="connsiteY1770" fmla="*/ 252419 h 460699"/>
                <a:gd name="connsiteX1771" fmla="*/ 70368 w 461834"/>
                <a:gd name="connsiteY1771" fmla="*/ 251957 h 460699"/>
                <a:gd name="connsiteX1772" fmla="*/ 69676 w 461834"/>
                <a:gd name="connsiteY1772" fmla="*/ 252881 h 460699"/>
                <a:gd name="connsiteX1773" fmla="*/ 70599 w 461834"/>
                <a:gd name="connsiteY1773" fmla="*/ 258192 h 460699"/>
                <a:gd name="connsiteX1774" fmla="*/ 69676 w 461834"/>
                <a:gd name="connsiteY1774" fmla="*/ 263734 h 460699"/>
                <a:gd name="connsiteX1775" fmla="*/ 70138 w 461834"/>
                <a:gd name="connsiteY1775" fmla="*/ 264657 h 460699"/>
                <a:gd name="connsiteX1776" fmla="*/ 71292 w 461834"/>
                <a:gd name="connsiteY1776" fmla="*/ 264195 h 460699"/>
                <a:gd name="connsiteX1777" fmla="*/ 72216 w 461834"/>
                <a:gd name="connsiteY1777" fmla="*/ 257961 h 460699"/>
                <a:gd name="connsiteX1778" fmla="*/ 71292 w 461834"/>
                <a:gd name="connsiteY1778" fmla="*/ 252419 h 460699"/>
                <a:gd name="connsiteX1779" fmla="*/ 50280 w 461834"/>
                <a:gd name="connsiteY1779" fmla="*/ 255652 h 460699"/>
                <a:gd name="connsiteX1780" fmla="*/ 49126 w 461834"/>
                <a:gd name="connsiteY1780" fmla="*/ 255883 h 460699"/>
                <a:gd name="connsiteX1781" fmla="*/ 49126 w 461834"/>
                <a:gd name="connsiteY1781" fmla="*/ 256806 h 460699"/>
                <a:gd name="connsiteX1782" fmla="*/ 65058 w 461834"/>
                <a:gd name="connsiteY1782" fmla="*/ 264195 h 460699"/>
                <a:gd name="connsiteX1783" fmla="*/ 65981 w 461834"/>
                <a:gd name="connsiteY1783" fmla="*/ 263734 h 460699"/>
                <a:gd name="connsiteX1784" fmla="*/ 65520 w 461834"/>
                <a:gd name="connsiteY1784" fmla="*/ 262810 h 460699"/>
                <a:gd name="connsiteX1785" fmla="*/ 50280 w 461834"/>
                <a:gd name="connsiteY1785" fmla="*/ 255652 h 460699"/>
                <a:gd name="connsiteX1786" fmla="*/ 14260 w 461834"/>
                <a:gd name="connsiteY1786" fmla="*/ 258192 h 460699"/>
                <a:gd name="connsiteX1787" fmla="*/ 13106 w 461834"/>
                <a:gd name="connsiteY1787" fmla="*/ 258423 h 460699"/>
                <a:gd name="connsiteX1788" fmla="*/ 13568 w 461834"/>
                <a:gd name="connsiteY1788" fmla="*/ 259346 h 460699"/>
                <a:gd name="connsiteX1789" fmla="*/ 18878 w 461834"/>
                <a:gd name="connsiteY1789" fmla="*/ 263965 h 460699"/>
                <a:gd name="connsiteX1790" fmla="*/ 20033 w 461834"/>
                <a:gd name="connsiteY1790" fmla="*/ 264426 h 460699"/>
                <a:gd name="connsiteX1791" fmla="*/ 20495 w 461834"/>
                <a:gd name="connsiteY1791" fmla="*/ 263503 h 460699"/>
                <a:gd name="connsiteX1792" fmla="*/ 14260 w 461834"/>
                <a:gd name="connsiteY1792" fmla="*/ 258192 h 460699"/>
                <a:gd name="connsiteX1793" fmla="*/ 18417 w 461834"/>
                <a:gd name="connsiteY1793" fmla="*/ 266043 h 460699"/>
                <a:gd name="connsiteX1794" fmla="*/ 17262 w 461834"/>
                <a:gd name="connsiteY1794" fmla="*/ 265812 h 460699"/>
                <a:gd name="connsiteX1795" fmla="*/ 16800 w 461834"/>
                <a:gd name="connsiteY1795" fmla="*/ 266505 h 460699"/>
                <a:gd name="connsiteX1796" fmla="*/ 19571 w 461834"/>
                <a:gd name="connsiteY1796" fmla="*/ 270430 h 460699"/>
                <a:gd name="connsiteX1797" fmla="*/ 24651 w 461834"/>
                <a:gd name="connsiteY1797" fmla="*/ 271354 h 460699"/>
                <a:gd name="connsiteX1798" fmla="*/ 25574 w 461834"/>
                <a:gd name="connsiteY1798" fmla="*/ 270661 h 460699"/>
                <a:gd name="connsiteX1799" fmla="*/ 30423 w 461834"/>
                <a:gd name="connsiteY1799" fmla="*/ 275279 h 460699"/>
                <a:gd name="connsiteX1800" fmla="*/ 31578 w 461834"/>
                <a:gd name="connsiteY1800" fmla="*/ 275279 h 460699"/>
                <a:gd name="connsiteX1801" fmla="*/ 31578 w 461834"/>
                <a:gd name="connsiteY1801" fmla="*/ 274355 h 460699"/>
                <a:gd name="connsiteX1802" fmla="*/ 22573 w 461834"/>
                <a:gd name="connsiteY1802" fmla="*/ 263041 h 460699"/>
                <a:gd name="connsiteX1803" fmla="*/ 22573 w 461834"/>
                <a:gd name="connsiteY1803" fmla="*/ 263041 h 460699"/>
                <a:gd name="connsiteX1804" fmla="*/ 22573 w 461834"/>
                <a:gd name="connsiteY1804" fmla="*/ 263041 h 460699"/>
                <a:gd name="connsiteX1805" fmla="*/ 19340 w 461834"/>
                <a:gd name="connsiteY1805" fmla="*/ 249879 h 460699"/>
                <a:gd name="connsiteX1806" fmla="*/ 18417 w 461834"/>
                <a:gd name="connsiteY1806" fmla="*/ 249417 h 460699"/>
                <a:gd name="connsiteX1807" fmla="*/ 17724 w 461834"/>
                <a:gd name="connsiteY1807" fmla="*/ 250110 h 460699"/>
                <a:gd name="connsiteX1808" fmla="*/ 20956 w 461834"/>
                <a:gd name="connsiteY1808" fmla="*/ 263734 h 460699"/>
                <a:gd name="connsiteX1809" fmla="*/ 20956 w 461834"/>
                <a:gd name="connsiteY1809" fmla="*/ 263734 h 460699"/>
                <a:gd name="connsiteX1810" fmla="*/ 20956 w 461834"/>
                <a:gd name="connsiteY1810" fmla="*/ 263734 h 460699"/>
                <a:gd name="connsiteX1811" fmla="*/ 25113 w 461834"/>
                <a:gd name="connsiteY1811" fmla="*/ 269968 h 460699"/>
                <a:gd name="connsiteX1812" fmla="*/ 24420 w 461834"/>
                <a:gd name="connsiteY1812" fmla="*/ 269968 h 460699"/>
                <a:gd name="connsiteX1813" fmla="*/ 20726 w 461834"/>
                <a:gd name="connsiteY1813" fmla="*/ 269506 h 460699"/>
                <a:gd name="connsiteX1814" fmla="*/ 18417 w 461834"/>
                <a:gd name="connsiteY1814" fmla="*/ 266043 h 460699"/>
                <a:gd name="connsiteX1815" fmla="*/ 25574 w 461834"/>
                <a:gd name="connsiteY1815" fmla="*/ 255883 h 460699"/>
                <a:gd name="connsiteX1816" fmla="*/ 26498 w 461834"/>
                <a:gd name="connsiteY1816" fmla="*/ 255190 h 460699"/>
                <a:gd name="connsiteX1817" fmla="*/ 25805 w 461834"/>
                <a:gd name="connsiteY1817" fmla="*/ 254497 h 460699"/>
                <a:gd name="connsiteX1818" fmla="*/ 22573 w 461834"/>
                <a:gd name="connsiteY1818" fmla="*/ 259115 h 460699"/>
                <a:gd name="connsiteX1819" fmla="*/ 23496 w 461834"/>
                <a:gd name="connsiteY1819" fmla="*/ 259808 h 460699"/>
                <a:gd name="connsiteX1820" fmla="*/ 24189 w 461834"/>
                <a:gd name="connsiteY1820" fmla="*/ 259115 h 460699"/>
                <a:gd name="connsiteX1821" fmla="*/ 25574 w 461834"/>
                <a:gd name="connsiteY1821" fmla="*/ 255883 h 460699"/>
                <a:gd name="connsiteX1822" fmla="*/ 32270 w 461834"/>
                <a:gd name="connsiteY1822" fmla="*/ 263965 h 460699"/>
                <a:gd name="connsiteX1823" fmla="*/ 32270 w 461834"/>
                <a:gd name="connsiteY1823" fmla="*/ 263041 h 460699"/>
                <a:gd name="connsiteX1824" fmla="*/ 31116 w 461834"/>
                <a:gd name="connsiteY1824" fmla="*/ 263041 h 460699"/>
                <a:gd name="connsiteX1825" fmla="*/ 28807 w 461834"/>
                <a:gd name="connsiteY1825" fmla="*/ 265812 h 460699"/>
                <a:gd name="connsiteX1826" fmla="*/ 28576 w 461834"/>
                <a:gd name="connsiteY1826" fmla="*/ 269737 h 460699"/>
                <a:gd name="connsiteX1827" fmla="*/ 29500 w 461834"/>
                <a:gd name="connsiteY1827" fmla="*/ 270199 h 460699"/>
                <a:gd name="connsiteX1828" fmla="*/ 30192 w 461834"/>
                <a:gd name="connsiteY1828" fmla="*/ 269275 h 460699"/>
                <a:gd name="connsiteX1829" fmla="*/ 30423 w 461834"/>
                <a:gd name="connsiteY1829" fmla="*/ 266274 h 460699"/>
                <a:gd name="connsiteX1830" fmla="*/ 32270 w 461834"/>
                <a:gd name="connsiteY1830" fmla="*/ 263965 h 460699"/>
                <a:gd name="connsiteX1831" fmla="*/ 77295 w 461834"/>
                <a:gd name="connsiteY1831" fmla="*/ 205314 h 460699"/>
                <a:gd name="connsiteX1832" fmla="*/ 76141 w 461834"/>
                <a:gd name="connsiteY1832" fmla="*/ 205545 h 460699"/>
                <a:gd name="connsiteX1833" fmla="*/ 76372 w 461834"/>
                <a:gd name="connsiteY1833" fmla="*/ 206468 h 460699"/>
                <a:gd name="connsiteX1834" fmla="*/ 78219 w 461834"/>
                <a:gd name="connsiteY1834" fmla="*/ 212241 h 460699"/>
                <a:gd name="connsiteX1835" fmla="*/ 78681 w 461834"/>
                <a:gd name="connsiteY1835" fmla="*/ 212934 h 460699"/>
                <a:gd name="connsiteX1836" fmla="*/ 79835 w 461834"/>
                <a:gd name="connsiteY1836" fmla="*/ 212472 h 460699"/>
                <a:gd name="connsiteX1837" fmla="*/ 77295 w 461834"/>
                <a:gd name="connsiteY1837" fmla="*/ 205314 h 460699"/>
                <a:gd name="connsiteX1838" fmla="*/ 72677 w 461834"/>
                <a:gd name="connsiteY1838" fmla="*/ 213857 h 460699"/>
                <a:gd name="connsiteX1839" fmla="*/ 71985 w 461834"/>
                <a:gd name="connsiteY1839" fmla="*/ 212934 h 460699"/>
                <a:gd name="connsiteX1840" fmla="*/ 71061 w 461834"/>
                <a:gd name="connsiteY1840" fmla="*/ 213395 h 460699"/>
                <a:gd name="connsiteX1841" fmla="*/ 72447 w 461834"/>
                <a:gd name="connsiteY1841" fmla="*/ 224017 h 460699"/>
                <a:gd name="connsiteX1842" fmla="*/ 73601 w 461834"/>
                <a:gd name="connsiteY1842" fmla="*/ 224248 h 460699"/>
                <a:gd name="connsiteX1843" fmla="*/ 73832 w 461834"/>
                <a:gd name="connsiteY1843" fmla="*/ 223094 h 460699"/>
                <a:gd name="connsiteX1844" fmla="*/ 72677 w 461834"/>
                <a:gd name="connsiteY1844" fmla="*/ 213857 h 460699"/>
                <a:gd name="connsiteX1845" fmla="*/ 77295 w 461834"/>
                <a:gd name="connsiteY1845" fmla="*/ 227943 h 460699"/>
                <a:gd name="connsiteX1846" fmla="*/ 77295 w 461834"/>
                <a:gd name="connsiteY1846" fmla="*/ 228866 h 460699"/>
                <a:gd name="connsiteX1847" fmla="*/ 78450 w 461834"/>
                <a:gd name="connsiteY1847" fmla="*/ 228635 h 460699"/>
                <a:gd name="connsiteX1848" fmla="*/ 81452 w 461834"/>
                <a:gd name="connsiteY1848" fmla="*/ 226326 h 460699"/>
                <a:gd name="connsiteX1849" fmla="*/ 84684 w 461834"/>
                <a:gd name="connsiteY1849" fmla="*/ 226095 h 460699"/>
                <a:gd name="connsiteX1850" fmla="*/ 85839 w 461834"/>
                <a:gd name="connsiteY1850" fmla="*/ 225403 h 460699"/>
                <a:gd name="connsiteX1851" fmla="*/ 85377 w 461834"/>
                <a:gd name="connsiteY1851" fmla="*/ 224710 h 460699"/>
                <a:gd name="connsiteX1852" fmla="*/ 80528 w 461834"/>
                <a:gd name="connsiteY1852" fmla="*/ 225172 h 460699"/>
                <a:gd name="connsiteX1853" fmla="*/ 77295 w 461834"/>
                <a:gd name="connsiteY1853" fmla="*/ 227943 h 460699"/>
                <a:gd name="connsiteX1854" fmla="*/ 83299 w 461834"/>
                <a:gd name="connsiteY1854" fmla="*/ 216166 h 460699"/>
                <a:gd name="connsiteX1855" fmla="*/ 78450 w 461834"/>
                <a:gd name="connsiteY1855" fmla="*/ 221477 h 460699"/>
                <a:gd name="connsiteX1856" fmla="*/ 75679 w 461834"/>
                <a:gd name="connsiteY1856" fmla="*/ 229328 h 460699"/>
                <a:gd name="connsiteX1857" fmla="*/ 74756 w 461834"/>
                <a:gd name="connsiteY1857" fmla="*/ 229790 h 460699"/>
                <a:gd name="connsiteX1858" fmla="*/ 74063 w 461834"/>
                <a:gd name="connsiteY1858" fmla="*/ 229097 h 460699"/>
                <a:gd name="connsiteX1859" fmla="*/ 76834 w 461834"/>
                <a:gd name="connsiteY1859" fmla="*/ 221015 h 460699"/>
                <a:gd name="connsiteX1860" fmla="*/ 82144 w 461834"/>
                <a:gd name="connsiteY1860" fmla="*/ 215012 h 460699"/>
                <a:gd name="connsiteX1861" fmla="*/ 88840 w 461834"/>
                <a:gd name="connsiteY1861" fmla="*/ 201388 h 460699"/>
                <a:gd name="connsiteX1862" fmla="*/ 88840 w 461834"/>
                <a:gd name="connsiteY1862" fmla="*/ 201388 h 460699"/>
                <a:gd name="connsiteX1863" fmla="*/ 88840 w 461834"/>
                <a:gd name="connsiteY1863" fmla="*/ 200465 h 460699"/>
                <a:gd name="connsiteX1864" fmla="*/ 89995 w 461834"/>
                <a:gd name="connsiteY1864" fmla="*/ 200003 h 460699"/>
                <a:gd name="connsiteX1865" fmla="*/ 90687 w 461834"/>
                <a:gd name="connsiteY1865" fmla="*/ 200695 h 460699"/>
                <a:gd name="connsiteX1866" fmla="*/ 90457 w 461834"/>
                <a:gd name="connsiteY1866" fmla="*/ 201388 h 460699"/>
                <a:gd name="connsiteX1867" fmla="*/ 83991 w 461834"/>
                <a:gd name="connsiteY1867" fmla="*/ 215243 h 460699"/>
                <a:gd name="connsiteX1868" fmla="*/ 84684 w 461834"/>
                <a:gd name="connsiteY1868" fmla="*/ 215474 h 460699"/>
                <a:gd name="connsiteX1869" fmla="*/ 92073 w 461834"/>
                <a:gd name="connsiteY1869" fmla="*/ 214781 h 460699"/>
                <a:gd name="connsiteX1870" fmla="*/ 93458 w 461834"/>
                <a:gd name="connsiteY1870" fmla="*/ 213626 h 460699"/>
                <a:gd name="connsiteX1871" fmla="*/ 94613 w 461834"/>
                <a:gd name="connsiteY1871" fmla="*/ 213857 h 460699"/>
                <a:gd name="connsiteX1872" fmla="*/ 94382 w 461834"/>
                <a:gd name="connsiteY1872" fmla="*/ 214781 h 460699"/>
                <a:gd name="connsiteX1873" fmla="*/ 92996 w 461834"/>
                <a:gd name="connsiteY1873" fmla="*/ 215705 h 460699"/>
                <a:gd name="connsiteX1874" fmla="*/ 83530 w 461834"/>
                <a:gd name="connsiteY1874" fmla="*/ 216628 h 460699"/>
                <a:gd name="connsiteX1875" fmla="*/ 83299 w 461834"/>
                <a:gd name="connsiteY1875" fmla="*/ 216166 h 460699"/>
                <a:gd name="connsiteX1876" fmla="*/ 118164 w 461834"/>
                <a:gd name="connsiteY1876" fmla="*/ 236255 h 460699"/>
                <a:gd name="connsiteX1877" fmla="*/ 117241 w 461834"/>
                <a:gd name="connsiteY1877" fmla="*/ 235563 h 460699"/>
                <a:gd name="connsiteX1878" fmla="*/ 116548 w 461834"/>
                <a:gd name="connsiteY1878" fmla="*/ 236486 h 460699"/>
                <a:gd name="connsiteX1879" fmla="*/ 114932 w 461834"/>
                <a:gd name="connsiteY1879" fmla="*/ 247570 h 460699"/>
                <a:gd name="connsiteX1880" fmla="*/ 110314 w 461834"/>
                <a:gd name="connsiteY1880" fmla="*/ 259577 h 460699"/>
                <a:gd name="connsiteX1881" fmla="*/ 110776 w 461834"/>
                <a:gd name="connsiteY1881" fmla="*/ 260501 h 460699"/>
                <a:gd name="connsiteX1882" fmla="*/ 111699 w 461834"/>
                <a:gd name="connsiteY1882" fmla="*/ 260039 h 460699"/>
                <a:gd name="connsiteX1883" fmla="*/ 116548 w 461834"/>
                <a:gd name="connsiteY1883" fmla="*/ 247570 h 460699"/>
                <a:gd name="connsiteX1884" fmla="*/ 118164 w 461834"/>
                <a:gd name="connsiteY1884" fmla="*/ 236255 h 460699"/>
                <a:gd name="connsiteX1885" fmla="*/ 105927 w 461834"/>
                <a:gd name="connsiteY1885" fmla="*/ 247339 h 460699"/>
                <a:gd name="connsiteX1886" fmla="*/ 105003 w 461834"/>
                <a:gd name="connsiteY1886" fmla="*/ 247801 h 460699"/>
                <a:gd name="connsiteX1887" fmla="*/ 105465 w 461834"/>
                <a:gd name="connsiteY1887" fmla="*/ 248494 h 460699"/>
                <a:gd name="connsiteX1888" fmla="*/ 106158 w 461834"/>
                <a:gd name="connsiteY1888" fmla="*/ 249648 h 460699"/>
                <a:gd name="connsiteX1889" fmla="*/ 106158 w 461834"/>
                <a:gd name="connsiteY1889" fmla="*/ 249648 h 460699"/>
                <a:gd name="connsiteX1890" fmla="*/ 106850 w 461834"/>
                <a:gd name="connsiteY1890" fmla="*/ 254266 h 460699"/>
                <a:gd name="connsiteX1891" fmla="*/ 106388 w 461834"/>
                <a:gd name="connsiteY1891" fmla="*/ 260963 h 460699"/>
                <a:gd name="connsiteX1892" fmla="*/ 106158 w 461834"/>
                <a:gd name="connsiteY1892" fmla="*/ 261425 h 460699"/>
                <a:gd name="connsiteX1893" fmla="*/ 105696 w 461834"/>
                <a:gd name="connsiteY1893" fmla="*/ 262348 h 460699"/>
                <a:gd name="connsiteX1894" fmla="*/ 106619 w 461834"/>
                <a:gd name="connsiteY1894" fmla="*/ 262579 h 460699"/>
                <a:gd name="connsiteX1895" fmla="*/ 108005 w 461834"/>
                <a:gd name="connsiteY1895" fmla="*/ 261194 h 460699"/>
                <a:gd name="connsiteX1896" fmla="*/ 108697 w 461834"/>
                <a:gd name="connsiteY1896" fmla="*/ 254035 h 460699"/>
                <a:gd name="connsiteX1897" fmla="*/ 107774 w 461834"/>
                <a:gd name="connsiteY1897" fmla="*/ 249186 h 460699"/>
                <a:gd name="connsiteX1898" fmla="*/ 107774 w 461834"/>
                <a:gd name="connsiteY1898" fmla="*/ 249186 h 460699"/>
                <a:gd name="connsiteX1899" fmla="*/ 105927 w 461834"/>
                <a:gd name="connsiteY1899" fmla="*/ 247339 h 460699"/>
                <a:gd name="connsiteX1900" fmla="*/ 120704 w 461834"/>
                <a:gd name="connsiteY1900" fmla="*/ 256345 h 460699"/>
                <a:gd name="connsiteX1901" fmla="*/ 121166 w 461834"/>
                <a:gd name="connsiteY1901" fmla="*/ 255421 h 460699"/>
                <a:gd name="connsiteX1902" fmla="*/ 120011 w 461834"/>
                <a:gd name="connsiteY1902" fmla="*/ 255190 h 460699"/>
                <a:gd name="connsiteX1903" fmla="*/ 112392 w 461834"/>
                <a:gd name="connsiteY1903" fmla="*/ 263272 h 460699"/>
                <a:gd name="connsiteX1904" fmla="*/ 112854 w 461834"/>
                <a:gd name="connsiteY1904" fmla="*/ 264195 h 460699"/>
                <a:gd name="connsiteX1905" fmla="*/ 114008 w 461834"/>
                <a:gd name="connsiteY1905" fmla="*/ 263734 h 460699"/>
                <a:gd name="connsiteX1906" fmla="*/ 120704 w 461834"/>
                <a:gd name="connsiteY1906" fmla="*/ 256345 h 460699"/>
                <a:gd name="connsiteX1907" fmla="*/ 108467 w 461834"/>
                <a:gd name="connsiteY1907" fmla="*/ 266274 h 460699"/>
                <a:gd name="connsiteX1908" fmla="*/ 108005 w 461834"/>
                <a:gd name="connsiteY1908" fmla="*/ 265350 h 460699"/>
                <a:gd name="connsiteX1909" fmla="*/ 106850 w 461834"/>
                <a:gd name="connsiteY1909" fmla="*/ 265812 h 460699"/>
                <a:gd name="connsiteX1910" fmla="*/ 103387 w 461834"/>
                <a:gd name="connsiteY1910" fmla="*/ 274817 h 460699"/>
                <a:gd name="connsiteX1911" fmla="*/ 102463 w 461834"/>
                <a:gd name="connsiteY1911" fmla="*/ 284977 h 460699"/>
                <a:gd name="connsiteX1912" fmla="*/ 103156 w 461834"/>
                <a:gd name="connsiteY1912" fmla="*/ 285439 h 460699"/>
                <a:gd name="connsiteX1913" fmla="*/ 104080 w 461834"/>
                <a:gd name="connsiteY1913" fmla="*/ 284746 h 460699"/>
                <a:gd name="connsiteX1914" fmla="*/ 105003 w 461834"/>
                <a:gd name="connsiteY1914" fmla="*/ 275048 h 460699"/>
                <a:gd name="connsiteX1915" fmla="*/ 108467 w 461834"/>
                <a:gd name="connsiteY1915" fmla="*/ 266274 h 460699"/>
                <a:gd name="connsiteX1916" fmla="*/ 117010 w 461834"/>
                <a:gd name="connsiteY1916" fmla="*/ 273201 h 460699"/>
                <a:gd name="connsiteX1917" fmla="*/ 117472 w 461834"/>
                <a:gd name="connsiteY1917" fmla="*/ 272277 h 460699"/>
                <a:gd name="connsiteX1918" fmla="*/ 116317 w 461834"/>
                <a:gd name="connsiteY1918" fmla="*/ 272046 h 460699"/>
                <a:gd name="connsiteX1919" fmla="*/ 108697 w 461834"/>
                <a:gd name="connsiteY1919" fmla="*/ 276895 h 460699"/>
                <a:gd name="connsiteX1920" fmla="*/ 108928 w 461834"/>
                <a:gd name="connsiteY1920" fmla="*/ 278050 h 460699"/>
                <a:gd name="connsiteX1921" fmla="*/ 110083 w 461834"/>
                <a:gd name="connsiteY1921" fmla="*/ 277819 h 460699"/>
                <a:gd name="connsiteX1922" fmla="*/ 117010 w 461834"/>
                <a:gd name="connsiteY1922" fmla="*/ 273201 h 460699"/>
                <a:gd name="connsiteX1923" fmla="*/ 41045 w 461834"/>
                <a:gd name="connsiteY1923" fmla="*/ 287748 h 460699"/>
                <a:gd name="connsiteX1924" fmla="*/ 39890 w 461834"/>
                <a:gd name="connsiteY1924" fmla="*/ 287517 h 460699"/>
                <a:gd name="connsiteX1925" fmla="*/ 39659 w 461834"/>
                <a:gd name="connsiteY1925" fmla="*/ 288441 h 460699"/>
                <a:gd name="connsiteX1926" fmla="*/ 41968 w 461834"/>
                <a:gd name="connsiteY1926" fmla="*/ 292828 h 460699"/>
                <a:gd name="connsiteX1927" fmla="*/ 42199 w 461834"/>
                <a:gd name="connsiteY1927" fmla="*/ 297908 h 460699"/>
                <a:gd name="connsiteX1928" fmla="*/ 43123 w 461834"/>
                <a:gd name="connsiteY1928" fmla="*/ 298601 h 460699"/>
                <a:gd name="connsiteX1929" fmla="*/ 44046 w 461834"/>
                <a:gd name="connsiteY1929" fmla="*/ 298139 h 460699"/>
                <a:gd name="connsiteX1930" fmla="*/ 43584 w 461834"/>
                <a:gd name="connsiteY1930" fmla="*/ 292597 h 460699"/>
                <a:gd name="connsiteX1931" fmla="*/ 41045 w 461834"/>
                <a:gd name="connsiteY1931" fmla="*/ 287748 h 460699"/>
                <a:gd name="connsiteX1932" fmla="*/ 30654 w 461834"/>
                <a:gd name="connsiteY1932" fmla="*/ 299294 h 460699"/>
                <a:gd name="connsiteX1933" fmla="*/ 29269 w 461834"/>
                <a:gd name="connsiteY1933" fmla="*/ 299525 h 460699"/>
                <a:gd name="connsiteX1934" fmla="*/ 29500 w 461834"/>
                <a:gd name="connsiteY1934" fmla="*/ 300448 h 460699"/>
                <a:gd name="connsiteX1935" fmla="*/ 42430 w 461834"/>
                <a:gd name="connsiteY1935" fmla="*/ 301834 h 460699"/>
                <a:gd name="connsiteX1936" fmla="*/ 50280 w 461834"/>
                <a:gd name="connsiteY1936" fmla="*/ 308761 h 460699"/>
                <a:gd name="connsiteX1937" fmla="*/ 51435 w 461834"/>
                <a:gd name="connsiteY1937" fmla="*/ 308992 h 460699"/>
                <a:gd name="connsiteX1938" fmla="*/ 51897 w 461834"/>
                <a:gd name="connsiteY1938" fmla="*/ 308299 h 460699"/>
                <a:gd name="connsiteX1939" fmla="*/ 42892 w 461834"/>
                <a:gd name="connsiteY1939" fmla="*/ 300448 h 460699"/>
                <a:gd name="connsiteX1940" fmla="*/ 36196 w 461834"/>
                <a:gd name="connsiteY1940" fmla="*/ 294675 h 460699"/>
                <a:gd name="connsiteX1941" fmla="*/ 36196 w 461834"/>
                <a:gd name="connsiteY1941" fmla="*/ 294675 h 460699"/>
                <a:gd name="connsiteX1942" fmla="*/ 35734 w 461834"/>
                <a:gd name="connsiteY1942" fmla="*/ 294445 h 460699"/>
                <a:gd name="connsiteX1943" fmla="*/ 33887 w 461834"/>
                <a:gd name="connsiteY1943" fmla="*/ 293752 h 460699"/>
                <a:gd name="connsiteX1944" fmla="*/ 32270 w 461834"/>
                <a:gd name="connsiteY1944" fmla="*/ 282437 h 460699"/>
                <a:gd name="connsiteX1945" fmla="*/ 31116 w 461834"/>
                <a:gd name="connsiteY1945" fmla="*/ 282206 h 460699"/>
                <a:gd name="connsiteX1946" fmla="*/ 30885 w 461834"/>
                <a:gd name="connsiteY1946" fmla="*/ 283361 h 460699"/>
                <a:gd name="connsiteX1947" fmla="*/ 32501 w 461834"/>
                <a:gd name="connsiteY1947" fmla="*/ 293059 h 460699"/>
                <a:gd name="connsiteX1948" fmla="*/ 28345 w 461834"/>
                <a:gd name="connsiteY1948" fmla="*/ 290288 h 460699"/>
                <a:gd name="connsiteX1949" fmla="*/ 24651 w 461834"/>
                <a:gd name="connsiteY1949" fmla="*/ 285208 h 460699"/>
                <a:gd name="connsiteX1950" fmla="*/ 23496 w 461834"/>
                <a:gd name="connsiteY1950" fmla="*/ 284746 h 460699"/>
                <a:gd name="connsiteX1951" fmla="*/ 23035 w 461834"/>
                <a:gd name="connsiteY1951" fmla="*/ 285670 h 460699"/>
                <a:gd name="connsiteX1952" fmla="*/ 26960 w 461834"/>
                <a:gd name="connsiteY1952" fmla="*/ 291443 h 460699"/>
                <a:gd name="connsiteX1953" fmla="*/ 31578 w 461834"/>
                <a:gd name="connsiteY1953" fmla="*/ 294214 h 460699"/>
                <a:gd name="connsiteX1954" fmla="*/ 21880 w 461834"/>
                <a:gd name="connsiteY1954" fmla="*/ 288903 h 460699"/>
                <a:gd name="connsiteX1955" fmla="*/ 20956 w 461834"/>
                <a:gd name="connsiteY1955" fmla="*/ 288903 h 460699"/>
                <a:gd name="connsiteX1956" fmla="*/ 20495 w 461834"/>
                <a:gd name="connsiteY1956" fmla="*/ 289826 h 460699"/>
                <a:gd name="connsiteX1957" fmla="*/ 34349 w 461834"/>
                <a:gd name="connsiteY1957" fmla="*/ 296292 h 460699"/>
                <a:gd name="connsiteX1958" fmla="*/ 35272 w 461834"/>
                <a:gd name="connsiteY1958" fmla="*/ 296061 h 460699"/>
                <a:gd name="connsiteX1959" fmla="*/ 41045 w 461834"/>
                <a:gd name="connsiteY1959" fmla="*/ 301141 h 460699"/>
                <a:gd name="connsiteX1960" fmla="*/ 30654 w 461834"/>
                <a:gd name="connsiteY1960" fmla="*/ 299294 h 460699"/>
                <a:gd name="connsiteX1961" fmla="*/ 42661 w 461834"/>
                <a:gd name="connsiteY1961" fmla="*/ 307837 h 460699"/>
                <a:gd name="connsiteX1962" fmla="*/ 41737 w 461834"/>
                <a:gd name="connsiteY1962" fmla="*/ 308299 h 460699"/>
                <a:gd name="connsiteX1963" fmla="*/ 42199 w 461834"/>
                <a:gd name="connsiteY1963" fmla="*/ 308992 h 460699"/>
                <a:gd name="connsiteX1964" fmla="*/ 46124 w 461834"/>
                <a:gd name="connsiteY1964" fmla="*/ 310608 h 460699"/>
                <a:gd name="connsiteX1965" fmla="*/ 55129 w 461834"/>
                <a:gd name="connsiteY1965" fmla="*/ 311763 h 460699"/>
                <a:gd name="connsiteX1966" fmla="*/ 56976 w 461834"/>
                <a:gd name="connsiteY1966" fmla="*/ 311301 h 460699"/>
                <a:gd name="connsiteX1967" fmla="*/ 62056 w 461834"/>
                <a:gd name="connsiteY1967" fmla="*/ 312917 h 460699"/>
                <a:gd name="connsiteX1968" fmla="*/ 66443 w 461834"/>
                <a:gd name="connsiteY1968" fmla="*/ 316381 h 460699"/>
                <a:gd name="connsiteX1969" fmla="*/ 67829 w 461834"/>
                <a:gd name="connsiteY1969" fmla="*/ 318690 h 460699"/>
                <a:gd name="connsiteX1970" fmla="*/ 68521 w 461834"/>
                <a:gd name="connsiteY1970" fmla="*/ 319383 h 460699"/>
                <a:gd name="connsiteX1971" fmla="*/ 69445 w 461834"/>
                <a:gd name="connsiteY1971" fmla="*/ 318690 h 460699"/>
                <a:gd name="connsiteX1972" fmla="*/ 67829 w 461834"/>
                <a:gd name="connsiteY1972" fmla="*/ 315688 h 460699"/>
                <a:gd name="connsiteX1973" fmla="*/ 62980 w 461834"/>
                <a:gd name="connsiteY1973" fmla="*/ 311763 h 460699"/>
                <a:gd name="connsiteX1974" fmla="*/ 56976 w 461834"/>
                <a:gd name="connsiteY1974" fmla="*/ 309915 h 460699"/>
                <a:gd name="connsiteX1975" fmla="*/ 54206 w 461834"/>
                <a:gd name="connsiteY1975" fmla="*/ 310608 h 460699"/>
                <a:gd name="connsiteX1976" fmla="*/ 47048 w 461834"/>
                <a:gd name="connsiteY1976" fmla="*/ 309454 h 460699"/>
                <a:gd name="connsiteX1977" fmla="*/ 42661 w 461834"/>
                <a:gd name="connsiteY1977" fmla="*/ 307837 h 460699"/>
                <a:gd name="connsiteX1978" fmla="*/ 53282 w 461834"/>
                <a:gd name="connsiteY1978" fmla="*/ 297677 h 460699"/>
                <a:gd name="connsiteX1979" fmla="*/ 52128 w 461834"/>
                <a:gd name="connsiteY1979" fmla="*/ 297677 h 460699"/>
                <a:gd name="connsiteX1980" fmla="*/ 51897 w 461834"/>
                <a:gd name="connsiteY1980" fmla="*/ 298601 h 460699"/>
                <a:gd name="connsiteX1981" fmla="*/ 57669 w 461834"/>
                <a:gd name="connsiteY1981" fmla="*/ 308530 h 460699"/>
                <a:gd name="connsiteX1982" fmla="*/ 58593 w 461834"/>
                <a:gd name="connsiteY1982" fmla="*/ 308992 h 460699"/>
                <a:gd name="connsiteX1983" fmla="*/ 59285 w 461834"/>
                <a:gd name="connsiteY1983" fmla="*/ 308299 h 460699"/>
                <a:gd name="connsiteX1984" fmla="*/ 53282 w 461834"/>
                <a:gd name="connsiteY1984" fmla="*/ 297677 h 460699"/>
                <a:gd name="connsiteX1985" fmla="*/ 56976 w 461834"/>
                <a:gd name="connsiteY1985" fmla="*/ 328157 h 460699"/>
                <a:gd name="connsiteX1986" fmla="*/ 55822 w 461834"/>
                <a:gd name="connsiteY1986" fmla="*/ 327926 h 460699"/>
                <a:gd name="connsiteX1987" fmla="*/ 55591 w 461834"/>
                <a:gd name="connsiteY1987" fmla="*/ 328850 h 460699"/>
                <a:gd name="connsiteX1988" fmla="*/ 67136 w 461834"/>
                <a:gd name="connsiteY1988" fmla="*/ 334623 h 460699"/>
                <a:gd name="connsiteX1989" fmla="*/ 68060 w 461834"/>
                <a:gd name="connsiteY1989" fmla="*/ 333930 h 460699"/>
                <a:gd name="connsiteX1990" fmla="*/ 67136 w 461834"/>
                <a:gd name="connsiteY1990" fmla="*/ 333237 h 460699"/>
                <a:gd name="connsiteX1991" fmla="*/ 56976 w 461834"/>
                <a:gd name="connsiteY1991" fmla="*/ 328157 h 460699"/>
                <a:gd name="connsiteX1992" fmla="*/ 60671 w 461834"/>
                <a:gd name="connsiteY1992" fmla="*/ 343628 h 460699"/>
                <a:gd name="connsiteX1993" fmla="*/ 59516 w 461834"/>
                <a:gd name="connsiteY1993" fmla="*/ 343859 h 460699"/>
                <a:gd name="connsiteX1994" fmla="*/ 59747 w 461834"/>
                <a:gd name="connsiteY1994" fmla="*/ 344783 h 460699"/>
                <a:gd name="connsiteX1995" fmla="*/ 68521 w 461834"/>
                <a:gd name="connsiteY1995" fmla="*/ 348246 h 460699"/>
                <a:gd name="connsiteX1996" fmla="*/ 76372 w 461834"/>
                <a:gd name="connsiteY1996" fmla="*/ 348939 h 460699"/>
                <a:gd name="connsiteX1997" fmla="*/ 77065 w 461834"/>
                <a:gd name="connsiteY1997" fmla="*/ 348246 h 460699"/>
                <a:gd name="connsiteX1998" fmla="*/ 76372 w 461834"/>
                <a:gd name="connsiteY1998" fmla="*/ 347785 h 460699"/>
                <a:gd name="connsiteX1999" fmla="*/ 68983 w 461834"/>
                <a:gd name="connsiteY1999" fmla="*/ 346861 h 460699"/>
                <a:gd name="connsiteX2000" fmla="*/ 60671 w 461834"/>
                <a:gd name="connsiteY2000" fmla="*/ 343628 h 460699"/>
                <a:gd name="connsiteX2001" fmla="*/ 79143 w 461834"/>
                <a:gd name="connsiteY2001" fmla="*/ 332545 h 460699"/>
                <a:gd name="connsiteX2002" fmla="*/ 77988 w 461834"/>
                <a:gd name="connsiteY2002" fmla="*/ 332314 h 460699"/>
                <a:gd name="connsiteX2003" fmla="*/ 77757 w 461834"/>
                <a:gd name="connsiteY2003" fmla="*/ 333237 h 460699"/>
                <a:gd name="connsiteX2004" fmla="*/ 80066 w 461834"/>
                <a:gd name="connsiteY2004" fmla="*/ 345014 h 460699"/>
                <a:gd name="connsiteX2005" fmla="*/ 80759 w 461834"/>
                <a:gd name="connsiteY2005" fmla="*/ 345937 h 460699"/>
                <a:gd name="connsiteX2006" fmla="*/ 81682 w 461834"/>
                <a:gd name="connsiteY2006" fmla="*/ 345245 h 460699"/>
                <a:gd name="connsiteX2007" fmla="*/ 79143 w 461834"/>
                <a:gd name="connsiteY2007" fmla="*/ 332545 h 460699"/>
                <a:gd name="connsiteX2008" fmla="*/ 97614 w 461834"/>
                <a:gd name="connsiteY2008" fmla="*/ 346399 h 460699"/>
                <a:gd name="connsiteX2009" fmla="*/ 96691 w 461834"/>
                <a:gd name="connsiteY2009" fmla="*/ 345706 h 460699"/>
                <a:gd name="connsiteX2010" fmla="*/ 95767 w 461834"/>
                <a:gd name="connsiteY2010" fmla="*/ 346399 h 460699"/>
                <a:gd name="connsiteX2011" fmla="*/ 96922 w 461834"/>
                <a:gd name="connsiteY2011" fmla="*/ 353788 h 460699"/>
                <a:gd name="connsiteX2012" fmla="*/ 102925 w 461834"/>
                <a:gd name="connsiteY2012" fmla="*/ 360946 h 460699"/>
                <a:gd name="connsiteX2013" fmla="*/ 104080 w 461834"/>
                <a:gd name="connsiteY2013" fmla="*/ 360715 h 460699"/>
                <a:gd name="connsiteX2014" fmla="*/ 104080 w 461834"/>
                <a:gd name="connsiteY2014" fmla="*/ 359792 h 460699"/>
                <a:gd name="connsiteX2015" fmla="*/ 98307 w 461834"/>
                <a:gd name="connsiteY2015" fmla="*/ 353326 h 460699"/>
                <a:gd name="connsiteX2016" fmla="*/ 97614 w 461834"/>
                <a:gd name="connsiteY2016" fmla="*/ 346399 h 460699"/>
                <a:gd name="connsiteX2017" fmla="*/ 95998 w 461834"/>
                <a:gd name="connsiteY2017" fmla="*/ 357021 h 460699"/>
                <a:gd name="connsiteX2018" fmla="*/ 94844 w 461834"/>
                <a:gd name="connsiteY2018" fmla="*/ 357021 h 460699"/>
                <a:gd name="connsiteX2019" fmla="*/ 94844 w 461834"/>
                <a:gd name="connsiteY2019" fmla="*/ 357945 h 460699"/>
                <a:gd name="connsiteX2020" fmla="*/ 97845 w 461834"/>
                <a:gd name="connsiteY2020" fmla="*/ 360254 h 460699"/>
                <a:gd name="connsiteX2021" fmla="*/ 99000 w 461834"/>
                <a:gd name="connsiteY2021" fmla="*/ 363025 h 460699"/>
                <a:gd name="connsiteX2022" fmla="*/ 99692 w 461834"/>
                <a:gd name="connsiteY2022" fmla="*/ 363717 h 460699"/>
                <a:gd name="connsiteX2023" fmla="*/ 100616 w 461834"/>
                <a:gd name="connsiteY2023" fmla="*/ 363025 h 460699"/>
                <a:gd name="connsiteX2024" fmla="*/ 99231 w 461834"/>
                <a:gd name="connsiteY2024" fmla="*/ 359561 h 460699"/>
                <a:gd name="connsiteX2025" fmla="*/ 95998 w 461834"/>
                <a:gd name="connsiteY2025" fmla="*/ 357021 h 460699"/>
                <a:gd name="connsiteX2026" fmla="*/ 86531 w 461834"/>
                <a:gd name="connsiteY2026" fmla="*/ 349632 h 460699"/>
                <a:gd name="connsiteX2027" fmla="*/ 85377 w 461834"/>
                <a:gd name="connsiteY2027" fmla="*/ 350094 h 460699"/>
                <a:gd name="connsiteX2028" fmla="*/ 85839 w 461834"/>
                <a:gd name="connsiteY2028" fmla="*/ 351017 h 460699"/>
                <a:gd name="connsiteX2029" fmla="*/ 89302 w 461834"/>
                <a:gd name="connsiteY2029" fmla="*/ 354019 h 460699"/>
                <a:gd name="connsiteX2030" fmla="*/ 90226 w 461834"/>
                <a:gd name="connsiteY2030" fmla="*/ 354481 h 460699"/>
                <a:gd name="connsiteX2031" fmla="*/ 90918 w 461834"/>
                <a:gd name="connsiteY2031" fmla="*/ 353557 h 460699"/>
                <a:gd name="connsiteX2032" fmla="*/ 86531 w 461834"/>
                <a:gd name="connsiteY2032" fmla="*/ 349632 h 460699"/>
                <a:gd name="connsiteX2033" fmla="*/ 127169 w 461834"/>
                <a:gd name="connsiteY2033" fmla="*/ 324001 h 460699"/>
                <a:gd name="connsiteX2034" fmla="*/ 126015 w 461834"/>
                <a:gd name="connsiteY2034" fmla="*/ 323770 h 460699"/>
                <a:gd name="connsiteX2035" fmla="*/ 125784 w 461834"/>
                <a:gd name="connsiteY2035" fmla="*/ 324694 h 460699"/>
                <a:gd name="connsiteX2036" fmla="*/ 129478 w 461834"/>
                <a:gd name="connsiteY2036" fmla="*/ 330005 h 460699"/>
                <a:gd name="connsiteX2037" fmla="*/ 129247 w 461834"/>
                <a:gd name="connsiteY2037" fmla="*/ 326772 h 460699"/>
                <a:gd name="connsiteX2038" fmla="*/ 127169 w 461834"/>
                <a:gd name="connsiteY2038" fmla="*/ 324001 h 460699"/>
                <a:gd name="connsiteX2039" fmla="*/ 133634 w 461834"/>
                <a:gd name="connsiteY2039" fmla="*/ 346168 h 460699"/>
                <a:gd name="connsiteX2040" fmla="*/ 133634 w 461834"/>
                <a:gd name="connsiteY2040" fmla="*/ 346168 h 460699"/>
                <a:gd name="connsiteX2041" fmla="*/ 133865 w 461834"/>
                <a:gd name="connsiteY2041" fmla="*/ 346630 h 460699"/>
                <a:gd name="connsiteX2042" fmla="*/ 133634 w 461834"/>
                <a:gd name="connsiteY2042" fmla="*/ 346168 h 460699"/>
                <a:gd name="connsiteX2043" fmla="*/ 123706 w 461834"/>
                <a:gd name="connsiteY2043" fmla="*/ 336701 h 460699"/>
                <a:gd name="connsiteX2044" fmla="*/ 122551 w 461834"/>
                <a:gd name="connsiteY2044" fmla="*/ 336932 h 460699"/>
                <a:gd name="connsiteX2045" fmla="*/ 123013 w 461834"/>
                <a:gd name="connsiteY2045" fmla="*/ 337855 h 460699"/>
                <a:gd name="connsiteX2046" fmla="*/ 123013 w 461834"/>
                <a:gd name="connsiteY2046" fmla="*/ 337855 h 460699"/>
                <a:gd name="connsiteX2047" fmla="*/ 123013 w 461834"/>
                <a:gd name="connsiteY2047" fmla="*/ 337855 h 460699"/>
                <a:gd name="connsiteX2048" fmla="*/ 123013 w 461834"/>
                <a:gd name="connsiteY2048" fmla="*/ 337855 h 460699"/>
                <a:gd name="connsiteX2049" fmla="*/ 123475 w 461834"/>
                <a:gd name="connsiteY2049" fmla="*/ 338317 h 460699"/>
                <a:gd name="connsiteX2050" fmla="*/ 124860 w 461834"/>
                <a:gd name="connsiteY2050" fmla="*/ 339703 h 460699"/>
                <a:gd name="connsiteX2051" fmla="*/ 130402 w 461834"/>
                <a:gd name="connsiteY2051" fmla="*/ 347323 h 460699"/>
                <a:gd name="connsiteX2052" fmla="*/ 131094 w 461834"/>
                <a:gd name="connsiteY2052" fmla="*/ 348015 h 460699"/>
                <a:gd name="connsiteX2053" fmla="*/ 132018 w 461834"/>
                <a:gd name="connsiteY2053" fmla="*/ 347554 h 460699"/>
                <a:gd name="connsiteX2054" fmla="*/ 126246 w 461834"/>
                <a:gd name="connsiteY2054" fmla="*/ 338779 h 460699"/>
                <a:gd name="connsiteX2055" fmla="*/ 124860 w 461834"/>
                <a:gd name="connsiteY2055" fmla="*/ 337394 h 460699"/>
                <a:gd name="connsiteX2056" fmla="*/ 123706 w 461834"/>
                <a:gd name="connsiteY2056" fmla="*/ 336701 h 460699"/>
                <a:gd name="connsiteX2057" fmla="*/ 123706 w 461834"/>
                <a:gd name="connsiteY2057" fmla="*/ 336701 h 460699"/>
                <a:gd name="connsiteX2058" fmla="*/ 137560 w 461834"/>
                <a:gd name="connsiteY2058" fmla="*/ 354250 h 460699"/>
                <a:gd name="connsiteX2059" fmla="*/ 137329 w 461834"/>
                <a:gd name="connsiteY2059" fmla="*/ 354250 h 460699"/>
                <a:gd name="connsiteX2060" fmla="*/ 136636 w 461834"/>
                <a:gd name="connsiteY2060" fmla="*/ 355174 h 460699"/>
                <a:gd name="connsiteX2061" fmla="*/ 137098 w 461834"/>
                <a:gd name="connsiteY2061" fmla="*/ 358406 h 460699"/>
                <a:gd name="connsiteX2062" fmla="*/ 135943 w 461834"/>
                <a:gd name="connsiteY2062" fmla="*/ 362101 h 460699"/>
                <a:gd name="connsiteX2063" fmla="*/ 136405 w 461834"/>
                <a:gd name="connsiteY2063" fmla="*/ 363025 h 460699"/>
                <a:gd name="connsiteX2064" fmla="*/ 137329 w 461834"/>
                <a:gd name="connsiteY2064" fmla="*/ 362794 h 460699"/>
                <a:gd name="connsiteX2065" fmla="*/ 138945 w 461834"/>
                <a:gd name="connsiteY2065" fmla="*/ 358406 h 460699"/>
                <a:gd name="connsiteX2066" fmla="*/ 138483 w 461834"/>
                <a:gd name="connsiteY2066" fmla="*/ 355866 h 460699"/>
                <a:gd name="connsiteX2067" fmla="*/ 138252 w 461834"/>
                <a:gd name="connsiteY2067" fmla="*/ 355635 h 460699"/>
                <a:gd name="connsiteX2068" fmla="*/ 137560 w 461834"/>
                <a:gd name="connsiteY2068" fmla="*/ 354250 h 460699"/>
                <a:gd name="connsiteX2069" fmla="*/ 66443 w 461834"/>
                <a:gd name="connsiteY2069" fmla="*/ 370875 h 460699"/>
                <a:gd name="connsiteX2070" fmla="*/ 65289 w 461834"/>
                <a:gd name="connsiteY2070" fmla="*/ 370875 h 460699"/>
                <a:gd name="connsiteX2071" fmla="*/ 65289 w 461834"/>
                <a:gd name="connsiteY2071" fmla="*/ 371799 h 460699"/>
                <a:gd name="connsiteX2072" fmla="*/ 73832 w 461834"/>
                <a:gd name="connsiteY2072" fmla="*/ 377341 h 460699"/>
                <a:gd name="connsiteX2073" fmla="*/ 74756 w 461834"/>
                <a:gd name="connsiteY2073" fmla="*/ 377110 h 460699"/>
                <a:gd name="connsiteX2074" fmla="*/ 75679 w 461834"/>
                <a:gd name="connsiteY2074" fmla="*/ 376648 h 460699"/>
                <a:gd name="connsiteX2075" fmla="*/ 66443 w 461834"/>
                <a:gd name="connsiteY2075" fmla="*/ 370875 h 460699"/>
                <a:gd name="connsiteX2076" fmla="*/ 86762 w 461834"/>
                <a:gd name="connsiteY2076" fmla="*/ 372723 h 460699"/>
                <a:gd name="connsiteX2077" fmla="*/ 86531 w 461834"/>
                <a:gd name="connsiteY2077" fmla="*/ 372723 h 460699"/>
                <a:gd name="connsiteX2078" fmla="*/ 86070 w 461834"/>
                <a:gd name="connsiteY2078" fmla="*/ 373185 h 460699"/>
                <a:gd name="connsiteX2079" fmla="*/ 86762 w 461834"/>
                <a:gd name="connsiteY2079" fmla="*/ 372723 h 460699"/>
                <a:gd name="connsiteX2080" fmla="*/ 108236 w 461834"/>
                <a:gd name="connsiteY2080" fmla="*/ 365565 h 460699"/>
                <a:gd name="connsiteX2081" fmla="*/ 107081 w 461834"/>
                <a:gd name="connsiteY2081" fmla="*/ 366257 h 460699"/>
                <a:gd name="connsiteX2082" fmla="*/ 107081 w 461834"/>
                <a:gd name="connsiteY2082" fmla="*/ 366257 h 460699"/>
                <a:gd name="connsiteX2083" fmla="*/ 108928 w 461834"/>
                <a:gd name="connsiteY2083" fmla="*/ 366488 h 460699"/>
                <a:gd name="connsiteX2084" fmla="*/ 111468 w 461834"/>
                <a:gd name="connsiteY2084" fmla="*/ 366719 h 460699"/>
                <a:gd name="connsiteX2085" fmla="*/ 108236 w 461834"/>
                <a:gd name="connsiteY2085" fmla="*/ 365565 h 460699"/>
                <a:gd name="connsiteX2086" fmla="*/ 190897 w 461834"/>
                <a:gd name="connsiteY2086" fmla="*/ 25666 h 460699"/>
                <a:gd name="connsiteX2087" fmla="*/ 191128 w 461834"/>
                <a:gd name="connsiteY2087" fmla="*/ 24743 h 460699"/>
                <a:gd name="connsiteX2088" fmla="*/ 189973 w 461834"/>
                <a:gd name="connsiteY2088" fmla="*/ 24743 h 460699"/>
                <a:gd name="connsiteX2089" fmla="*/ 162035 w 461834"/>
                <a:gd name="connsiteY2089" fmla="*/ 42754 h 460699"/>
                <a:gd name="connsiteX2090" fmla="*/ 164344 w 461834"/>
                <a:gd name="connsiteY2090" fmla="*/ 37212 h 460699"/>
                <a:gd name="connsiteX2091" fmla="*/ 164344 w 461834"/>
                <a:gd name="connsiteY2091" fmla="*/ 37212 h 460699"/>
                <a:gd name="connsiteX2092" fmla="*/ 164344 w 461834"/>
                <a:gd name="connsiteY2092" fmla="*/ 37212 h 460699"/>
                <a:gd name="connsiteX2093" fmla="*/ 168269 w 461834"/>
                <a:gd name="connsiteY2093" fmla="*/ 31439 h 460699"/>
                <a:gd name="connsiteX2094" fmla="*/ 168038 w 461834"/>
                <a:gd name="connsiteY2094" fmla="*/ 30515 h 460699"/>
                <a:gd name="connsiteX2095" fmla="*/ 166884 w 461834"/>
                <a:gd name="connsiteY2095" fmla="*/ 30746 h 460699"/>
                <a:gd name="connsiteX2096" fmla="*/ 162958 w 461834"/>
                <a:gd name="connsiteY2096" fmla="*/ 36750 h 460699"/>
                <a:gd name="connsiteX2097" fmla="*/ 162958 w 461834"/>
                <a:gd name="connsiteY2097" fmla="*/ 36750 h 460699"/>
                <a:gd name="connsiteX2098" fmla="*/ 160418 w 461834"/>
                <a:gd name="connsiteY2098" fmla="*/ 42754 h 460699"/>
                <a:gd name="connsiteX2099" fmla="*/ 160880 w 461834"/>
                <a:gd name="connsiteY2099" fmla="*/ 43446 h 460699"/>
                <a:gd name="connsiteX2100" fmla="*/ 133173 w 461834"/>
                <a:gd name="connsiteY2100" fmla="*/ 65152 h 460699"/>
                <a:gd name="connsiteX2101" fmla="*/ 133403 w 461834"/>
                <a:gd name="connsiteY2101" fmla="*/ 66075 h 460699"/>
                <a:gd name="connsiteX2102" fmla="*/ 134558 w 461834"/>
                <a:gd name="connsiteY2102" fmla="*/ 66075 h 460699"/>
                <a:gd name="connsiteX2103" fmla="*/ 139407 w 461834"/>
                <a:gd name="connsiteY2103" fmla="*/ 61688 h 460699"/>
                <a:gd name="connsiteX2104" fmla="*/ 153492 w 461834"/>
                <a:gd name="connsiteY2104" fmla="*/ 58686 h 460699"/>
                <a:gd name="connsiteX2105" fmla="*/ 153953 w 461834"/>
                <a:gd name="connsiteY2105" fmla="*/ 57763 h 460699"/>
                <a:gd name="connsiteX2106" fmla="*/ 152799 w 461834"/>
                <a:gd name="connsiteY2106" fmla="*/ 57532 h 460699"/>
                <a:gd name="connsiteX2107" fmla="*/ 141023 w 461834"/>
                <a:gd name="connsiteY2107" fmla="*/ 60534 h 460699"/>
                <a:gd name="connsiteX2108" fmla="*/ 156262 w 461834"/>
                <a:gd name="connsiteY2108" fmla="*/ 48526 h 460699"/>
                <a:gd name="connsiteX2109" fmla="*/ 167576 w 461834"/>
                <a:gd name="connsiteY2109" fmla="*/ 47141 h 460699"/>
                <a:gd name="connsiteX2110" fmla="*/ 170578 w 461834"/>
                <a:gd name="connsiteY2110" fmla="*/ 46217 h 460699"/>
                <a:gd name="connsiteX2111" fmla="*/ 174041 w 461834"/>
                <a:gd name="connsiteY2111" fmla="*/ 44832 h 460699"/>
                <a:gd name="connsiteX2112" fmla="*/ 174041 w 461834"/>
                <a:gd name="connsiteY2112" fmla="*/ 44832 h 460699"/>
                <a:gd name="connsiteX2113" fmla="*/ 174503 w 461834"/>
                <a:gd name="connsiteY2113" fmla="*/ 43908 h 460699"/>
                <a:gd name="connsiteX2114" fmla="*/ 173349 w 461834"/>
                <a:gd name="connsiteY2114" fmla="*/ 43446 h 460699"/>
                <a:gd name="connsiteX2115" fmla="*/ 173349 w 461834"/>
                <a:gd name="connsiteY2115" fmla="*/ 43446 h 460699"/>
                <a:gd name="connsiteX2116" fmla="*/ 169885 w 461834"/>
                <a:gd name="connsiteY2116" fmla="*/ 44832 h 460699"/>
                <a:gd name="connsiteX2117" fmla="*/ 166884 w 461834"/>
                <a:gd name="connsiteY2117" fmla="*/ 45986 h 460699"/>
                <a:gd name="connsiteX2118" fmla="*/ 157879 w 461834"/>
                <a:gd name="connsiteY2118" fmla="*/ 47603 h 460699"/>
                <a:gd name="connsiteX2119" fmla="*/ 162497 w 461834"/>
                <a:gd name="connsiteY2119" fmla="*/ 44139 h 460699"/>
                <a:gd name="connsiteX2120" fmla="*/ 190897 w 461834"/>
                <a:gd name="connsiteY2120" fmla="*/ 25666 h 460699"/>
                <a:gd name="connsiteX2121" fmla="*/ 201518 w 461834"/>
                <a:gd name="connsiteY2121" fmla="*/ 27514 h 460699"/>
                <a:gd name="connsiteX2122" fmla="*/ 197131 w 461834"/>
                <a:gd name="connsiteY2122" fmla="*/ 15737 h 460699"/>
                <a:gd name="connsiteX2123" fmla="*/ 183277 w 461834"/>
                <a:gd name="connsiteY2123" fmla="*/ 19663 h 460699"/>
                <a:gd name="connsiteX2124" fmla="*/ 174734 w 461834"/>
                <a:gd name="connsiteY2124" fmla="*/ 20817 h 460699"/>
                <a:gd name="connsiteX2125" fmla="*/ 166191 w 461834"/>
                <a:gd name="connsiteY2125" fmla="*/ 25205 h 460699"/>
                <a:gd name="connsiteX2126" fmla="*/ 156031 w 461834"/>
                <a:gd name="connsiteY2126" fmla="*/ 31439 h 460699"/>
                <a:gd name="connsiteX2127" fmla="*/ 149104 w 461834"/>
                <a:gd name="connsiteY2127" fmla="*/ 40675 h 460699"/>
                <a:gd name="connsiteX2128" fmla="*/ 142408 w 461834"/>
                <a:gd name="connsiteY2128" fmla="*/ 45525 h 460699"/>
                <a:gd name="connsiteX2129" fmla="*/ 136174 w 461834"/>
                <a:gd name="connsiteY2129" fmla="*/ 50605 h 460699"/>
                <a:gd name="connsiteX2130" fmla="*/ 131094 w 461834"/>
                <a:gd name="connsiteY2130" fmla="*/ 56839 h 460699"/>
                <a:gd name="connsiteX2131" fmla="*/ 123706 w 461834"/>
                <a:gd name="connsiteY2131" fmla="*/ 67230 h 460699"/>
                <a:gd name="connsiteX2132" fmla="*/ 125091 w 461834"/>
                <a:gd name="connsiteY2132" fmla="*/ 71617 h 460699"/>
                <a:gd name="connsiteX2133" fmla="*/ 133634 w 461834"/>
                <a:gd name="connsiteY2133" fmla="*/ 71617 h 460699"/>
                <a:gd name="connsiteX2134" fmla="*/ 151413 w 461834"/>
                <a:gd name="connsiteY2134" fmla="*/ 65152 h 460699"/>
                <a:gd name="connsiteX2135" fmla="*/ 157648 w 461834"/>
                <a:gd name="connsiteY2135" fmla="*/ 59379 h 460699"/>
                <a:gd name="connsiteX2136" fmla="*/ 168962 w 461834"/>
                <a:gd name="connsiteY2136" fmla="*/ 54068 h 460699"/>
                <a:gd name="connsiteX2137" fmla="*/ 177043 w 461834"/>
                <a:gd name="connsiteY2137" fmla="*/ 49681 h 460699"/>
                <a:gd name="connsiteX2138" fmla="*/ 186048 w 461834"/>
                <a:gd name="connsiteY2138" fmla="*/ 42754 h 460699"/>
                <a:gd name="connsiteX2139" fmla="*/ 194360 w 461834"/>
                <a:gd name="connsiteY2139" fmla="*/ 36519 h 460699"/>
                <a:gd name="connsiteX2140" fmla="*/ 201518 w 461834"/>
                <a:gd name="connsiteY2140" fmla="*/ 27514 h 460699"/>
                <a:gd name="connsiteX2141" fmla="*/ 190666 w 461834"/>
                <a:gd name="connsiteY2141" fmla="*/ 45294 h 460699"/>
                <a:gd name="connsiteX2142" fmla="*/ 179352 w 461834"/>
                <a:gd name="connsiteY2142" fmla="*/ 52452 h 460699"/>
                <a:gd name="connsiteX2143" fmla="*/ 168269 w 461834"/>
                <a:gd name="connsiteY2143" fmla="*/ 57301 h 460699"/>
                <a:gd name="connsiteX2144" fmla="*/ 158802 w 461834"/>
                <a:gd name="connsiteY2144" fmla="*/ 63535 h 460699"/>
                <a:gd name="connsiteX2145" fmla="*/ 143332 w 461834"/>
                <a:gd name="connsiteY2145" fmla="*/ 69539 h 460699"/>
                <a:gd name="connsiteX2146" fmla="*/ 141716 w 461834"/>
                <a:gd name="connsiteY2146" fmla="*/ 85241 h 460699"/>
                <a:gd name="connsiteX2147" fmla="*/ 147488 w 461834"/>
                <a:gd name="connsiteY2147" fmla="*/ 84779 h 460699"/>
                <a:gd name="connsiteX2148" fmla="*/ 163882 w 461834"/>
                <a:gd name="connsiteY2148" fmla="*/ 81546 h 460699"/>
                <a:gd name="connsiteX2149" fmla="*/ 173811 w 461834"/>
                <a:gd name="connsiteY2149" fmla="*/ 77159 h 460699"/>
                <a:gd name="connsiteX2150" fmla="*/ 182816 w 461834"/>
                <a:gd name="connsiteY2150" fmla="*/ 72310 h 460699"/>
                <a:gd name="connsiteX2151" fmla="*/ 189742 w 461834"/>
                <a:gd name="connsiteY2151" fmla="*/ 67230 h 460699"/>
                <a:gd name="connsiteX2152" fmla="*/ 198055 w 461834"/>
                <a:gd name="connsiteY2152" fmla="*/ 62150 h 460699"/>
                <a:gd name="connsiteX2153" fmla="*/ 202904 w 461834"/>
                <a:gd name="connsiteY2153" fmla="*/ 56377 h 460699"/>
                <a:gd name="connsiteX2154" fmla="*/ 208676 w 461834"/>
                <a:gd name="connsiteY2154" fmla="*/ 49912 h 460699"/>
                <a:gd name="connsiteX2155" fmla="*/ 210292 w 461834"/>
                <a:gd name="connsiteY2155" fmla="*/ 40675 h 460699"/>
                <a:gd name="connsiteX2156" fmla="*/ 197131 w 461834"/>
                <a:gd name="connsiteY2156" fmla="*/ 37905 h 460699"/>
                <a:gd name="connsiteX2157" fmla="*/ 190666 w 461834"/>
                <a:gd name="connsiteY2157" fmla="*/ 45294 h 460699"/>
                <a:gd name="connsiteX2158" fmla="*/ 115163 w 461834"/>
                <a:gd name="connsiteY2158" fmla="*/ 34441 h 460699"/>
                <a:gd name="connsiteX2159" fmla="*/ 109621 w 461834"/>
                <a:gd name="connsiteY2159" fmla="*/ 39290 h 460699"/>
                <a:gd name="connsiteX2160" fmla="*/ 104541 w 461834"/>
                <a:gd name="connsiteY2160" fmla="*/ 42061 h 460699"/>
                <a:gd name="connsiteX2161" fmla="*/ 98076 w 461834"/>
                <a:gd name="connsiteY2161" fmla="*/ 48988 h 460699"/>
                <a:gd name="connsiteX2162" fmla="*/ 91149 w 461834"/>
                <a:gd name="connsiteY2162" fmla="*/ 57301 h 460699"/>
                <a:gd name="connsiteX2163" fmla="*/ 87917 w 461834"/>
                <a:gd name="connsiteY2163" fmla="*/ 63535 h 460699"/>
                <a:gd name="connsiteX2164" fmla="*/ 85146 w 461834"/>
                <a:gd name="connsiteY2164" fmla="*/ 70001 h 460699"/>
                <a:gd name="connsiteX2165" fmla="*/ 81452 w 461834"/>
                <a:gd name="connsiteY2165" fmla="*/ 81085 h 460699"/>
                <a:gd name="connsiteX2166" fmla="*/ 84684 w 461834"/>
                <a:gd name="connsiteY2166" fmla="*/ 88243 h 460699"/>
                <a:gd name="connsiteX2167" fmla="*/ 86531 w 461834"/>
                <a:gd name="connsiteY2167" fmla="*/ 100250 h 460699"/>
                <a:gd name="connsiteX2168" fmla="*/ 95536 w 461834"/>
                <a:gd name="connsiteY2168" fmla="*/ 94939 h 460699"/>
                <a:gd name="connsiteX2169" fmla="*/ 101540 w 461834"/>
                <a:gd name="connsiteY2169" fmla="*/ 87088 h 460699"/>
                <a:gd name="connsiteX2170" fmla="*/ 111699 w 461834"/>
                <a:gd name="connsiteY2170" fmla="*/ 82008 h 460699"/>
                <a:gd name="connsiteX2171" fmla="*/ 118395 w 461834"/>
                <a:gd name="connsiteY2171" fmla="*/ 72772 h 460699"/>
                <a:gd name="connsiteX2172" fmla="*/ 121628 w 461834"/>
                <a:gd name="connsiteY2172" fmla="*/ 65152 h 460699"/>
                <a:gd name="connsiteX2173" fmla="*/ 125322 w 461834"/>
                <a:gd name="connsiteY2173" fmla="*/ 57301 h 460699"/>
                <a:gd name="connsiteX2174" fmla="*/ 126246 w 461834"/>
                <a:gd name="connsiteY2174" fmla="*/ 49219 h 460699"/>
                <a:gd name="connsiteX2175" fmla="*/ 125322 w 461834"/>
                <a:gd name="connsiteY2175" fmla="*/ 42292 h 460699"/>
                <a:gd name="connsiteX2176" fmla="*/ 115163 w 461834"/>
                <a:gd name="connsiteY2176" fmla="*/ 34441 h 460699"/>
                <a:gd name="connsiteX2177" fmla="*/ 96460 w 461834"/>
                <a:gd name="connsiteY2177" fmla="*/ 111795 h 460699"/>
                <a:gd name="connsiteX2178" fmla="*/ 97383 w 461834"/>
                <a:gd name="connsiteY2178" fmla="*/ 96325 h 460699"/>
                <a:gd name="connsiteX2179" fmla="*/ 101540 w 461834"/>
                <a:gd name="connsiteY2179" fmla="*/ 91014 h 460699"/>
                <a:gd name="connsiteX2180" fmla="*/ 108005 w 461834"/>
                <a:gd name="connsiteY2180" fmla="*/ 88012 h 460699"/>
                <a:gd name="connsiteX2181" fmla="*/ 113546 w 461834"/>
                <a:gd name="connsiteY2181" fmla="*/ 82470 h 460699"/>
                <a:gd name="connsiteX2182" fmla="*/ 124398 w 461834"/>
                <a:gd name="connsiteY2182" fmla="*/ 73234 h 460699"/>
                <a:gd name="connsiteX2183" fmla="*/ 134789 w 461834"/>
                <a:gd name="connsiteY2183" fmla="*/ 72772 h 460699"/>
                <a:gd name="connsiteX2184" fmla="*/ 142408 w 461834"/>
                <a:gd name="connsiteY2184" fmla="*/ 79468 h 460699"/>
                <a:gd name="connsiteX2185" fmla="*/ 136867 w 461834"/>
                <a:gd name="connsiteY2185" fmla="*/ 90090 h 460699"/>
                <a:gd name="connsiteX2186" fmla="*/ 133403 w 461834"/>
                <a:gd name="connsiteY2186" fmla="*/ 94939 h 460699"/>
                <a:gd name="connsiteX2187" fmla="*/ 121628 w 461834"/>
                <a:gd name="connsiteY2187" fmla="*/ 99557 h 460699"/>
                <a:gd name="connsiteX2188" fmla="*/ 110314 w 461834"/>
                <a:gd name="connsiteY2188" fmla="*/ 106485 h 460699"/>
                <a:gd name="connsiteX2189" fmla="*/ 96460 w 461834"/>
                <a:gd name="connsiteY2189" fmla="*/ 111795 h 460699"/>
                <a:gd name="connsiteX2190" fmla="*/ 89764 w 461834"/>
                <a:gd name="connsiteY2190" fmla="*/ 123341 h 460699"/>
                <a:gd name="connsiteX2191" fmla="*/ 98076 w 461834"/>
                <a:gd name="connsiteY2191" fmla="*/ 115952 h 460699"/>
                <a:gd name="connsiteX2192" fmla="*/ 107543 w 461834"/>
                <a:gd name="connsiteY2192" fmla="*/ 112026 h 460699"/>
                <a:gd name="connsiteX2193" fmla="*/ 113777 w 461834"/>
                <a:gd name="connsiteY2193" fmla="*/ 110641 h 460699"/>
                <a:gd name="connsiteX2194" fmla="*/ 130171 w 461834"/>
                <a:gd name="connsiteY2194" fmla="*/ 116645 h 460699"/>
                <a:gd name="connsiteX2195" fmla="*/ 140561 w 461834"/>
                <a:gd name="connsiteY2195" fmla="*/ 112026 h 460699"/>
                <a:gd name="connsiteX2196" fmla="*/ 149335 w 461834"/>
                <a:gd name="connsiteY2196" fmla="*/ 109255 h 460699"/>
                <a:gd name="connsiteX2197" fmla="*/ 156493 w 461834"/>
                <a:gd name="connsiteY2197" fmla="*/ 104868 h 460699"/>
                <a:gd name="connsiteX2198" fmla="*/ 163189 w 461834"/>
                <a:gd name="connsiteY2198" fmla="*/ 100250 h 460699"/>
                <a:gd name="connsiteX2199" fmla="*/ 160649 w 461834"/>
                <a:gd name="connsiteY2199" fmla="*/ 89397 h 460699"/>
                <a:gd name="connsiteX2200" fmla="*/ 153492 w 461834"/>
                <a:gd name="connsiteY2200" fmla="*/ 88474 h 460699"/>
                <a:gd name="connsiteX2201" fmla="*/ 139407 w 461834"/>
                <a:gd name="connsiteY2201" fmla="*/ 88243 h 460699"/>
                <a:gd name="connsiteX2202" fmla="*/ 133634 w 461834"/>
                <a:gd name="connsiteY2202" fmla="*/ 100019 h 460699"/>
                <a:gd name="connsiteX2203" fmla="*/ 120935 w 461834"/>
                <a:gd name="connsiteY2203" fmla="*/ 106023 h 460699"/>
                <a:gd name="connsiteX2204" fmla="*/ 106619 w 461834"/>
                <a:gd name="connsiteY2204" fmla="*/ 108563 h 460699"/>
                <a:gd name="connsiteX2205" fmla="*/ 89764 w 461834"/>
                <a:gd name="connsiteY2205" fmla="*/ 123341 h 460699"/>
                <a:gd name="connsiteX2206" fmla="*/ 64365 w 461834"/>
                <a:gd name="connsiteY2206" fmla="*/ 82932 h 460699"/>
                <a:gd name="connsiteX2207" fmla="*/ 58131 w 461834"/>
                <a:gd name="connsiteY2207" fmla="*/ 89628 h 460699"/>
                <a:gd name="connsiteX2208" fmla="*/ 53744 w 461834"/>
                <a:gd name="connsiteY2208" fmla="*/ 95632 h 460699"/>
                <a:gd name="connsiteX2209" fmla="*/ 53282 w 461834"/>
                <a:gd name="connsiteY2209" fmla="*/ 102559 h 460699"/>
                <a:gd name="connsiteX2210" fmla="*/ 55360 w 461834"/>
                <a:gd name="connsiteY2210" fmla="*/ 109948 h 460699"/>
                <a:gd name="connsiteX2211" fmla="*/ 58593 w 461834"/>
                <a:gd name="connsiteY2211" fmla="*/ 118261 h 460699"/>
                <a:gd name="connsiteX2212" fmla="*/ 60209 w 461834"/>
                <a:gd name="connsiteY2212" fmla="*/ 122648 h 460699"/>
                <a:gd name="connsiteX2213" fmla="*/ 63672 w 461834"/>
                <a:gd name="connsiteY2213" fmla="*/ 130730 h 460699"/>
                <a:gd name="connsiteX2214" fmla="*/ 70830 w 461834"/>
                <a:gd name="connsiteY2214" fmla="*/ 140890 h 460699"/>
                <a:gd name="connsiteX2215" fmla="*/ 72677 w 461834"/>
                <a:gd name="connsiteY2215" fmla="*/ 148279 h 460699"/>
                <a:gd name="connsiteX2216" fmla="*/ 74063 w 461834"/>
                <a:gd name="connsiteY2216" fmla="*/ 154514 h 460699"/>
                <a:gd name="connsiteX2217" fmla="*/ 75448 w 461834"/>
                <a:gd name="connsiteY2217" fmla="*/ 146201 h 460699"/>
                <a:gd name="connsiteX2218" fmla="*/ 76141 w 461834"/>
                <a:gd name="connsiteY2218" fmla="*/ 138581 h 460699"/>
                <a:gd name="connsiteX2219" fmla="*/ 77757 w 461834"/>
                <a:gd name="connsiteY2219" fmla="*/ 129575 h 460699"/>
                <a:gd name="connsiteX2220" fmla="*/ 83299 w 461834"/>
                <a:gd name="connsiteY2220" fmla="*/ 121032 h 460699"/>
                <a:gd name="connsiteX2221" fmla="*/ 86300 w 461834"/>
                <a:gd name="connsiteY2221" fmla="*/ 109948 h 460699"/>
                <a:gd name="connsiteX2222" fmla="*/ 84453 w 461834"/>
                <a:gd name="connsiteY2222" fmla="*/ 103021 h 460699"/>
                <a:gd name="connsiteX2223" fmla="*/ 85377 w 461834"/>
                <a:gd name="connsiteY2223" fmla="*/ 95863 h 460699"/>
                <a:gd name="connsiteX2224" fmla="*/ 82144 w 461834"/>
                <a:gd name="connsiteY2224" fmla="*/ 89166 h 460699"/>
                <a:gd name="connsiteX2225" fmla="*/ 78912 w 461834"/>
                <a:gd name="connsiteY2225" fmla="*/ 81315 h 460699"/>
                <a:gd name="connsiteX2226" fmla="*/ 70830 w 461834"/>
                <a:gd name="connsiteY2226" fmla="*/ 76928 h 460699"/>
                <a:gd name="connsiteX2227" fmla="*/ 64365 w 461834"/>
                <a:gd name="connsiteY2227" fmla="*/ 82932 h 460699"/>
                <a:gd name="connsiteX2228" fmla="*/ 96922 w 461834"/>
                <a:gd name="connsiteY2228" fmla="*/ 124495 h 460699"/>
                <a:gd name="connsiteX2229" fmla="*/ 89071 w 461834"/>
                <a:gd name="connsiteY2229" fmla="*/ 130730 h 460699"/>
                <a:gd name="connsiteX2230" fmla="*/ 85146 w 461834"/>
                <a:gd name="connsiteY2230" fmla="*/ 139043 h 460699"/>
                <a:gd name="connsiteX2231" fmla="*/ 79373 w 461834"/>
                <a:gd name="connsiteY2231" fmla="*/ 145508 h 460699"/>
                <a:gd name="connsiteX2232" fmla="*/ 77295 w 461834"/>
                <a:gd name="connsiteY2232" fmla="*/ 154745 h 460699"/>
                <a:gd name="connsiteX2233" fmla="*/ 75910 w 461834"/>
                <a:gd name="connsiteY2233" fmla="*/ 164443 h 460699"/>
                <a:gd name="connsiteX2234" fmla="*/ 72908 w 461834"/>
                <a:gd name="connsiteY2234" fmla="*/ 174834 h 460699"/>
                <a:gd name="connsiteX2235" fmla="*/ 69676 w 461834"/>
                <a:gd name="connsiteY2235" fmla="*/ 179221 h 460699"/>
                <a:gd name="connsiteX2236" fmla="*/ 73601 w 461834"/>
                <a:gd name="connsiteY2236" fmla="*/ 167214 h 460699"/>
                <a:gd name="connsiteX2237" fmla="*/ 72908 w 461834"/>
                <a:gd name="connsiteY2237" fmla="*/ 157285 h 460699"/>
                <a:gd name="connsiteX2238" fmla="*/ 70599 w 461834"/>
                <a:gd name="connsiteY2238" fmla="*/ 146894 h 460699"/>
                <a:gd name="connsiteX2239" fmla="*/ 63442 w 461834"/>
                <a:gd name="connsiteY2239" fmla="*/ 157977 h 460699"/>
                <a:gd name="connsiteX2240" fmla="*/ 68521 w 461834"/>
                <a:gd name="connsiteY2240" fmla="*/ 162826 h 460699"/>
                <a:gd name="connsiteX2241" fmla="*/ 66212 w 461834"/>
                <a:gd name="connsiteY2241" fmla="*/ 179914 h 460699"/>
                <a:gd name="connsiteX2242" fmla="*/ 60671 w 461834"/>
                <a:gd name="connsiteY2242" fmla="*/ 200234 h 460699"/>
                <a:gd name="connsiteX2243" fmla="*/ 67829 w 461834"/>
                <a:gd name="connsiteY2243" fmla="*/ 192383 h 460699"/>
                <a:gd name="connsiteX2244" fmla="*/ 69676 w 461834"/>
                <a:gd name="connsiteY2244" fmla="*/ 184301 h 460699"/>
                <a:gd name="connsiteX2245" fmla="*/ 76834 w 461834"/>
                <a:gd name="connsiteY2245" fmla="*/ 173217 h 460699"/>
                <a:gd name="connsiteX2246" fmla="*/ 89995 w 461834"/>
                <a:gd name="connsiteY2246" fmla="*/ 164443 h 460699"/>
                <a:gd name="connsiteX2247" fmla="*/ 99231 w 461834"/>
                <a:gd name="connsiteY2247" fmla="*/ 159825 h 460699"/>
                <a:gd name="connsiteX2248" fmla="*/ 108005 w 461834"/>
                <a:gd name="connsiteY2248" fmla="*/ 151974 h 460699"/>
                <a:gd name="connsiteX2249" fmla="*/ 115855 w 461834"/>
                <a:gd name="connsiteY2249" fmla="*/ 144585 h 460699"/>
                <a:gd name="connsiteX2250" fmla="*/ 120935 w 461834"/>
                <a:gd name="connsiteY2250" fmla="*/ 136965 h 460699"/>
                <a:gd name="connsiteX2251" fmla="*/ 124860 w 461834"/>
                <a:gd name="connsiteY2251" fmla="*/ 129345 h 460699"/>
                <a:gd name="connsiteX2252" fmla="*/ 127169 w 461834"/>
                <a:gd name="connsiteY2252" fmla="*/ 121494 h 460699"/>
                <a:gd name="connsiteX2253" fmla="*/ 123937 w 461834"/>
                <a:gd name="connsiteY2253" fmla="*/ 113412 h 460699"/>
                <a:gd name="connsiteX2254" fmla="*/ 114239 w 461834"/>
                <a:gd name="connsiteY2254" fmla="*/ 113181 h 460699"/>
                <a:gd name="connsiteX2255" fmla="*/ 107312 w 461834"/>
                <a:gd name="connsiteY2255" fmla="*/ 113643 h 460699"/>
                <a:gd name="connsiteX2256" fmla="*/ 100154 w 461834"/>
                <a:gd name="connsiteY2256" fmla="*/ 118492 h 460699"/>
                <a:gd name="connsiteX2257" fmla="*/ 96922 w 461834"/>
                <a:gd name="connsiteY2257" fmla="*/ 124495 h 460699"/>
                <a:gd name="connsiteX2258" fmla="*/ 62749 w 461834"/>
                <a:gd name="connsiteY2258" fmla="*/ 142737 h 460699"/>
                <a:gd name="connsiteX2259" fmla="*/ 60209 w 461834"/>
                <a:gd name="connsiteY2259" fmla="*/ 132346 h 460699"/>
                <a:gd name="connsiteX2260" fmla="*/ 54898 w 461834"/>
                <a:gd name="connsiteY2260" fmla="*/ 126112 h 460699"/>
                <a:gd name="connsiteX2261" fmla="*/ 47510 w 461834"/>
                <a:gd name="connsiteY2261" fmla="*/ 122186 h 460699"/>
                <a:gd name="connsiteX2262" fmla="*/ 38736 w 461834"/>
                <a:gd name="connsiteY2262" fmla="*/ 117106 h 460699"/>
                <a:gd name="connsiteX2263" fmla="*/ 35272 w 461834"/>
                <a:gd name="connsiteY2263" fmla="*/ 122879 h 460699"/>
                <a:gd name="connsiteX2264" fmla="*/ 29038 w 461834"/>
                <a:gd name="connsiteY2264" fmla="*/ 129114 h 460699"/>
                <a:gd name="connsiteX2265" fmla="*/ 28576 w 461834"/>
                <a:gd name="connsiteY2265" fmla="*/ 138119 h 460699"/>
                <a:gd name="connsiteX2266" fmla="*/ 27422 w 461834"/>
                <a:gd name="connsiteY2266" fmla="*/ 145277 h 460699"/>
                <a:gd name="connsiteX2267" fmla="*/ 30654 w 461834"/>
                <a:gd name="connsiteY2267" fmla="*/ 151050 h 460699"/>
                <a:gd name="connsiteX2268" fmla="*/ 33425 w 461834"/>
                <a:gd name="connsiteY2268" fmla="*/ 160286 h 460699"/>
                <a:gd name="connsiteX2269" fmla="*/ 39197 w 461834"/>
                <a:gd name="connsiteY2269" fmla="*/ 168137 h 460699"/>
                <a:gd name="connsiteX2270" fmla="*/ 45662 w 461834"/>
                <a:gd name="connsiteY2270" fmla="*/ 173679 h 460699"/>
                <a:gd name="connsiteX2271" fmla="*/ 47048 w 461834"/>
                <a:gd name="connsiteY2271" fmla="*/ 177374 h 460699"/>
                <a:gd name="connsiteX2272" fmla="*/ 51435 w 461834"/>
                <a:gd name="connsiteY2272" fmla="*/ 182454 h 460699"/>
                <a:gd name="connsiteX2273" fmla="*/ 55591 w 461834"/>
                <a:gd name="connsiteY2273" fmla="*/ 188457 h 460699"/>
                <a:gd name="connsiteX2274" fmla="*/ 58131 w 461834"/>
                <a:gd name="connsiteY2274" fmla="*/ 197001 h 460699"/>
                <a:gd name="connsiteX2275" fmla="*/ 57207 w 461834"/>
                <a:gd name="connsiteY2275" fmla="*/ 203235 h 460699"/>
                <a:gd name="connsiteX2276" fmla="*/ 55360 w 461834"/>
                <a:gd name="connsiteY2276" fmla="*/ 206930 h 460699"/>
                <a:gd name="connsiteX2277" fmla="*/ 56976 w 461834"/>
                <a:gd name="connsiteY2277" fmla="*/ 213165 h 460699"/>
                <a:gd name="connsiteX2278" fmla="*/ 59285 w 461834"/>
                <a:gd name="connsiteY2278" fmla="*/ 205083 h 460699"/>
                <a:gd name="connsiteX2279" fmla="*/ 59978 w 461834"/>
                <a:gd name="connsiteY2279" fmla="*/ 195154 h 460699"/>
                <a:gd name="connsiteX2280" fmla="*/ 64365 w 461834"/>
                <a:gd name="connsiteY2280" fmla="*/ 183839 h 460699"/>
                <a:gd name="connsiteX2281" fmla="*/ 65751 w 461834"/>
                <a:gd name="connsiteY2281" fmla="*/ 174372 h 460699"/>
                <a:gd name="connsiteX2282" fmla="*/ 64827 w 461834"/>
                <a:gd name="connsiteY2282" fmla="*/ 163750 h 460699"/>
                <a:gd name="connsiteX2283" fmla="*/ 65981 w 461834"/>
                <a:gd name="connsiteY2283" fmla="*/ 148972 h 460699"/>
                <a:gd name="connsiteX2284" fmla="*/ 62749 w 461834"/>
                <a:gd name="connsiteY2284" fmla="*/ 142737 h 460699"/>
                <a:gd name="connsiteX2285" fmla="*/ 5255 w 461834"/>
                <a:gd name="connsiteY2285" fmla="*/ 176912 h 460699"/>
                <a:gd name="connsiteX2286" fmla="*/ 1792 w 461834"/>
                <a:gd name="connsiteY2286" fmla="*/ 185225 h 460699"/>
                <a:gd name="connsiteX2287" fmla="*/ 868 w 461834"/>
                <a:gd name="connsiteY2287" fmla="*/ 193999 h 460699"/>
                <a:gd name="connsiteX2288" fmla="*/ 4332 w 461834"/>
                <a:gd name="connsiteY2288" fmla="*/ 201157 h 460699"/>
                <a:gd name="connsiteX2289" fmla="*/ 5717 w 461834"/>
                <a:gd name="connsiteY2289" fmla="*/ 207392 h 460699"/>
                <a:gd name="connsiteX2290" fmla="*/ 12875 w 461834"/>
                <a:gd name="connsiteY2290" fmla="*/ 215935 h 460699"/>
                <a:gd name="connsiteX2291" fmla="*/ 17031 w 461834"/>
                <a:gd name="connsiteY2291" fmla="*/ 218706 h 460699"/>
                <a:gd name="connsiteX2292" fmla="*/ 19802 w 461834"/>
                <a:gd name="connsiteY2292" fmla="*/ 225634 h 460699"/>
                <a:gd name="connsiteX2293" fmla="*/ 27652 w 461834"/>
                <a:gd name="connsiteY2293" fmla="*/ 225634 h 460699"/>
                <a:gd name="connsiteX2294" fmla="*/ 38043 w 461834"/>
                <a:gd name="connsiteY2294" fmla="*/ 214319 h 460699"/>
                <a:gd name="connsiteX2295" fmla="*/ 40121 w 461834"/>
                <a:gd name="connsiteY2295" fmla="*/ 205083 h 460699"/>
                <a:gd name="connsiteX2296" fmla="*/ 39659 w 461834"/>
                <a:gd name="connsiteY2296" fmla="*/ 198386 h 460699"/>
                <a:gd name="connsiteX2297" fmla="*/ 39890 w 461834"/>
                <a:gd name="connsiteY2297" fmla="*/ 189843 h 460699"/>
                <a:gd name="connsiteX2298" fmla="*/ 36657 w 461834"/>
                <a:gd name="connsiteY2298" fmla="*/ 185455 h 460699"/>
                <a:gd name="connsiteX2299" fmla="*/ 34579 w 461834"/>
                <a:gd name="connsiteY2299" fmla="*/ 178528 h 460699"/>
                <a:gd name="connsiteX2300" fmla="*/ 26729 w 461834"/>
                <a:gd name="connsiteY2300" fmla="*/ 173448 h 460699"/>
                <a:gd name="connsiteX2301" fmla="*/ 19802 w 461834"/>
                <a:gd name="connsiteY2301" fmla="*/ 166983 h 460699"/>
                <a:gd name="connsiteX2302" fmla="*/ 12413 w 461834"/>
                <a:gd name="connsiteY2302" fmla="*/ 171601 h 460699"/>
                <a:gd name="connsiteX2303" fmla="*/ 5255 w 461834"/>
                <a:gd name="connsiteY2303" fmla="*/ 176912 h 460699"/>
                <a:gd name="connsiteX2304" fmla="*/ 69214 w 461834"/>
                <a:gd name="connsiteY2304" fmla="*/ 231175 h 460699"/>
                <a:gd name="connsiteX2305" fmla="*/ 63903 w 461834"/>
                <a:gd name="connsiteY2305" fmla="*/ 225172 h 460699"/>
                <a:gd name="connsiteX2306" fmla="*/ 65751 w 461834"/>
                <a:gd name="connsiteY2306" fmla="*/ 216397 h 460699"/>
                <a:gd name="connsiteX2307" fmla="*/ 67367 w 461834"/>
                <a:gd name="connsiteY2307" fmla="*/ 210394 h 460699"/>
                <a:gd name="connsiteX2308" fmla="*/ 69214 w 461834"/>
                <a:gd name="connsiteY2308" fmla="*/ 204159 h 460699"/>
                <a:gd name="connsiteX2309" fmla="*/ 76603 w 461834"/>
                <a:gd name="connsiteY2309" fmla="*/ 197694 h 460699"/>
                <a:gd name="connsiteX2310" fmla="*/ 84453 w 461834"/>
                <a:gd name="connsiteY2310" fmla="*/ 196539 h 460699"/>
                <a:gd name="connsiteX2311" fmla="*/ 96460 w 461834"/>
                <a:gd name="connsiteY2311" fmla="*/ 193999 h 460699"/>
                <a:gd name="connsiteX2312" fmla="*/ 99692 w 461834"/>
                <a:gd name="connsiteY2312" fmla="*/ 202543 h 460699"/>
                <a:gd name="connsiteX2313" fmla="*/ 100616 w 461834"/>
                <a:gd name="connsiteY2313" fmla="*/ 209932 h 460699"/>
                <a:gd name="connsiteX2314" fmla="*/ 103387 w 461834"/>
                <a:gd name="connsiteY2314" fmla="*/ 217321 h 460699"/>
                <a:gd name="connsiteX2315" fmla="*/ 95998 w 461834"/>
                <a:gd name="connsiteY2315" fmla="*/ 221246 h 460699"/>
                <a:gd name="connsiteX2316" fmla="*/ 92535 w 461834"/>
                <a:gd name="connsiteY2316" fmla="*/ 229790 h 460699"/>
                <a:gd name="connsiteX2317" fmla="*/ 88840 w 461834"/>
                <a:gd name="connsiteY2317" fmla="*/ 234870 h 460699"/>
                <a:gd name="connsiteX2318" fmla="*/ 79604 w 461834"/>
                <a:gd name="connsiteY2318" fmla="*/ 247108 h 460699"/>
                <a:gd name="connsiteX2319" fmla="*/ 75448 w 461834"/>
                <a:gd name="connsiteY2319" fmla="*/ 241335 h 460699"/>
                <a:gd name="connsiteX2320" fmla="*/ 69214 w 461834"/>
                <a:gd name="connsiteY2320" fmla="*/ 231175 h 460699"/>
                <a:gd name="connsiteX2321" fmla="*/ 42430 w 461834"/>
                <a:gd name="connsiteY2321" fmla="*/ 277588 h 460699"/>
                <a:gd name="connsiteX2322" fmla="*/ 35041 w 461834"/>
                <a:gd name="connsiteY2322" fmla="*/ 277819 h 460699"/>
                <a:gd name="connsiteX2323" fmla="*/ 28114 w 461834"/>
                <a:gd name="connsiteY2323" fmla="*/ 278050 h 460699"/>
                <a:gd name="connsiteX2324" fmla="*/ 15184 w 461834"/>
                <a:gd name="connsiteY2324" fmla="*/ 276895 h 460699"/>
                <a:gd name="connsiteX2325" fmla="*/ 9181 w 461834"/>
                <a:gd name="connsiteY2325" fmla="*/ 266735 h 460699"/>
                <a:gd name="connsiteX2326" fmla="*/ 6872 w 461834"/>
                <a:gd name="connsiteY2326" fmla="*/ 260501 h 460699"/>
                <a:gd name="connsiteX2327" fmla="*/ 5948 w 461834"/>
                <a:gd name="connsiteY2327" fmla="*/ 254959 h 460699"/>
                <a:gd name="connsiteX2328" fmla="*/ 10797 w 461834"/>
                <a:gd name="connsiteY2328" fmla="*/ 247108 h 460699"/>
                <a:gd name="connsiteX2329" fmla="*/ 21649 w 461834"/>
                <a:gd name="connsiteY2329" fmla="*/ 244568 h 460699"/>
                <a:gd name="connsiteX2330" fmla="*/ 27883 w 461834"/>
                <a:gd name="connsiteY2330" fmla="*/ 248955 h 460699"/>
                <a:gd name="connsiteX2331" fmla="*/ 33194 w 461834"/>
                <a:gd name="connsiteY2331" fmla="*/ 253343 h 460699"/>
                <a:gd name="connsiteX2332" fmla="*/ 35272 w 461834"/>
                <a:gd name="connsiteY2332" fmla="*/ 261194 h 460699"/>
                <a:gd name="connsiteX2333" fmla="*/ 38966 w 461834"/>
                <a:gd name="connsiteY2333" fmla="*/ 269737 h 460699"/>
                <a:gd name="connsiteX2334" fmla="*/ 42430 w 461834"/>
                <a:gd name="connsiteY2334" fmla="*/ 277588 h 460699"/>
                <a:gd name="connsiteX2335" fmla="*/ 30654 w 461834"/>
                <a:gd name="connsiteY2335" fmla="*/ 220323 h 460699"/>
                <a:gd name="connsiteX2336" fmla="*/ 29731 w 461834"/>
                <a:gd name="connsiteY2336" fmla="*/ 230945 h 460699"/>
                <a:gd name="connsiteX2337" fmla="*/ 30192 w 461834"/>
                <a:gd name="connsiteY2337" fmla="*/ 240181 h 460699"/>
                <a:gd name="connsiteX2338" fmla="*/ 30423 w 461834"/>
                <a:gd name="connsiteY2338" fmla="*/ 244568 h 460699"/>
                <a:gd name="connsiteX2339" fmla="*/ 35734 w 461834"/>
                <a:gd name="connsiteY2339" fmla="*/ 252419 h 460699"/>
                <a:gd name="connsiteX2340" fmla="*/ 40352 w 461834"/>
                <a:gd name="connsiteY2340" fmla="*/ 257037 h 460699"/>
                <a:gd name="connsiteX2341" fmla="*/ 45893 w 461834"/>
                <a:gd name="connsiteY2341" fmla="*/ 264888 h 460699"/>
                <a:gd name="connsiteX2342" fmla="*/ 55822 w 461834"/>
                <a:gd name="connsiteY2342" fmla="*/ 270892 h 460699"/>
                <a:gd name="connsiteX2343" fmla="*/ 61594 w 461834"/>
                <a:gd name="connsiteY2343" fmla="*/ 276665 h 460699"/>
                <a:gd name="connsiteX2344" fmla="*/ 68983 w 461834"/>
                <a:gd name="connsiteY2344" fmla="*/ 282206 h 460699"/>
                <a:gd name="connsiteX2345" fmla="*/ 75679 w 461834"/>
                <a:gd name="connsiteY2345" fmla="*/ 287979 h 460699"/>
                <a:gd name="connsiteX2346" fmla="*/ 84684 w 461834"/>
                <a:gd name="connsiteY2346" fmla="*/ 308992 h 460699"/>
                <a:gd name="connsiteX2347" fmla="*/ 86070 w 461834"/>
                <a:gd name="connsiteY2347" fmla="*/ 310146 h 460699"/>
                <a:gd name="connsiteX2348" fmla="*/ 84222 w 461834"/>
                <a:gd name="connsiteY2348" fmla="*/ 299525 h 460699"/>
                <a:gd name="connsiteX2349" fmla="*/ 82606 w 461834"/>
                <a:gd name="connsiteY2349" fmla="*/ 294214 h 460699"/>
                <a:gd name="connsiteX2350" fmla="*/ 82375 w 461834"/>
                <a:gd name="connsiteY2350" fmla="*/ 288441 h 460699"/>
                <a:gd name="connsiteX2351" fmla="*/ 82606 w 461834"/>
                <a:gd name="connsiteY2351" fmla="*/ 283823 h 460699"/>
                <a:gd name="connsiteX2352" fmla="*/ 82144 w 461834"/>
                <a:gd name="connsiteY2352" fmla="*/ 271585 h 460699"/>
                <a:gd name="connsiteX2353" fmla="*/ 80066 w 461834"/>
                <a:gd name="connsiteY2353" fmla="*/ 260501 h 460699"/>
                <a:gd name="connsiteX2354" fmla="*/ 78450 w 461834"/>
                <a:gd name="connsiteY2354" fmla="*/ 249879 h 460699"/>
                <a:gd name="connsiteX2355" fmla="*/ 73139 w 461834"/>
                <a:gd name="connsiteY2355" fmla="*/ 241105 h 460699"/>
                <a:gd name="connsiteX2356" fmla="*/ 69907 w 461834"/>
                <a:gd name="connsiteY2356" fmla="*/ 233254 h 460699"/>
                <a:gd name="connsiteX2357" fmla="*/ 61825 w 461834"/>
                <a:gd name="connsiteY2357" fmla="*/ 225634 h 460699"/>
                <a:gd name="connsiteX2358" fmla="*/ 53051 w 461834"/>
                <a:gd name="connsiteY2358" fmla="*/ 220554 h 460699"/>
                <a:gd name="connsiteX2359" fmla="*/ 45432 w 461834"/>
                <a:gd name="connsiteY2359" fmla="*/ 220554 h 460699"/>
                <a:gd name="connsiteX2360" fmla="*/ 37581 w 461834"/>
                <a:gd name="connsiteY2360" fmla="*/ 215935 h 460699"/>
                <a:gd name="connsiteX2361" fmla="*/ 30654 w 461834"/>
                <a:gd name="connsiteY2361" fmla="*/ 220323 h 460699"/>
                <a:gd name="connsiteX2362" fmla="*/ 30423 w 461834"/>
                <a:gd name="connsiteY2362" fmla="*/ 281745 h 460699"/>
                <a:gd name="connsiteX2363" fmla="*/ 23727 w 461834"/>
                <a:gd name="connsiteY2363" fmla="*/ 277588 h 460699"/>
                <a:gd name="connsiteX2364" fmla="*/ 14491 w 461834"/>
                <a:gd name="connsiteY2364" fmla="*/ 281514 h 460699"/>
                <a:gd name="connsiteX2365" fmla="*/ 16339 w 461834"/>
                <a:gd name="connsiteY2365" fmla="*/ 289595 h 460699"/>
                <a:gd name="connsiteX2366" fmla="*/ 17493 w 461834"/>
                <a:gd name="connsiteY2366" fmla="*/ 297446 h 460699"/>
                <a:gd name="connsiteX2367" fmla="*/ 21187 w 461834"/>
                <a:gd name="connsiteY2367" fmla="*/ 303219 h 460699"/>
                <a:gd name="connsiteX2368" fmla="*/ 27191 w 461834"/>
                <a:gd name="connsiteY2368" fmla="*/ 310146 h 460699"/>
                <a:gd name="connsiteX2369" fmla="*/ 35734 w 461834"/>
                <a:gd name="connsiteY2369" fmla="*/ 315919 h 460699"/>
                <a:gd name="connsiteX2370" fmla="*/ 46124 w 461834"/>
                <a:gd name="connsiteY2370" fmla="*/ 324232 h 460699"/>
                <a:gd name="connsiteX2371" fmla="*/ 60209 w 461834"/>
                <a:gd name="connsiteY2371" fmla="*/ 319845 h 460699"/>
                <a:gd name="connsiteX2372" fmla="*/ 68752 w 461834"/>
                <a:gd name="connsiteY2372" fmla="*/ 320306 h 460699"/>
                <a:gd name="connsiteX2373" fmla="*/ 75217 w 461834"/>
                <a:gd name="connsiteY2373" fmla="*/ 317766 h 460699"/>
                <a:gd name="connsiteX2374" fmla="*/ 70368 w 461834"/>
                <a:gd name="connsiteY2374" fmla="*/ 305528 h 460699"/>
                <a:gd name="connsiteX2375" fmla="*/ 62749 w 461834"/>
                <a:gd name="connsiteY2375" fmla="*/ 299063 h 460699"/>
                <a:gd name="connsiteX2376" fmla="*/ 54667 w 461834"/>
                <a:gd name="connsiteY2376" fmla="*/ 290750 h 460699"/>
                <a:gd name="connsiteX2377" fmla="*/ 51204 w 461834"/>
                <a:gd name="connsiteY2377" fmla="*/ 287286 h 460699"/>
                <a:gd name="connsiteX2378" fmla="*/ 42892 w 461834"/>
                <a:gd name="connsiteY2378" fmla="*/ 283592 h 460699"/>
                <a:gd name="connsiteX2379" fmla="*/ 35503 w 461834"/>
                <a:gd name="connsiteY2379" fmla="*/ 279205 h 460699"/>
                <a:gd name="connsiteX2380" fmla="*/ 30423 w 461834"/>
                <a:gd name="connsiteY2380" fmla="*/ 281745 h 460699"/>
                <a:gd name="connsiteX2381" fmla="*/ 42892 w 461834"/>
                <a:gd name="connsiteY2381" fmla="*/ 265812 h 460699"/>
                <a:gd name="connsiteX2382" fmla="*/ 41045 w 461834"/>
                <a:gd name="connsiteY2382" fmla="*/ 270892 h 460699"/>
                <a:gd name="connsiteX2383" fmla="*/ 43354 w 461834"/>
                <a:gd name="connsiteY2383" fmla="*/ 278281 h 460699"/>
                <a:gd name="connsiteX2384" fmla="*/ 47971 w 461834"/>
                <a:gd name="connsiteY2384" fmla="*/ 285208 h 460699"/>
                <a:gd name="connsiteX2385" fmla="*/ 53975 w 461834"/>
                <a:gd name="connsiteY2385" fmla="*/ 284746 h 460699"/>
                <a:gd name="connsiteX2386" fmla="*/ 46124 w 461834"/>
                <a:gd name="connsiteY2386" fmla="*/ 266043 h 460699"/>
                <a:gd name="connsiteX2387" fmla="*/ 42892 w 461834"/>
                <a:gd name="connsiteY2387" fmla="*/ 265812 h 460699"/>
                <a:gd name="connsiteX2388" fmla="*/ 55822 w 461834"/>
                <a:gd name="connsiteY2388" fmla="*/ 276434 h 460699"/>
                <a:gd name="connsiteX2389" fmla="*/ 67598 w 461834"/>
                <a:gd name="connsiteY2389" fmla="*/ 295599 h 460699"/>
                <a:gd name="connsiteX2390" fmla="*/ 70368 w 461834"/>
                <a:gd name="connsiteY2390" fmla="*/ 286363 h 460699"/>
                <a:gd name="connsiteX2391" fmla="*/ 67598 w 461834"/>
                <a:gd name="connsiteY2391" fmla="*/ 283823 h 460699"/>
                <a:gd name="connsiteX2392" fmla="*/ 61825 w 461834"/>
                <a:gd name="connsiteY2392" fmla="*/ 278281 h 460699"/>
                <a:gd name="connsiteX2393" fmla="*/ 55822 w 461834"/>
                <a:gd name="connsiteY2393" fmla="*/ 276434 h 460699"/>
                <a:gd name="connsiteX2394" fmla="*/ 58362 w 461834"/>
                <a:gd name="connsiteY2394" fmla="*/ 290057 h 460699"/>
                <a:gd name="connsiteX2395" fmla="*/ 65058 w 461834"/>
                <a:gd name="connsiteY2395" fmla="*/ 298139 h 460699"/>
                <a:gd name="connsiteX2396" fmla="*/ 58362 w 461834"/>
                <a:gd name="connsiteY2396" fmla="*/ 290057 h 460699"/>
                <a:gd name="connsiteX2397" fmla="*/ 73601 w 461834"/>
                <a:gd name="connsiteY2397" fmla="*/ 289595 h 460699"/>
                <a:gd name="connsiteX2398" fmla="*/ 69907 w 461834"/>
                <a:gd name="connsiteY2398" fmla="*/ 299063 h 460699"/>
                <a:gd name="connsiteX2399" fmla="*/ 71523 w 461834"/>
                <a:gd name="connsiteY2399" fmla="*/ 302988 h 460699"/>
                <a:gd name="connsiteX2400" fmla="*/ 82144 w 461834"/>
                <a:gd name="connsiteY2400" fmla="*/ 307837 h 460699"/>
                <a:gd name="connsiteX2401" fmla="*/ 73601 w 461834"/>
                <a:gd name="connsiteY2401" fmla="*/ 289595 h 460699"/>
                <a:gd name="connsiteX2402" fmla="*/ 71292 w 461834"/>
                <a:gd name="connsiteY2402" fmla="*/ 287055 h 460699"/>
                <a:gd name="connsiteX2403" fmla="*/ 68521 w 461834"/>
                <a:gd name="connsiteY2403" fmla="*/ 296292 h 460699"/>
                <a:gd name="connsiteX2404" fmla="*/ 69445 w 461834"/>
                <a:gd name="connsiteY2404" fmla="*/ 298139 h 460699"/>
                <a:gd name="connsiteX2405" fmla="*/ 72677 w 461834"/>
                <a:gd name="connsiteY2405" fmla="*/ 288672 h 460699"/>
                <a:gd name="connsiteX2406" fmla="*/ 71292 w 461834"/>
                <a:gd name="connsiteY2406" fmla="*/ 287055 h 460699"/>
                <a:gd name="connsiteX2407" fmla="*/ 52820 w 461834"/>
                <a:gd name="connsiteY2407" fmla="*/ 270892 h 460699"/>
                <a:gd name="connsiteX2408" fmla="*/ 68290 w 461834"/>
                <a:gd name="connsiteY2408" fmla="*/ 298370 h 460699"/>
                <a:gd name="connsiteX2409" fmla="*/ 65981 w 461834"/>
                <a:gd name="connsiteY2409" fmla="*/ 298139 h 460699"/>
                <a:gd name="connsiteX2410" fmla="*/ 49588 w 461834"/>
                <a:gd name="connsiteY2410" fmla="*/ 272277 h 460699"/>
                <a:gd name="connsiteX2411" fmla="*/ 48433 w 461834"/>
                <a:gd name="connsiteY2411" fmla="*/ 267197 h 460699"/>
                <a:gd name="connsiteX2412" fmla="*/ 52820 w 461834"/>
                <a:gd name="connsiteY2412" fmla="*/ 270892 h 460699"/>
                <a:gd name="connsiteX2413" fmla="*/ 110776 w 461834"/>
                <a:gd name="connsiteY2413" fmla="*/ 233715 h 460699"/>
                <a:gd name="connsiteX2414" fmla="*/ 102694 w 461834"/>
                <a:gd name="connsiteY2414" fmla="*/ 239488 h 460699"/>
                <a:gd name="connsiteX2415" fmla="*/ 97153 w 461834"/>
                <a:gd name="connsiteY2415" fmla="*/ 245954 h 460699"/>
                <a:gd name="connsiteX2416" fmla="*/ 94613 w 461834"/>
                <a:gd name="connsiteY2416" fmla="*/ 250803 h 460699"/>
                <a:gd name="connsiteX2417" fmla="*/ 96691 w 461834"/>
                <a:gd name="connsiteY2417" fmla="*/ 257037 h 460699"/>
                <a:gd name="connsiteX2418" fmla="*/ 95305 w 461834"/>
                <a:gd name="connsiteY2418" fmla="*/ 263272 h 460699"/>
                <a:gd name="connsiteX2419" fmla="*/ 94844 w 461834"/>
                <a:gd name="connsiteY2419" fmla="*/ 276434 h 460699"/>
                <a:gd name="connsiteX2420" fmla="*/ 95998 w 461834"/>
                <a:gd name="connsiteY2420" fmla="*/ 282437 h 460699"/>
                <a:gd name="connsiteX2421" fmla="*/ 97614 w 461834"/>
                <a:gd name="connsiteY2421" fmla="*/ 298832 h 460699"/>
                <a:gd name="connsiteX2422" fmla="*/ 103849 w 461834"/>
                <a:gd name="connsiteY2422" fmla="*/ 315457 h 460699"/>
                <a:gd name="connsiteX2423" fmla="*/ 104772 w 461834"/>
                <a:gd name="connsiteY2423" fmla="*/ 311532 h 460699"/>
                <a:gd name="connsiteX2424" fmla="*/ 105003 w 461834"/>
                <a:gd name="connsiteY2424" fmla="*/ 296292 h 460699"/>
                <a:gd name="connsiteX2425" fmla="*/ 119550 w 461834"/>
                <a:gd name="connsiteY2425" fmla="*/ 285208 h 460699"/>
                <a:gd name="connsiteX2426" fmla="*/ 125091 w 461834"/>
                <a:gd name="connsiteY2426" fmla="*/ 274586 h 460699"/>
                <a:gd name="connsiteX2427" fmla="*/ 128555 w 461834"/>
                <a:gd name="connsiteY2427" fmla="*/ 264888 h 460699"/>
                <a:gd name="connsiteX2428" fmla="*/ 132480 w 461834"/>
                <a:gd name="connsiteY2428" fmla="*/ 255190 h 460699"/>
                <a:gd name="connsiteX2429" fmla="*/ 131787 w 461834"/>
                <a:gd name="connsiteY2429" fmla="*/ 247108 h 460699"/>
                <a:gd name="connsiteX2430" fmla="*/ 132942 w 461834"/>
                <a:gd name="connsiteY2430" fmla="*/ 240181 h 460699"/>
                <a:gd name="connsiteX2431" fmla="*/ 129709 w 461834"/>
                <a:gd name="connsiteY2431" fmla="*/ 234639 h 460699"/>
                <a:gd name="connsiteX2432" fmla="*/ 124860 w 461834"/>
                <a:gd name="connsiteY2432" fmla="*/ 226095 h 460699"/>
                <a:gd name="connsiteX2433" fmla="*/ 116548 w 461834"/>
                <a:gd name="connsiteY2433" fmla="*/ 229328 h 460699"/>
                <a:gd name="connsiteX2434" fmla="*/ 110776 w 461834"/>
                <a:gd name="connsiteY2434" fmla="*/ 233715 h 460699"/>
                <a:gd name="connsiteX2435" fmla="*/ 85377 w 461834"/>
                <a:gd name="connsiteY2435" fmla="*/ 285901 h 460699"/>
                <a:gd name="connsiteX2436" fmla="*/ 99000 w 461834"/>
                <a:gd name="connsiteY2436" fmla="*/ 308530 h 460699"/>
                <a:gd name="connsiteX2437" fmla="*/ 90918 w 461834"/>
                <a:gd name="connsiteY2437" fmla="*/ 297677 h 460699"/>
                <a:gd name="connsiteX2438" fmla="*/ 84684 w 461834"/>
                <a:gd name="connsiteY2438" fmla="*/ 292135 h 460699"/>
                <a:gd name="connsiteX2439" fmla="*/ 85377 w 461834"/>
                <a:gd name="connsiteY2439" fmla="*/ 285901 h 460699"/>
                <a:gd name="connsiteX2440" fmla="*/ 73370 w 461834"/>
                <a:gd name="connsiteY2440" fmla="*/ 307837 h 460699"/>
                <a:gd name="connsiteX2441" fmla="*/ 95998 w 461834"/>
                <a:gd name="connsiteY2441" fmla="*/ 322846 h 460699"/>
                <a:gd name="connsiteX2442" fmla="*/ 101771 w 461834"/>
                <a:gd name="connsiteY2442" fmla="*/ 328157 h 460699"/>
                <a:gd name="connsiteX2443" fmla="*/ 100385 w 461834"/>
                <a:gd name="connsiteY2443" fmla="*/ 322615 h 460699"/>
                <a:gd name="connsiteX2444" fmla="*/ 96460 w 461834"/>
                <a:gd name="connsiteY2444" fmla="*/ 318921 h 460699"/>
                <a:gd name="connsiteX2445" fmla="*/ 72447 w 461834"/>
                <a:gd name="connsiteY2445" fmla="*/ 304835 h 460699"/>
                <a:gd name="connsiteX2446" fmla="*/ 73370 w 461834"/>
                <a:gd name="connsiteY2446" fmla="*/ 307837 h 460699"/>
                <a:gd name="connsiteX2447" fmla="*/ 84684 w 461834"/>
                <a:gd name="connsiteY2447" fmla="*/ 294445 h 460699"/>
                <a:gd name="connsiteX2448" fmla="*/ 87455 w 461834"/>
                <a:gd name="connsiteY2448" fmla="*/ 309685 h 460699"/>
                <a:gd name="connsiteX2449" fmla="*/ 102001 w 461834"/>
                <a:gd name="connsiteY2449" fmla="*/ 323770 h 460699"/>
                <a:gd name="connsiteX2450" fmla="*/ 103387 w 461834"/>
                <a:gd name="connsiteY2450" fmla="*/ 317074 h 460699"/>
                <a:gd name="connsiteX2451" fmla="*/ 98076 w 461834"/>
                <a:gd name="connsiteY2451" fmla="*/ 309223 h 460699"/>
                <a:gd name="connsiteX2452" fmla="*/ 93689 w 461834"/>
                <a:gd name="connsiteY2452" fmla="*/ 303681 h 460699"/>
                <a:gd name="connsiteX2453" fmla="*/ 84684 w 461834"/>
                <a:gd name="connsiteY2453" fmla="*/ 294445 h 460699"/>
                <a:gd name="connsiteX2454" fmla="*/ 74063 w 461834"/>
                <a:gd name="connsiteY2454" fmla="*/ 310608 h 460699"/>
                <a:gd name="connsiteX2455" fmla="*/ 80990 w 461834"/>
                <a:gd name="connsiteY2455" fmla="*/ 321692 h 460699"/>
                <a:gd name="connsiteX2456" fmla="*/ 87686 w 461834"/>
                <a:gd name="connsiteY2456" fmla="*/ 324925 h 460699"/>
                <a:gd name="connsiteX2457" fmla="*/ 98307 w 461834"/>
                <a:gd name="connsiteY2457" fmla="*/ 327003 h 460699"/>
                <a:gd name="connsiteX2458" fmla="*/ 103849 w 461834"/>
                <a:gd name="connsiteY2458" fmla="*/ 340857 h 460699"/>
                <a:gd name="connsiteX2459" fmla="*/ 100847 w 461834"/>
                <a:gd name="connsiteY2459" fmla="*/ 329081 h 460699"/>
                <a:gd name="connsiteX2460" fmla="*/ 94151 w 461834"/>
                <a:gd name="connsiteY2460" fmla="*/ 322615 h 460699"/>
                <a:gd name="connsiteX2461" fmla="*/ 74063 w 461834"/>
                <a:gd name="connsiteY2461" fmla="*/ 310608 h 460699"/>
                <a:gd name="connsiteX2462" fmla="*/ 108236 w 461834"/>
                <a:gd name="connsiteY2462" fmla="*/ 306221 h 460699"/>
                <a:gd name="connsiteX2463" fmla="*/ 103387 w 461834"/>
                <a:gd name="connsiteY2463" fmla="*/ 324232 h 460699"/>
                <a:gd name="connsiteX2464" fmla="*/ 103618 w 461834"/>
                <a:gd name="connsiteY2464" fmla="*/ 328619 h 460699"/>
                <a:gd name="connsiteX2465" fmla="*/ 103156 w 461834"/>
                <a:gd name="connsiteY2465" fmla="*/ 333237 h 460699"/>
                <a:gd name="connsiteX2466" fmla="*/ 107312 w 461834"/>
                <a:gd name="connsiteY2466" fmla="*/ 341319 h 460699"/>
                <a:gd name="connsiteX2467" fmla="*/ 105465 w 461834"/>
                <a:gd name="connsiteY2467" fmla="*/ 331159 h 460699"/>
                <a:gd name="connsiteX2468" fmla="*/ 110776 w 461834"/>
                <a:gd name="connsiteY2468" fmla="*/ 306683 h 460699"/>
                <a:gd name="connsiteX2469" fmla="*/ 108236 w 461834"/>
                <a:gd name="connsiteY2469" fmla="*/ 306221 h 460699"/>
                <a:gd name="connsiteX2470" fmla="*/ 50280 w 461834"/>
                <a:gd name="connsiteY2470" fmla="*/ 344321 h 460699"/>
                <a:gd name="connsiteX2471" fmla="*/ 59516 w 461834"/>
                <a:gd name="connsiteY2471" fmla="*/ 355174 h 460699"/>
                <a:gd name="connsiteX2472" fmla="*/ 68290 w 461834"/>
                <a:gd name="connsiteY2472" fmla="*/ 361177 h 460699"/>
                <a:gd name="connsiteX2473" fmla="*/ 81682 w 461834"/>
                <a:gd name="connsiteY2473" fmla="*/ 360023 h 460699"/>
                <a:gd name="connsiteX2474" fmla="*/ 90918 w 461834"/>
                <a:gd name="connsiteY2474" fmla="*/ 363255 h 460699"/>
                <a:gd name="connsiteX2475" fmla="*/ 100385 w 461834"/>
                <a:gd name="connsiteY2475" fmla="*/ 367643 h 460699"/>
                <a:gd name="connsiteX2476" fmla="*/ 105003 w 461834"/>
                <a:gd name="connsiteY2476" fmla="*/ 366026 h 460699"/>
                <a:gd name="connsiteX2477" fmla="*/ 108928 w 461834"/>
                <a:gd name="connsiteY2477" fmla="*/ 366488 h 460699"/>
                <a:gd name="connsiteX2478" fmla="*/ 116086 w 461834"/>
                <a:gd name="connsiteY2478" fmla="*/ 367412 h 460699"/>
                <a:gd name="connsiteX2479" fmla="*/ 118395 w 461834"/>
                <a:gd name="connsiteY2479" fmla="*/ 367643 h 460699"/>
                <a:gd name="connsiteX2480" fmla="*/ 124860 w 461834"/>
                <a:gd name="connsiteY2480" fmla="*/ 368566 h 460699"/>
                <a:gd name="connsiteX2481" fmla="*/ 117702 w 461834"/>
                <a:gd name="connsiteY2481" fmla="*/ 360715 h 460699"/>
                <a:gd name="connsiteX2482" fmla="*/ 111930 w 461834"/>
                <a:gd name="connsiteY2482" fmla="*/ 350786 h 460699"/>
                <a:gd name="connsiteX2483" fmla="*/ 102694 w 461834"/>
                <a:gd name="connsiteY2483" fmla="*/ 342705 h 460699"/>
                <a:gd name="connsiteX2484" fmla="*/ 98307 w 461834"/>
                <a:gd name="connsiteY2484" fmla="*/ 336932 h 460699"/>
                <a:gd name="connsiteX2485" fmla="*/ 86993 w 461834"/>
                <a:gd name="connsiteY2485" fmla="*/ 328388 h 460699"/>
                <a:gd name="connsiteX2486" fmla="*/ 82375 w 461834"/>
                <a:gd name="connsiteY2486" fmla="*/ 326079 h 460699"/>
                <a:gd name="connsiteX2487" fmla="*/ 69676 w 461834"/>
                <a:gd name="connsiteY2487" fmla="*/ 322154 h 460699"/>
                <a:gd name="connsiteX2488" fmla="*/ 62749 w 461834"/>
                <a:gd name="connsiteY2488" fmla="*/ 323770 h 460699"/>
                <a:gd name="connsiteX2489" fmla="*/ 48433 w 461834"/>
                <a:gd name="connsiteY2489" fmla="*/ 330005 h 460699"/>
                <a:gd name="connsiteX2490" fmla="*/ 53744 w 461834"/>
                <a:gd name="connsiteY2490" fmla="*/ 337625 h 460699"/>
                <a:gd name="connsiteX2491" fmla="*/ 50280 w 461834"/>
                <a:gd name="connsiteY2491" fmla="*/ 344321 h 460699"/>
                <a:gd name="connsiteX2492" fmla="*/ 115855 w 461834"/>
                <a:gd name="connsiteY2492" fmla="*/ 327926 h 460699"/>
                <a:gd name="connsiteX2493" fmla="*/ 117933 w 461834"/>
                <a:gd name="connsiteY2493" fmla="*/ 340626 h 460699"/>
                <a:gd name="connsiteX2494" fmla="*/ 120473 w 461834"/>
                <a:gd name="connsiteY2494" fmla="*/ 345475 h 460699"/>
                <a:gd name="connsiteX2495" fmla="*/ 126707 w 461834"/>
                <a:gd name="connsiteY2495" fmla="*/ 351248 h 460699"/>
                <a:gd name="connsiteX2496" fmla="*/ 130402 w 461834"/>
                <a:gd name="connsiteY2496" fmla="*/ 357021 h 460699"/>
                <a:gd name="connsiteX2497" fmla="*/ 134789 w 461834"/>
                <a:gd name="connsiteY2497" fmla="*/ 363025 h 460699"/>
                <a:gd name="connsiteX2498" fmla="*/ 135482 w 461834"/>
                <a:gd name="connsiteY2498" fmla="*/ 371337 h 460699"/>
                <a:gd name="connsiteX2499" fmla="*/ 140099 w 461834"/>
                <a:gd name="connsiteY2499" fmla="*/ 379650 h 460699"/>
                <a:gd name="connsiteX2500" fmla="*/ 140792 w 461834"/>
                <a:gd name="connsiteY2500" fmla="*/ 384268 h 460699"/>
                <a:gd name="connsiteX2501" fmla="*/ 145179 w 461834"/>
                <a:gd name="connsiteY2501" fmla="*/ 388194 h 460699"/>
                <a:gd name="connsiteX2502" fmla="*/ 149104 w 461834"/>
                <a:gd name="connsiteY2502" fmla="*/ 378726 h 460699"/>
                <a:gd name="connsiteX2503" fmla="*/ 147719 w 461834"/>
                <a:gd name="connsiteY2503" fmla="*/ 368105 h 460699"/>
                <a:gd name="connsiteX2504" fmla="*/ 146103 w 461834"/>
                <a:gd name="connsiteY2504" fmla="*/ 366257 h 460699"/>
                <a:gd name="connsiteX2505" fmla="*/ 141947 w 461834"/>
                <a:gd name="connsiteY2505" fmla="*/ 360946 h 460699"/>
                <a:gd name="connsiteX2506" fmla="*/ 138252 w 461834"/>
                <a:gd name="connsiteY2506" fmla="*/ 355635 h 460699"/>
                <a:gd name="connsiteX2507" fmla="*/ 135251 w 461834"/>
                <a:gd name="connsiteY2507" fmla="*/ 349863 h 460699"/>
                <a:gd name="connsiteX2508" fmla="*/ 132711 w 461834"/>
                <a:gd name="connsiteY2508" fmla="*/ 343859 h 460699"/>
                <a:gd name="connsiteX2509" fmla="*/ 130633 w 461834"/>
                <a:gd name="connsiteY2509" fmla="*/ 337394 h 460699"/>
                <a:gd name="connsiteX2510" fmla="*/ 129478 w 461834"/>
                <a:gd name="connsiteY2510" fmla="*/ 330928 h 460699"/>
                <a:gd name="connsiteX2511" fmla="*/ 129016 w 461834"/>
                <a:gd name="connsiteY2511" fmla="*/ 323539 h 460699"/>
                <a:gd name="connsiteX2512" fmla="*/ 129940 w 461834"/>
                <a:gd name="connsiteY2512" fmla="*/ 317997 h 460699"/>
                <a:gd name="connsiteX2513" fmla="*/ 122782 w 461834"/>
                <a:gd name="connsiteY2513" fmla="*/ 316843 h 460699"/>
                <a:gd name="connsiteX2514" fmla="*/ 114239 w 461834"/>
                <a:gd name="connsiteY2514" fmla="*/ 320768 h 460699"/>
                <a:gd name="connsiteX2515" fmla="*/ 115855 w 461834"/>
                <a:gd name="connsiteY2515" fmla="*/ 327926 h 460699"/>
                <a:gd name="connsiteX2516" fmla="*/ 130864 w 461834"/>
                <a:gd name="connsiteY2516" fmla="*/ 375955 h 460699"/>
                <a:gd name="connsiteX2517" fmla="*/ 145641 w 461834"/>
                <a:gd name="connsiteY2517" fmla="*/ 390272 h 460699"/>
                <a:gd name="connsiteX2518" fmla="*/ 145410 w 461834"/>
                <a:gd name="connsiteY2518" fmla="*/ 394659 h 460699"/>
                <a:gd name="connsiteX2519" fmla="*/ 130864 w 461834"/>
                <a:gd name="connsiteY2519" fmla="*/ 378726 h 460699"/>
                <a:gd name="connsiteX2520" fmla="*/ 130864 w 461834"/>
                <a:gd name="connsiteY2520" fmla="*/ 375955 h 460699"/>
                <a:gd name="connsiteX2521" fmla="*/ 150952 w 461834"/>
                <a:gd name="connsiteY2521" fmla="*/ 378265 h 460699"/>
                <a:gd name="connsiteX2522" fmla="*/ 147257 w 461834"/>
                <a:gd name="connsiteY2522" fmla="*/ 396968 h 460699"/>
                <a:gd name="connsiteX2523" fmla="*/ 148874 w 461834"/>
                <a:gd name="connsiteY2523" fmla="*/ 389579 h 460699"/>
                <a:gd name="connsiteX2524" fmla="*/ 150490 w 461834"/>
                <a:gd name="connsiteY2524" fmla="*/ 381959 h 460699"/>
                <a:gd name="connsiteX2525" fmla="*/ 151183 w 461834"/>
                <a:gd name="connsiteY2525" fmla="*/ 378265 h 460699"/>
                <a:gd name="connsiteX2526" fmla="*/ 150952 w 461834"/>
                <a:gd name="connsiteY2526" fmla="*/ 378265 h 460699"/>
                <a:gd name="connsiteX2527" fmla="*/ 145872 w 461834"/>
                <a:gd name="connsiteY2527" fmla="*/ 401586 h 460699"/>
                <a:gd name="connsiteX2528" fmla="*/ 145641 w 461834"/>
                <a:gd name="connsiteY2528" fmla="*/ 395814 h 460699"/>
                <a:gd name="connsiteX2529" fmla="*/ 130864 w 461834"/>
                <a:gd name="connsiteY2529" fmla="*/ 380574 h 460699"/>
                <a:gd name="connsiteX2530" fmla="*/ 130633 w 461834"/>
                <a:gd name="connsiteY2530" fmla="*/ 386346 h 460699"/>
                <a:gd name="connsiteX2531" fmla="*/ 137098 w 461834"/>
                <a:gd name="connsiteY2531" fmla="*/ 396737 h 460699"/>
                <a:gd name="connsiteX2532" fmla="*/ 143563 w 461834"/>
                <a:gd name="connsiteY2532" fmla="*/ 409668 h 460699"/>
                <a:gd name="connsiteX2533" fmla="*/ 144948 w 461834"/>
                <a:gd name="connsiteY2533" fmla="*/ 405050 h 460699"/>
                <a:gd name="connsiteX2534" fmla="*/ 145872 w 461834"/>
                <a:gd name="connsiteY2534" fmla="*/ 401586 h 460699"/>
                <a:gd name="connsiteX2535" fmla="*/ 143563 w 461834"/>
                <a:gd name="connsiteY2535" fmla="*/ 409899 h 460699"/>
                <a:gd name="connsiteX2536" fmla="*/ 130633 w 461834"/>
                <a:gd name="connsiteY2536" fmla="*/ 392119 h 460699"/>
                <a:gd name="connsiteX2537" fmla="*/ 130402 w 461834"/>
                <a:gd name="connsiteY2537" fmla="*/ 407821 h 460699"/>
                <a:gd name="connsiteX2538" fmla="*/ 142408 w 461834"/>
                <a:gd name="connsiteY2538" fmla="*/ 413132 h 460699"/>
                <a:gd name="connsiteX2539" fmla="*/ 142639 w 461834"/>
                <a:gd name="connsiteY2539" fmla="*/ 412901 h 460699"/>
                <a:gd name="connsiteX2540" fmla="*/ 143563 w 461834"/>
                <a:gd name="connsiteY2540" fmla="*/ 409899 h 460699"/>
                <a:gd name="connsiteX2541" fmla="*/ 98769 w 461834"/>
                <a:gd name="connsiteY2541" fmla="*/ 368335 h 460699"/>
                <a:gd name="connsiteX2542" fmla="*/ 91611 w 461834"/>
                <a:gd name="connsiteY2542" fmla="*/ 365334 h 460699"/>
                <a:gd name="connsiteX2543" fmla="*/ 81682 w 461834"/>
                <a:gd name="connsiteY2543" fmla="*/ 363486 h 460699"/>
                <a:gd name="connsiteX2544" fmla="*/ 69907 w 461834"/>
                <a:gd name="connsiteY2544" fmla="*/ 362101 h 460699"/>
                <a:gd name="connsiteX2545" fmla="*/ 62749 w 461834"/>
                <a:gd name="connsiteY2545" fmla="*/ 364641 h 460699"/>
                <a:gd name="connsiteX2546" fmla="*/ 51435 w 461834"/>
                <a:gd name="connsiteY2546" fmla="*/ 363255 h 460699"/>
                <a:gd name="connsiteX2547" fmla="*/ 52589 w 461834"/>
                <a:gd name="connsiteY2547" fmla="*/ 371799 h 460699"/>
                <a:gd name="connsiteX2548" fmla="*/ 53744 w 461834"/>
                <a:gd name="connsiteY2548" fmla="*/ 380112 h 460699"/>
                <a:gd name="connsiteX2549" fmla="*/ 53744 w 461834"/>
                <a:gd name="connsiteY2549" fmla="*/ 383806 h 460699"/>
                <a:gd name="connsiteX2550" fmla="*/ 55360 w 461834"/>
                <a:gd name="connsiteY2550" fmla="*/ 383345 h 460699"/>
                <a:gd name="connsiteX2551" fmla="*/ 65058 w 461834"/>
                <a:gd name="connsiteY2551" fmla="*/ 380343 h 460699"/>
                <a:gd name="connsiteX2552" fmla="*/ 74756 w 461834"/>
                <a:gd name="connsiteY2552" fmla="*/ 377110 h 460699"/>
                <a:gd name="connsiteX2553" fmla="*/ 84222 w 461834"/>
                <a:gd name="connsiteY2553" fmla="*/ 373646 h 460699"/>
                <a:gd name="connsiteX2554" fmla="*/ 93920 w 461834"/>
                <a:gd name="connsiteY2554" fmla="*/ 370183 h 460699"/>
                <a:gd name="connsiteX2555" fmla="*/ 98769 w 461834"/>
                <a:gd name="connsiteY2555" fmla="*/ 368335 h 460699"/>
                <a:gd name="connsiteX2556" fmla="*/ 141716 w 461834"/>
                <a:gd name="connsiteY2556" fmla="*/ 415210 h 460699"/>
                <a:gd name="connsiteX2557" fmla="*/ 130402 w 461834"/>
                <a:gd name="connsiteY2557" fmla="*/ 413363 h 460699"/>
                <a:gd name="connsiteX2558" fmla="*/ 130402 w 461834"/>
                <a:gd name="connsiteY2558" fmla="*/ 415210 h 460699"/>
                <a:gd name="connsiteX2559" fmla="*/ 130402 w 461834"/>
                <a:gd name="connsiteY2559" fmla="*/ 417057 h 460699"/>
                <a:gd name="connsiteX2560" fmla="*/ 140561 w 461834"/>
                <a:gd name="connsiteY2560" fmla="*/ 418443 h 460699"/>
                <a:gd name="connsiteX2561" fmla="*/ 141716 w 461834"/>
                <a:gd name="connsiteY2561" fmla="*/ 415210 h 460699"/>
                <a:gd name="connsiteX2562" fmla="*/ 149566 w 461834"/>
                <a:gd name="connsiteY2562" fmla="*/ 370183 h 460699"/>
                <a:gd name="connsiteX2563" fmla="*/ 151644 w 461834"/>
                <a:gd name="connsiteY2563" fmla="*/ 375032 h 460699"/>
                <a:gd name="connsiteX2564" fmla="*/ 151875 w 461834"/>
                <a:gd name="connsiteY2564" fmla="*/ 374339 h 460699"/>
                <a:gd name="connsiteX2565" fmla="*/ 151875 w 461834"/>
                <a:gd name="connsiteY2565" fmla="*/ 372954 h 460699"/>
                <a:gd name="connsiteX2566" fmla="*/ 149797 w 461834"/>
                <a:gd name="connsiteY2566" fmla="*/ 370414 h 460699"/>
                <a:gd name="connsiteX2567" fmla="*/ 149566 w 461834"/>
                <a:gd name="connsiteY2567" fmla="*/ 370183 h 460699"/>
                <a:gd name="connsiteX2568" fmla="*/ 53051 w 461834"/>
                <a:gd name="connsiteY2568" fmla="*/ 347785 h 460699"/>
                <a:gd name="connsiteX2569" fmla="*/ 36427 w 461834"/>
                <a:gd name="connsiteY2569" fmla="*/ 346861 h 460699"/>
                <a:gd name="connsiteX2570" fmla="*/ 49588 w 461834"/>
                <a:gd name="connsiteY2570" fmla="*/ 356097 h 460699"/>
                <a:gd name="connsiteX2571" fmla="*/ 53051 w 461834"/>
                <a:gd name="connsiteY2571" fmla="*/ 347785 h 460699"/>
                <a:gd name="connsiteX2572" fmla="*/ 54667 w 461834"/>
                <a:gd name="connsiteY2572" fmla="*/ 349401 h 460699"/>
                <a:gd name="connsiteX2573" fmla="*/ 52359 w 461834"/>
                <a:gd name="connsiteY2573" fmla="*/ 357021 h 460699"/>
                <a:gd name="connsiteX2574" fmla="*/ 54667 w 461834"/>
                <a:gd name="connsiteY2574" fmla="*/ 349401 h 460699"/>
                <a:gd name="connsiteX2575" fmla="*/ 112623 w 461834"/>
                <a:gd name="connsiteY2575" fmla="*/ 298139 h 460699"/>
                <a:gd name="connsiteX2576" fmla="*/ 120011 w 461834"/>
                <a:gd name="connsiteY2576" fmla="*/ 302065 h 460699"/>
                <a:gd name="connsiteX2577" fmla="*/ 121859 w 461834"/>
                <a:gd name="connsiteY2577" fmla="*/ 290981 h 460699"/>
                <a:gd name="connsiteX2578" fmla="*/ 112623 w 461834"/>
                <a:gd name="connsiteY2578" fmla="*/ 298139 h 460699"/>
                <a:gd name="connsiteX2579" fmla="*/ 111006 w 461834"/>
                <a:gd name="connsiteY2579" fmla="*/ 301141 h 460699"/>
                <a:gd name="connsiteX2580" fmla="*/ 112392 w 461834"/>
                <a:gd name="connsiteY2580" fmla="*/ 305990 h 460699"/>
                <a:gd name="connsiteX2581" fmla="*/ 119319 w 461834"/>
                <a:gd name="connsiteY2581" fmla="*/ 303681 h 460699"/>
                <a:gd name="connsiteX2582" fmla="*/ 111006 w 461834"/>
                <a:gd name="connsiteY2582" fmla="*/ 301141 h 460699"/>
                <a:gd name="connsiteX2583" fmla="*/ 15415 w 461834"/>
                <a:gd name="connsiteY2583" fmla="*/ 230252 h 460699"/>
                <a:gd name="connsiteX2584" fmla="*/ 10104 w 461834"/>
                <a:gd name="connsiteY2584" fmla="*/ 234639 h 460699"/>
                <a:gd name="connsiteX2585" fmla="*/ 5948 w 461834"/>
                <a:gd name="connsiteY2585" fmla="*/ 225865 h 460699"/>
                <a:gd name="connsiteX2586" fmla="*/ 15415 w 461834"/>
                <a:gd name="connsiteY2586" fmla="*/ 230252 h 460699"/>
                <a:gd name="connsiteX2587" fmla="*/ 16569 w 461834"/>
                <a:gd name="connsiteY2587" fmla="*/ 231637 h 460699"/>
                <a:gd name="connsiteX2588" fmla="*/ 12182 w 461834"/>
                <a:gd name="connsiteY2588" fmla="*/ 236486 h 460699"/>
                <a:gd name="connsiteX2589" fmla="*/ 18878 w 461834"/>
                <a:gd name="connsiteY2589" fmla="*/ 237410 h 460699"/>
                <a:gd name="connsiteX2590" fmla="*/ 16569 w 461834"/>
                <a:gd name="connsiteY2590" fmla="*/ 231637 h 460699"/>
                <a:gd name="connsiteX2591" fmla="*/ 25805 w 461834"/>
                <a:gd name="connsiteY2591" fmla="*/ 167906 h 460699"/>
                <a:gd name="connsiteX2592" fmla="*/ 28345 w 461834"/>
                <a:gd name="connsiteY2592" fmla="*/ 173448 h 460699"/>
                <a:gd name="connsiteX2593" fmla="*/ 35503 w 461834"/>
                <a:gd name="connsiteY2593" fmla="*/ 176219 h 460699"/>
                <a:gd name="connsiteX2594" fmla="*/ 31347 w 461834"/>
                <a:gd name="connsiteY2594" fmla="*/ 168830 h 460699"/>
                <a:gd name="connsiteX2595" fmla="*/ 27883 w 461834"/>
                <a:gd name="connsiteY2595" fmla="*/ 165135 h 460699"/>
                <a:gd name="connsiteX2596" fmla="*/ 25805 w 461834"/>
                <a:gd name="connsiteY2596" fmla="*/ 167906 h 460699"/>
                <a:gd name="connsiteX2597" fmla="*/ 40583 w 461834"/>
                <a:gd name="connsiteY2597" fmla="*/ 181761 h 460699"/>
                <a:gd name="connsiteX2598" fmla="*/ 56284 w 461834"/>
                <a:gd name="connsiteY2598" fmla="*/ 218245 h 460699"/>
                <a:gd name="connsiteX2599" fmla="*/ 54206 w 461834"/>
                <a:gd name="connsiteY2599" fmla="*/ 218706 h 460699"/>
                <a:gd name="connsiteX2600" fmla="*/ 45201 w 461834"/>
                <a:gd name="connsiteY2600" fmla="*/ 194923 h 460699"/>
                <a:gd name="connsiteX2601" fmla="*/ 42199 w 461834"/>
                <a:gd name="connsiteY2601" fmla="*/ 189843 h 460699"/>
                <a:gd name="connsiteX2602" fmla="*/ 37350 w 461834"/>
                <a:gd name="connsiteY2602" fmla="*/ 187534 h 460699"/>
                <a:gd name="connsiteX2603" fmla="*/ 40583 w 461834"/>
                <a:gd name="connsiteY2603" fmla="*/ 181761 h 460699"/>
                <a:gd name="connsiteX2604" fmla="*/ 43815 w 461834"/>
                <a:gd name="connsiteY2604" fmla="*/ 197232 h 460699"/>
                <a:gd name="connsiteX2605" fmla="*/ 52820 w 461834"/>
                <a:gd name="connsiteY2605" fmla="*/ 218937 h 460699"/>
                <a:gd name="connsiteX2606" fmla="*/ 46817 w 461834"/>
                <a:gd name="connsiteY2606" fmla="*/ 220323 h 460699"/>
                <a:gd name="connsiteX2607" fmla="*/ 40583 w 461834"/>
                <a:gd name="connsiteY2607" fmla="*/ 214088 h 460699"/>
                <a:gd name="connsiteX2608" fmla="*/ 41968 w 461834"/>
                <a:gd name="connsiteY2608" fmla="*/ 204621 h 460699"/>
                <a:gd name="connsiteX2609" fmla="*/ 43815 w 461834"/>
                <a:gd name="connsiteY2609" fmla="*/ 197232 h 460699"/>
                <a:gd name="connsiteX2610" fmla="*/ 33887 w 461834"/>
                <a:gd name="connsiteY2610" fmla="*/ 169292 h 460699"/>
                <a:gd name="connsiteX2611" fmla="*/ 38736 w 461834"/>
                <a:gd name="connsiteY2611" fmla="*/ 175988 h 460699"/>
                <a:gd name="connsiteX2612" fmla="*/ 54437 w 461834"/>
                <a:gd name="connsiteY2612" fmla="*/ 205545 h 460699"/>
                <a:gd name="connsiteX2613" fmla="*/ 53513 w 461834"/>
                <a:gd name="connsiteY2613" fmla="*/ 190074 h 460699"/>
                <a:gd name="connsiteX2614" fmla="*/ 44277 w 461834"/>
                <a:gd name="connsiteY2614" fmla="*/ 179452 h 460699"/>
                <a:gd name="connsiteX2615" fmla="*/ 41275 w 461834"/>
                <a:gd name="connsiteY2615" fmla="*/ 173217 h 460699"/>
                <a:gd name="connsiteX2616" fmla="*/ 33887 w 461834"/>
                <a:gd name="connsiteY2616" fmla="*/ 169292 h 460699"/>
                <a:gd name="connsiteX2617" fmla="*/ 60440 w 461834"/>
                <a:gd name="connsiteY2617" fmla="*/ 202081 h 460699"/>
                <a:gd name="connsiteX2618" fmla="*/ 61594 w 461834"/>
                <a:gd name="connsiteY2618" fmla="*/ 205775 h 460699"/>
                <a:gd name="connsiteX2619" fmla="*/ 78681 w 461834"/>
                <a:gd name="connsiteY2619" fmla="*/ 188919 h 460699"/>
                <a:gd name="connsiteX2620" fmla="*/ 76141 w 461834"/>
                <a:gd name="connsiteY2620" fmla="*/ 187072 h 460699"/>
                <a:gd name="connsiteX2621" fmla="*/ 60440 w 461834"/>
                <a:gd name="connsiteY2621" fmla="*/ 202081 h 460699"/>
                <a:gd name="connsiteX2622" fmla="*/ 79835 w 461834"/>
                <a:gd name="connsiteY2622" fmla="*/ 180145 h 460699"/>
                <a:gd name="connsiteX2623" fmla="*/ 86993 w 461834"/>
                <a:gd name="connsiteY2623" fmla="*/ 186148 h 460699"/>
                <a:gd name="connsiteX2624" fmla="*/ 79373 w 461834"/>
                <a:gd name="connsiteY2624" fmla="*/ 187072 h 460699"/>
                <a:gd name="connsiteX2625" fmla="*/ 79835 w 461834"/>
                <a:gd name="connsiteY2625" fmla="*/ 180145 h 460699"/>
                <a:gd name="connsiteX2626" fmla="*/ 81452 w 461834"/>
                <a:gd name="connsiteY2626" fmla="*/ 178297 h 460699"/>
                <a:gd name="connsiteX2627" fmla="*/ 89302 w 461834"/>
                <a:gd name="connsiteY2627" fmla="*/ 183839 h 460699"/>
                <a:gd name="connsiteX2628" fmla="*/ 94382 w 461834"/>
                <a:gd name="connsiteY2628" fmla="*/ 171139 h 460699"/>
                <a:gd name="connsiteX2629" fmla="*/ 81452 w 461834"/>
                <a:gd name="connsiteY2629" fmla="*/ 178297 h 460699"/>
                <a:gd name="connsiteX2630" fmla="*/ 19802 w 461834"/>
                <a:gd name="connsiteY2630" fmla="*/ 164905 h 460699"/>
                <a:gd name="connsiteX2631" fmla="*/ 24651 w 461834"/>
                <a:gd name="connsiteY2631" fmla="*/ 166983 h 460699"/>
                <a:gd name="connsiteX2632" fmla="*/ 26036 w 461834"/>
                <a:gd name="connsiteY2632" fmla="*/ 160517 h 460699"/>
                <a:gd name="connsiteX2633" fmla="*/ 19802 w 461834"/>
                <a:gd name="connsiteY2633" fmla="*/ 164905 h 460699"/>
                <a:gd name="connsiteX2634" fmla="*/ 17724 w 461834"/>
                <a:gd name="connsiteY2634" fmla="*/ 163288 h 460699"/>
                <a:gd name="connsiteX2635" fmla="*/ 24882 w 461834"/>
                <a:gd name="connsiteY2635" fmla="*/ 159132 h 460699"/>
                <a:gd name="connsiteX2636" fmla="*/ 15415 w 461834"/>
                <a:gd name="connsiteY2636" fmla="*/ 150357 h 460699"/>
                <a:gd name="connsiteX2637" fmla="*/ 17724 w 461834"/>
                <a:gd name="connsiteY2637" fmla="*/ 163288 h 460699"/>
                <a:gd name="connsiteX2638" fmla="*/ 130171 w 461834"/>
                <a:gd name="connsiteY2638" fmla="*/ 56839 h 460699"/>
                <a:gd name="connsiteX2639" fmla="*/ 132942 w 461834"/>
                <a:gd name="connsiteY2639" fmla="*/ 54761 h 460699"/>
                <a:gd name="connsiteX2640" fmla="*/ 137560 w 461834"/>
                <a:gd name="connsiteY2640" fmla="*/ 43215 h 460699"/>
                <a:gd name="connsiteX2641" fmla="*/ 135251 w 461834"/>
                <a:gd name="connsiteY2641" fmla="*/ 43908 h 460699"/>
                <a:gd name="connsiteX2642" fmla="*/ 130171 w 461834"/>
                <a:gd name="connsiteY2642" fmla="*/ 56839 h 460699"/>
                <a:gd name="connsiteX2643" fmla="*/ 133865 w 461834"/>
                <a:gd name="connsiteY2643" fmla="*/ 36750 h 460699"/>
                <a:gd name="connsiteX2644" fmla="*/ 142178 w 461834"/>
                <a:gd name="connsiteY2644" fmla="*/ 37212 h 460699"/>
                <a:gd name="connsiteX2645" fmla="*/ 133865 w 461834"/>
                <a:gd name="connsiteY2645" fmla="*/ 36750 h 460699"/>
                <a:gd name="connsiteX2646" fmla="*/ 133865 w 461834"/>
                <a:gd name="connsiteY2646" fmla="*/ 34441 h 460699"/>
                <a:gd name="connsiteX2647" fmla="*/ 144256 w 461834"/>
                <a:gd name="connsiteY2647" fmla="*/ 34672 h 460699"/>
                <a:gd name="connsiteX2648" fmla="*/ 146334 w 461834"/>
                <a:gd name="connsiteY2648" fmla="*/ 22895 h 460699"/>
                <a:gd name="connsiteX2649" fmla="*/ 133865 w 461834"/>
                <a:gd name="connsiteY2649" fmla="*/ 34441 h 460699"/>
                <a:gd name="connsiteX2650" fmla="*/ 207752 w 461834"/>
                <a:gd name="connsiteY2650" fmla="*/ 28668 h 460699"/>
                <a:gd name="connsiteX2651" fmla="*/ 220914 w 461834"/>
                <a:gd name="connsiteY2651" fmla="*/ 25435 h 460699"/>
                <a:gd name="connsiteX2652" fmla="*/ 213063 w 461834"/>
                <a:gd name="connsiteY2652" fmla="*/ 33286 h 460699"/>
                <a:gd name="connsiteX2653" fmla="*/ 207752 w 461834"/>
                <a:gd name="connsiteY2653" fmla="*/ 28668 h 460699"/>
                <a:gd name="connsiteX2654" fmla="*/ 205674 w 461834"/>
                <a:gd name="connsiteY2654" fmla="*/ 29592 h 460699"/>
                <a:gd name="connsiteX2655" fmla="*/ 209830 w 461834"/>
                <a:gd name="connsiteY2655" fmla="*/ 34210 h 460699"/>
                <a:gd name="connsiteX2656" fmla="*/ 205674 w 461834"/>
                <a:gd name="connsiteY2656" fmla="*/ 29592 h 460699"/>
                <a:gd name="connsiteX2657" fmla="*/ 197593 w 461834"/>
                <a:gd name="connsiteY2657" fmla="*/ 1652 h 460699"/>
                <a:gd name="connsiteX2658" fmla="*/ 187433 w 461834"/>
                <a:gd name="connsiteY2658" fmla="*/ 7655 h 460699"/>
                <a:gd name="connsiteX2659" fmla="*/ 175658 w 461834"/>
                <a:gd name="connsiteY2659" fmla="*/ 10657 h 460699"/>
                <a:gd name="connsiteX2660" fmla="*/ 165729 w 461834"/>
                <a:gd name="connsiteY2660" fmla="*/ 14814 h 460699"/>
                <a:gd name="connsiteX2661" fmla="*/ 156955 w 461834"/>
                <a:gd name="connsiteY2661" fmla="*/ 29823 h 460699"/>
                <a:gd name="connsiteX2662" fmla="*/ 165036 w 461834"/>
                <a:gd name="connsiteY2662" fmla="*/ 22434 h 460699"/>
                <a:gd name="connsiteX2663" fmla="*/ 176119 w 461834"/>
                <a:gd name="connsiteY2663" fmla="*/ 18508 h 460699"/>
                <a:gd name="connsiteX2664" fmla="*/ 184894 w 461834"/>
                <a:gd name="connsiteY2664" fmla="*/ 15275 h 460699"/>
                <a:gd name="connsiteX2665" fmla="*/ 203827 w 461834"/>
                <a:gd name="connsiteY2665" fmla="*/ 19201 h 460699"/>
                <a:gd name="connsiteX2666" fmla="*/ 197593 w 461834"/>
                <a:gd name="connsiteY2666" fmla="*/ 1652 h 46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</a:cxnLst>
              <a:rect l="l" t="t" r="r" b="b"/>
              <a:pathLst>
                <a:path w="461834" h="460699">
                  <a:moveTo>
                    <a:pt x="297571" y="41368"/>
                  </a:moveTo>
                  <a:cubicBezTo>
                    <a:pt x="297341" y="41137"/>
                    <a:pt x="297110" y="40906"/>
                    <a:pt x="297571" y="40445"/>
                  </a:cubicBezTo>
                  <a:cubicBezTo>
                    <a:pt x="297802" y="40214"/>
                    <a:pt x="298264" y="40214"/>
                    <a:pt x="298726" y="40445"/>
                  </a:cubicBezTo>
                  <a:cubicBezTo>
                    <a:pt x="300342" y="41599"/>
                    <a:pt x="302189" y="42754"/>
                    <a:pt x="303806" y="44370"/>
                  </a:cubicBezTo>
                  <a:cubicBezTo>
                    <a:pt x="305422" y="45755"/>
                    <a:pt x="306807" y="47603"/>
                    <a:pt x="308193" y="49912"/>
                  </a:cubicBezTo>
                  <a:cubicBezTo>
                    <a:pt x="308424" y="50143"/>
                    <a:pt x="308193" y="50605"/>
                    <a:pt x="307962" y="50835"/>
                  </a:cubicBezTo>
                  <a:cubicBezTo>
                    <a:pt x="307500" y="50835"/>
                    <a:pt x="307038" y="50835"/>
                    <a:pt x="306807" y="50374"/>
                  </a:cubicBezTo>
                  <a:cubicBezTo>
                    <a:pt x="305422" y="48295"/>
                    <a:pt x="304037" y="46679"/>
                    <a:pt x="302420" y="45063"/>
                  </a:cubicBezTo>
                  <a:cubicBezTo>
                    <a:pt x="301035" y="43677"/>
                    <a:pt x="299419" y="42523"/>
                    <a:pt x="297571" y="41368"/>
                  </a:cubicBezTo>
                  <a:close/>
                  <a:moveTo>
                    <a:pt x="251854" y="50374"/>
                  </a:moveTo>
                  <a:cubicBezTo>
                    <a:pt x="251392" y="50143"/>
                    <a:pt x="251392" y="49681"/>
                    <a:pt x="251623" y="49450"/>
                  </a:cubicBezTo>
                  <a:cubicBezTo>
                    <a:pt x="251854" y="48988"/>
                    <a:pt x="252316" y="48988"/>
                    <a:pt x="252777" y="48988"/>
                  </a:cubicBezTo>
                  <a:lnTo>
                    <a:pt x="267324" y="55685"/>
                  </a:lnTo>
                  <a:cubicBezTo>
                    <a:pt x="267324" y="55685"/>
                    <a:pt x="267324" y="55685"/>
                    <a:pt x="267324" y="55685"/>
                  </a:cubicBezTo>
                  <a:lnTo>
                    <a:pt x="267324" y="55685"/>
                  </a:lnTo>
                  <a:cubicBezTo>
                    <a:pt x="270326" y="57070"/>
                    <a:pt x="272865" y="58455"/>
                    <a:pt x="275636" y="60072"/>
                  </a:cubicBezTo>
                  <a:cubicBezTo>
                    <a:pt x="278407" y="61688"/>
                    <a:pt x="281178" y="63305"/>
                    <a:pt x="283718" y="64921"/>
                  </a:cubicBezTo>
                  <a:cubicBezTo>
                    <a:pt x="283718" y="64921"/>
                    <a:pt x="283718" y="64921"/>
                    <a:pt x="283718" y="64921"/>
                  </a:cubicBezTo>
                  <a:lnTo>
                    <a:pt x="283718" y="64921"/>
                  </a:lnTo>
                  <a:lnTo>
                    <a:pt x="284641" y="65614"/>
                  </a:lnTo>
                  <a:cubicBezTo>
                    <a:pt x="289721" y="69539"/>
                    <a:pt x="294570" y="73234"/>
                    <a:pt x="301266" y="74619"/>
                  </a:cubicBezTo>
                  <a:cubicBezTo>
                    <a:pt x="301728" y="74619"/>
                    <a:pt x="302189" y="75081"/>
                    <a:pt x="301959" y="75543"/>
                  </a:cubicBezTo>
                  <a:cubicBezTo>
                    <a:pt x="301959" y="75774"/>
                    <a:pt x="301497" y="76005"/>
                    <a:pt x="301035" y="76005"/>
                  </a:cubicBezTo>
                  <a:cubicBezTo>
                    <a:pt x="293877" y="74619"/>
                    <a:pt x="288797" y="70694"/>
                    <a:pt x="283487" y="66768"/>
                  </a:cubicBezTo>
                  <a:lnTo>
                    <a:pt x="282794" y="66075"/>
                  </a:lnTo>
                  <a:cubicBezTo>
                    <a:pt x="280023" y="64228"/>
                    <a:pt x="277483" y="62612"/>
                    <a:pt x="274713" y="61226"/>
                  </a:cubicBezTo>
                  <a:cubicBezTo>
                    <a:pt x="271942" y="59610"/>
                    <a:pt x="269402" y="58225"/>
                    <a:pt x="266631" y="56839"/>
                  </a:cubicBezTo>
                  <a:lnTo>
                    <a:pt x="266631" y="56839"/>
                  </a:lnTo>
                  <a:lnTo>
                    <a:pt x="251854" y="50374"/>
                  </a:lnTo>
                  <a:close/>
                  <a:moveTo>
                    <a:pt x="271480" y="70001"/>
                  </a:moveTo>
                  <a:cubicBezTo>
                    <a:pt x="271249" y="70232"/>
                    <a:pt x="270556" y="70232"/>
                    <a:pt x="270326" y="70001"/>
                  </a:cubicBezTo>
                  <a:cubicBezTo>
                    <a:pt x="269864" y="69770"/>
                    <a:pt x="269864" y="69308"/>
                    <a:pt x="270095" y="69077"/>
                  </a:cubicBezTo>
                  <a:cubicBezTo>
                    <a:pt x="271711" y="67230"/>
                    <a:pt x="274713" y="66075"/>
                    <a:pt x="279100" y="65845"/>
                  </a:cubicBezTo>
                  <a:cubicBezTo>
                    <a:pt x="279561" y="65845"/>
                    <a:pt x="280023" y="66075"/>
                    <a:pt x="280023" y="66537"/>
                  </a:cubicBezTo>
                  <a:cubicBezTo>
                    <a:pt x="280023" y="66768"/>
                    <a:pt x="279792" y="67230"/>
                    <a:pt x="279331" y="67230"/>
                  </a:cubicBezTo>
                  <a:cubicBezTo>
                    <a:pt x="275636" y="67461"/>
                    <a:pt x="272865" y="68385"/>
                    <a:pt x="271480" y="70001"/>
                  </a:cubicBezTo>
                  <a:close/>
                  <a:moveTo>
                    <a:pt x="284641" y="77390"/>
                  </a:moveTo>
                  <a:cubicBezTo>
                    <a:pt x="284179" y="77390"/>
                    <a:pt x="283718" y="77159"/>
                    <a:pt x="283718" y="76697"/>
                  </a:cubicBezTo>
                  <a:cubicBezTo>
                    <a:pt x="283487" y="76235"/>
                    <a:pt x="283949" y="76005"/>
                    <a:pt x="284410" y="76005"/>
                  </a:cubicBezTo>
                  <a:cubicBezTo>
                    <a:pt x="284872" y="76005"/>
                    <a:pt x="285334" y="75774"/>
                    <a:pt x="286027" y="75774"/>
                  </a:cubicBezTo>
                  <a:cubicBezTo>
                    <a:pt x="289028" y="75312"/>
                    <a:pt x="292030" y="75081"/>
                    <a:pt x="296417" y="76466"/>
                  </a:cubicBezTo>
                  <a:cubicBezTo>
                    <a:pt x="296879" y="76697"/>
                    <a:pt x="297110" y="76928"/>
                    <a:pt x="296879" y="77390"/>
                  </a:cubicBezTo>
                  <a:cubicBezTo>
                    <a:pt x="296648" y="77621"/>
                    <a:pt x="296186" y="77852"/>
                    <a:pt x="295724" y="77852"/>
                  </a:cubicBezTo>
                  <a:cubicBezTo>
                    <a:pt x="292030" y="76466"/>
                    <a:pt x="289259" y="76697"/>
                    <a:pt x="286488" y="77159"/>
                  </a:cubicBezTo>
                  <a:cubicBezTo>
                    <a:pt x="285796" y="77159"/>
                    <a:pt x="285334" y="77159"/>
                    <a:pt x="284641" y="77390"/>
                  </a:cubicBezTo>
                  <a:close/>
                  <a:moveTo>
                    <a:pt x="307500" y="104406"/>
                  </a:moveTo>
                  <a:cubicBezTo>
                    <a:pt x="307269" y="104637"/>
                    <a:pt x="306807" y="104637"/>
                    <a:pt x="306346" y="104406"/>
                  </a:cubicBezTo>
                  <a:cubicBezTo>
                    <a:pt x="306115" y="104175"/>
                    <a:pt x="305884" y="103714"/>
                    <a:pt x="306346" y="103483"/>
                  </a:cubicBezTo>
                  <a:cubicBezTo>
                    <a:pt x="307962" y="101866"/>
                    <a:pt x="310271" y="101405"/>
                    <a:pt x="313503" y="102097"/>
                  </a:cubicBezTo>
                  <a:cubicBezTo>
                    <a:pt x="312349" y="101405"/>
                    <a:pt x="311194" y="100943"/>
                    <a:pt x="310040" y="100712"/>
                  </a:cubicBezTo>
                  <a:lnTo>
                    <a:pt x="310040" y="100712"/>
                  </a:lnTo>
                  <a:cubicBezTo>
                    <a:pt x="306346" y="99326"/>
                    <a:pt x="303113" y="98403"/>
                    <a:pt x="299880" y="98172"/>
                  </a:cubicBezTo>
                  <a:cubicBezTo>
                    <a:pt x="299419" y="97941"/>
                    <a:pt x="299188" y="97710"/>
                    <a:pt x="299188" y="97248"/>
                  </a:cubicBezTo>
                  <a:cubicBezTo>
                    <a:pt x="299188" y="97017"/>
                    <a:pt x="299650" y="96555"/>
                    <a:pt x="300111" y="96786"/>
                  </a:cubicBezTo>
                  <a:cubicBezTo>
                    <a:pt x="303344" y="97248"/>
                    <a:pt x="306807" y="97941"/>
                    <a:pt x="310733" y="99326"/>
                  </a:cubicBezTo>
                  <a:lnTo>
                    <a:pt x="310733" y="99326"/>
                  </a:lnTo>
                  <a:cubicBezTo>
                    <a:pt x="314427" y="100712"/>
                    <a:pt x="318583" y="102790"/>
                    <a:pt x="322970" y="105561"/>
                  </a:cubicBezTo>
                  <a:cubicBezTo>
                    <a:pt x="323201" y="105792"/>
                    <a:pt x="323432" y="106023"/>
                    <a:pt x="323201" y="106485"/>
                  </a:cubicBezTo>
                  <a:cubicBezTo>
                    <a:pt x="322970" y="106715"/>
                    <a:pt x="322277" y="106715"/>
                    <a:pt x="321816" y="106485"/>
                  </a:cubicBezTo>
                  <a:cubicBezTo>
                    <a:pt x="319045" y="104868"/>
                    <a:pt x="316505" y="103483"/>
                    <a:pt x="313965" y="102328"/>
                  </a:cubicBezTo>
                  <a:cubicBezTo>
                    <a:pt x="313965" y="102328"/>
                    <a:pt x="314196" y="102559"/>
                    <a:pt x="314196" y="102790"/>
                  </a:cubicBezTo>
                  <a:cubicBezTo>
                    <a:pt x="313965" y="103252"/>
                    <a:pt x="313503" y="103483"/>
                    <a:pt x="313042" y="103252"/>
                  </a:cubicBezTo>
                  <a:cubicBezTo>
                    <a:pt x="310733" y="102790"/>
                    <a:pt x="308885" y="103252"/>
                    <a:pt x="307500" y="104406"/>
                  </a:cubicBezTo>
                  <a:close/>
                  <a:moveTo>
                    <a:pt x="317660" y="110872"/>
                  </a:moveTo>
                  <a:cubicBezTo>
                    <a:pt x="317429" y="111103"/>
                    <a:pt x="316967" y="111103"/>
                    <a:pt x="316505" y="110872"/>
                  </a:cubicBezTo>
                  <a:cubicBezTo>
                    <a:pt x="316274" y="110641"/>
                    <a:pt x="316274" y="110179"/>
                    <a:pt x="316505" y="109948"/>
                  </a:cubicBezTo>
                  <a:cubicBezTo>
                    <a:pt x="318352" y="108794"/>
                    <a:pt x="320199" y="108101"/>
                    <a:pt x="321816" y="107639"/>
                  </a:cubicBezTo>
                  <a:cubicBezTo>
                    <a:pt x="323663" y="107408"/>
                    <a:pt x="325510" y="107639"/>
                    <a:pt x="327357" y="108101"/>
                  </a:cubicBezTo>
                  <a:cubicBezTo>
                    <a:pt x="327588" y="108101"/>
                    <a:pt x="328050" y="108563"/>
                    <a:pt x="327819" y="108794"/>
                  </a:cubicBezTo>
                  <a:cubicBezTo>
                    <a:pt x="327819" y="109255"/>
                    <a:pt x="327357" y="109486"/>
                    <a:pt x="326665" y="109255"/>
                  </a:cubicBezTo>
                  <a:cubicBezTo>
                    <a:pt x="325279" y="109025"/>
                    <a:pt x="323894" y="108794"/>
                    <a:pt x="322277" y="109025"/>
                  </a:cubicBezTo>
                  <a:cubicBezTo>
                    <a:pt x="320892" y="109255"/>
                    <a:pt x="319276" y="109948"/>
                    <a:pt x="317660" y="110872"/>
                  </a:cubicBezTo>
                  <a:close/>
                  <a:moveTo>
                    <a:pt x="338902" y="98403"/>
                  </a:moveTo>
                  <a:cubicBezTo>
                    <a:pt x="338671" y="98172"/>
                    <a:pt x="338671" y="97710"/>
                    <a:pt x="339133" y="97479"/>
                  </a:cubicBezTo>
                  <a:cubicBezTo>
                    <a:pt x="339364" y="97248"/>
                    <a:pt x="339826" y="97248"/>
                    <a:pt x="340287" y="97710"/>
                  </a:cubicBezTo>
                  <a:cubicBezTo>
                    <a:pt x="341904" y="99095"/>
                    <a:pt x="343982" y="99557"/>
                    <a:pt x="346522" y="98865"/>
                  </a:cubicBezTo>
                  <a:cubicBezTo>
                    <a:pt x="343982" y="95632"/>
                    <a:pt x="340287" y="91937"/>
                    <a:pt x="335208" y="88243"/>
                  </a:cubicBezTo>
                  <a:cubicBezTo>
                    <a:pt x="335208" y="88243"/>
                    <a:pt x="334977" y="88243"/>
                    <a:pt x="334977" y="88474"/>
                  </a:cubicBezTo>
                  <a:cubicBezTo>
                    <a:pt x="331513" y="91245"/>
                    <a:pt x="328281" y="91475"/>
                    <a:pt x="325279" y="89166"/>
                  </a:cubicBezTo>
                  <a:cubicBezTo>
                    <a:pt x="325048" y="88705"/>
                    <a:pt x="325048" y="88243"/>
                    <a:pt x="325279" y="88012"/>
                  </a:cubicBezTo>
                  <a:cubicBezTo>
                    <a:pt x="325741" y="87781"/>
                    <a:pt x="326203" y="87781"/>
                    <a:pt x="326665" y="88012"/>
                  </a:cubicBezTo>
                  <a:cubicBezTo>
                    <a:pt x="328743" y="89859"/>
                    <a:pt x="331052" y="89628"/>
                    <a:pt x="333822" y="87319"/>
                  </a:cubicBezTo>
                  <a:cubicBezTo>
                    <a:pt x="333822" y="87319"/>
                    <a:pt x="333822" y="87319"/>
                    <a:pt x="334053" y="87319"/>
                  </a:cubicBezTo>
                  <a:cubicBezTo>
                    <a:pt x="331052" y="85010"/>
                    <a:pt x="327588" y="82932"/>
                    <a:pt x="323663" y="80392"/>
                  </a:cubicBezTo>
                  <a:cubicBezTo>
                    <a:pt x="323432" y="80161"/>
                    <a:pt x="323201" y="79930"/>
                    <a:pt x="323432" y="79468"/>
                  </a:cubicBezTo>
                  <a:cubicBezTo>
                    <a:pt x="323894" y="79237"/>
                    <a:pt x="324356" y="79237"/>
                    <a:pt x="324817" y="79468"/>
                  </a:cubicBezTo>
                  <a:cubicBezTo>
                    <a:pt x="336824" y="86857"/>
                    <a:pt x="344905" y="93554"/>
                    <a:pt x="348600" y="99326"/>
                  </a:cubicBezTo>
                  <a:cubicBezTo>
                    <a:pt x="348831" y="99788"/>
                    <a:pt x="348600" y="100250"/>
                    <a:pt x="348369" y="100250"/>
                  </a:cubicBezTo>
                  <a:cubicBezTo>
                    <a:pt x="347907" y="100481"/>
                    <a:pt x="347676" y="100481"/>
                    <a:pt x="347445" y="100250"/>
                  </a:cubicBezTo>
                  <a:cubicBezTo>
                    <a:pt x="343982" y="101174"/>
                    <a:pt x="341211" y="100712"/>
                    <a:pt x="338902" y="98403"/>
                  </a:cubicBezTo>
                  <a:close/>
                  <a:moveTo>
                    <a:pt x="359683" y="62843"/>
                  </a:moveTo>
                  <a:cubicBezTo>
                    <a:pt x="359683" y="62612"/>
                    <a:pt x="359914" y="62150"/>
                    <a:pt x="360376" y="62150"/>
                  </a:cubicBezTo>
                  <a:cubicBezTo>
                    <a:pt x="360837" y="62150"/>
                    <a:pt x="361299" y="62381"/>
                    <a:pt x="361299" y="62612"/>
                  </a:cubicBezTo>
                  <a:cubicBezTo>
                    <a:pt x="362454" y="66768"/>
                    <a:pt x="363146" y="70694"/>
                    <a:pt x="363377" y="74619"/>
                  </a:cubicBezTo>
                  <a:cubicBezTo>
                    <a:pt x="363377" y="78314"/>
                    <a:pt x="363146" y="82008"/>
                    <a:pt x="361992" y="85703"/>
                  </a:cubicBezTo>
                  <a:cubicBezTo>
                    <a:pt x="361761" y="85934"/>
                    <a:pt x="361530" y="85934"/>
                    <a:pt x="361299" y="86165"/>
                  </a:cubicBezTo>
                  <a:cubicBezTo>
                    <a:pt x="361992" y="87550"/>
                    <a:pt x="362685" y="89166"/>
                    <a:pt x="363146" y="90783"/>
                  </a:cubicBezTo>
                  <a:cubicBezTo>
                    <a:pt x="363377" y="91245"/>
                    <a:pt x="363146" y="91706"/>
                    <a:pt x="362685" y="91706"/>
                  </a:cubicBezTo>
                  <a:cubicBezTo>
                    <a:pt x="362223" y="91706"/>
                    <a:pt x="361761" y="91475"/>
                    <a:pt x="361530" y="91245"/>
                  </a:cubicBezTo>
                  <a:cubicBezTo>
                    <a:pt x="360376" y="87781"/>
                    <a:pt x="359221" y="85010"/>
                    <a:pt x="357836" y="82470"/>
                  </a:cubicBezTo>
                  <a:lnTo>
                    <a:pt x="357143" y="81085"/>
                  </a:lnTo>
                  <a:cubicBezTo>
                    <a:pt x="356912" y="80623"/>
                    <a:pt x="357143" y="80161"/>
                    <a:pt x="357605" y="80161"/>
                  </a:cubicBezTo>
                  <a:cubicBezTo>
                    <a:pt x="358067" y="79930"/>
                    <a:pt x="358528" y="80161"/>
                    <a:pt x="358759" y="80623"/>
                  </a:cubicBezTo>
                  <a:lnTo>
                    <a:pt x="359452" y="82008"/>
                  </a:lnTo>
                  <a:cubicBezTo>
                    <a:pt x="359683" y="82701"/>
                    <a:pt x="360145" y="83394"/>
                    <a:pt x="360606" y="84317"/>
                  </a:cubicBezTo>
                  <a:cubicBezTo>
                    <a:pt x="361530" y="81085"/>
                    <a:pt x="361761" y="77852"/>
                    <a:pt x="361530" y="74619"/>
                  </a:cubicBezTo>
                  <a:cubicBezTo>
                    <a:pt x="361530" y="70925"/>
                    <a:pt x="360837" y="66999"/>
                    <a:pt x="359683" y="62843"/>
                  </a:cubicBezTo>
                  <a:close/>
                  <a:moveTo>
                    <a:pt x="336824" y="43446"/>
                  </a:moveTo>
                  <a:cubicBezTo>
                    <a:pt x="336593" y="42985"/>
                    <a:pt x="336824" y="42754"/>
                    <a:pt x="337286" y="42523"/>
                  </a:cubicBezTo>
                  <a:cubicBezTo>
                    <a:pt x="337748" y="42523"/>
                    <a:pt x="338209" y="42754"/>
                    <a:pt x="338440" y="43215"/>
                  </a:cubicBezTo>
                  <a:cubicBezTo>
                    <a:pt x="339364" y="45986"/>
                    <a:pt x="340749" y="48757"/>
                    <a:pt x="342135" y="51528"/>
                  </a:cubicBezTo>
                  <a:cubicBezTo>
                    <a:pt x="343751" y="54068"/>
                    <a:pt x="345367" y="56377"/>
                    <a:pt x="347676" y="58455"/>
                  </a:cubicBezTo>
                  <a:cubicBezTo>
                    <a:pt x="347907" y="58455"/>
                    <a:pt x="347907" y="58686"/>
                    <a:pt x="347907" y="58686"/>
                  </a:cubicBezTo>
                  <a:lnTo>
                    <a:pt x="347907" y="58686"/>
                  </a:lnTo>
                  <a:cubicBezTo>
                    <a:pt x="349985" y="61226"/>
                    <a:pt x="351832" y="63766"/>
                    <a:pt x="353218" y="66306"/>
                  </a:cubicBezTo>
                  <a:cubicBezTo>
                    <a:pt x="354603" y="68615"/>
                    <a:pt x="355527" y="71155"/>
                    <a:pt x="355758" y="73234"/>
                  </a:cubicBezTo>
                  <a:cubicBezTo>
                    <a:pt x="355989" y="73695"/>
                    <a:pt x="355527" y="73926"/>
                    <a:pt x="355065" y="73926"/>
                  </a:cubicBezTo>
                  <a:cubicBezTo>
                    <a:pt x="354603" y="73926"/>
                    <a:pt x="354141" y="73695"/>
                    <a:pt x="354141" y="73234"/>
                  </a:cubicBezTo>
                  <a:cubicBezTo>
                    <a:pt x="353910" y="71386"/>
                    <a:pt x="352987" y="69077"/>
                    <a:pt x="351601" y="66768"/>
                  </a:cubicBezTo>
                  <a:cubicBezTo>
                    <a:pt x="350216" y="64459"/>
                    <a:pt x="348600" y="61919"/>
                    <a:pt x="346522" y="59379"/>
                  </a:cubicBezTo>
                  <a:cubicBezTo>
                    <a:pt x="343982" y="57301"/>
                    <a:pt x="342135" y="54761"/>
                    <a:pt x="340518" y="51990"/>
                  </a:cubicBezTo>
                  <a:cubicBezTo>
                    <a:pt x="339133" y="49219"/>
                    <a:pt x="337748" y="46448"/>
                    <a:pt x="336824" y="43446"/>
                  </a:cubicBezTo>
                  <a:close/>
                  <a:moveTo>
                    <a:pt x="348369" y="48988"/>
                  </a:moveTo>
                  <a:cubicBezTo>
                    <a:pt x="348369" y="48526"/>
                    <a:pt x="349062" y="48526"/>
                    <a:pt x="349523" y="48757"/>
                  </a:cubicBezTo>
                  <a:cubicBezTo>
                    <a:pt x="349754" y="48757"/>
                    <a:pt x="349985" y="49219"/>
                    <a:pt x="349754" y="49681"/>
                  </a:cubicBezTo>
                  <a:cubicBezTo>
                    <a:pt x="348831" y="51528"/>
                    <a:pt x="349292" y="54068"/>
                    <a:pt x="351371" y="56839"/>
                  </a:cubicBezTo>
                  <a:cubicBezTo>
                    <a:pt x="351601" y="57301"/>
                    <a:pt x="351601" y="57763"/>
                    <a:pt x="351140" y="57994"/>
                  </a:cubicBezTo>
                  <a:cubicBezTo>
                    <a:pt x="350678" y="57994"/>
                    <a:pt x="350216" y="57994"/>
                    <a:pt x="349985" y="57532"/>
                  </a:cubicBezTo>
                  <a:cubicBezTo>
                    <a:pt x="347445" y="54299"/>
                    <a:pt x="346984" y="51297"/>
                    <a:pt x="348369" y="48988"/>
                  </a:cubicBezTo>
                  <a:close/>
                  <a:moveTo>
                    <a:pt x="343289" y="70001"/>
                  </a:moveTo>
                  <a:cubicBezTo>
                    <a:pt x="342827" y="69770"/>
                    <a:pt x="342596" y="69539"/>
                    <a:pt x="342596" y="69077"/>
                  </a:cubicBezTo>
                  <a:cubicBezTo>
                    <a:pt x="342827" y="68846"/>
                    <a:pt x="343289" y="68615"/>
                    <a:pt x="343751" y="68615"/>
                  </a:cubicBezTo>
                  <a:cubicBezTo>
                    <a:pt x="347907" y="70001"/>
                    <a:pt x="351601" y="72310"/>
                    <a:pt x="355065" y="76005"/>
                  </a:cubicBezTo>
                  <a:cubicBezTo>
                    <a:pt x="355296" y="76235"/>
                    <a:pt x="355296" y="76697"/>
                    <a:pt x="354834" y="76928"/>
                  </a:cubicBezTo>
                  <a:cubicBezTo>
                    <a:pt x="354372" y="77159"/>
                    <a:pt x="353910" y="76928"/>
                    <a:pt x="353680" y="76697"/>
                  </a:cubicBezTo>
                  <a:cubicBezTo>
                    <a:pt x="350447" y="73465"/>
                    <a:pt x="346984" y="71155"/>
                    <a:pt x="343289" y="70001"/>
                  </a:cubicBezTo>
                  <a:close/>
                  <a:moveTo>
                    <a:pt x="392239" y="92399"/>
                  </a:moveTo>
                  <a:cubicBezTo>
                    <a:pt x="392470" y="91937"/>
                    <a:pt x="392932" y="91706"/>
                    <a:pt x="393394" y="91937"/>
                  </a:cubicBezTo>
                  <a:cubicBezTo>
                    <a:pt x="393856" y="91937"/>
                    <a:pt x="394087" y="92168"/>
                    <a:pt x="394087" y="92630"/>
                  </a:cubicBezTo>
                  <a:cubicBezTo>
                    <a:pt x="393394" y="97479"/>
                    <a:pt x="391085" y="101174"/>
                    <a:pt x="387160" y="103483"/>
                  </a:cubicBezTo>
                  <a:cubicBezTo>
                    <a:pt x="386698" y="103714"/>
                    <a:pt x="386467" y="103714"/>
                    <a:pt x="386236" y="103483"/>
                  </a:cubicBezTo>
                  <a:cubicBezTo>
                    <a:pt x="385774" y="106715"/>
                    <a:pt x="385312" y="109948"/>
                    <a:pt x="384389" y="112950"/>
                  </a:cubicBezTo>
                  <a:lnTo>
                    <a:pt x="384389" y="112950"/>
                  </a:lnTo>
                  <a:lnTo>
                    <a:pt x="384389" y="112950"/>
                  </a:lnTo>
                  <a:cubicBezTo>
                    <a:pt x="383927" y="114105"/>
                    <a:pt x="383696" y="115259"/>
                    <a:pt x="383465" y="116414"/>
                  </a:cubicBezTo>
                  <a:cubicBezTo>
                    <a:pt x="383465" y="116875"/>
                    <a:pt x="383696" y="117337"/>
                    <a:pt x="383696" y="117568"/>
                  </a:cubicBezTo>
                  <a:cubicBezTo>
                    <a:pt x="383696" y="118030"/>
                    <a:pt x="383465" y="118261"/>
                    <a:pt x="383003" y="118492"/>
                  </a:cubicBezTo>
                  <a:cubicBezTo>
                    <a:pt x="383003" y="119877"/>
                    <a:pt x="382773" y="121494"/>
                    <a:pt x="383003" y="123110"/>
                  </a:cubicBezTo>
                  <a:cubicBezTo>
                    <a:pt x="385543" y="120570"/>
                    <a:pt x="387621" y="117799"/>
                    <a:pt x="389469" y="114797"/>
                  </a:cubicBezTo>
                  <a:cubicBezTo>
                    <a:pt x="391316" y="111795"/>
                    <a:pt x="392932" y="108563"/>
                    <a:pt x="394317" y="105330"/>
                  </a:cubicBezTo>
                  <a:cubicBezTo>
                    <a:pt x="394548" y="105099"/>
                    <a:pt x="395010" y="104868"/>
                    <a:pt x="395472" y="104868"/>
                  </a:cubicBezTo>
                  <a:cubicBezTo>
                    <a:pt x="395934" y="105099"/>
                    <a:pt x="396165" y="105561"/>
                    <a:pt x="395934" y="105792"/>
                  </a:cubicBezTo>
                  <a:cubicBezTo>
                    <a:pt x="394548" y="109255"/>
                    <a:pt x="392932" y="112488"/>
                    <a:pt x="390854" y="115490"/>
                  </a:cubicBezTo>
                  <a:cubicBezTo>
                    <a:pt x="389007" y="118723"/>
                    <a:pt x="386698" y="121725"/>
                    <a:pt x="383696" y="124726"/>
                  </a:cubicBezTo>
                  <a:cubicBezTo>
                    <a:pt x="383696" y="124726"/>
                    <a:pt x="383465" y="124957"/>
                    <a:pt x="383234" y="124957"/>
                  </a:cubicBezTo>
                  <a:cubicBezTo>
                    <a:pt x="383465" y="127266"/>
                    <a:pt x="384158" y="129575"/>
                    <a:pt x="384851" y="131885"/>
                  </a:cubicBezTo>
                  <a:cubicBezTo>
                    <a:pt x="385082" y="132346"/>
                    <a:pt x="384620" y="132577"/>
                    <a:pt x="384389" y="132808"/>
                  </a:cubicBezTo>
                  <a:cubicBezTo>
                    <a:pt x="383927" y="132808"/>
                    <a:pt x="383465" y="132577"/>
                    <a:pt x="383234" y="132115"/>
                  </a:cubicBezTo>
                  <a:cubicBezTo>
                    <a:pt x="381387" y="126574"/>
                    <a:pt x="380695" y="121263"/>
                    <a:pt x="381618" y="116414"/>
                  </a:cubicBezTo>
                  <a:cubicBezTo>
                    <a:pt x="381156" y="114566"/>
                    <a:pt x="380233" y="112719"/>
                    <a:pt x="379078" y="111103"/>
                  </a:cubicBezTo>
                  <a:cubicBezTo>
                    <a:pt x="377924" y="109255"/>
                    <a:pt x="376077" y="107408"/>
                    <a:pt x="374460" y="105561"/>
                  </a:cubicBezTo>
                  <a:cubicBezTo>
                    <a:pt x="374229" y="105330"/>
                    <a:pt x="374229" y="104868"/>
                    <a:pt x="374460" y="104637"/>
                  </a:cubicBezTo>
                  <a:cubicBezTo>
                    <a:pt x="374922" y="104406"/>
                    <a:pt x="375384" y="104406"/>
                    <a:pt x="375846" y="104868"/>
                  </a:cubicBezTo>
                  <a:cubicBezTo>
                    <a:pt x="377462" y="106485"/>
                    <a:pt x="379309" y="108563"/>
                    <a:pt x="380695" y="110641"/>
                  </a:cubicBezTo>
                  <a:cubicBezTo>
                    <a:pt x="381387" y="111565"/>
                    <a:pt x="381849" y="112488"/>
                    <a:pt x="382311" y="113412"/>
                  </a:cubicBezTo>
                  <a:cubicBezTo>
                    <a:pt x="382542" y="113181"/>
                    <a:pt x="382542" y="112950"/>
                    <a:pt x="382773" y="112488"/>
                  </a:cubicBezTo>
                  <a:lnTo>
                    <a:pt x="382773" y="112488"/>
                  </a:lnTo>
                  <a:cubicBezTo>
                    <a:pt x="383927" y="108563"/>
                    <a:pt x="384389" y="104406"/>
                    <a:pt x="384620" y="100019"/>
                  </a:cubicBezTo>
                  <a:lnTo>
                    <a:pt x="384620" y="99326"/>
                  </a:lnTo>
                  <a:cubicBezTo>
                    <a:pt x="381618" y="99095"/>
                    <a:pt x="379771" y="97248"/>
                    <a:pt x="378847" y="93323"/>
                  </a:cubicBezTo>
                  <a:cubicBezTo>
                    <a:pt x="378616" y="93092"/>
                    <a:pt x="379078" y="92630"/>
                    <a:pt x="379540" y="92630"/>
                  </a:cubicBezTo>
                  <a:cubicBezTo>
                    <a:pt x="380002" y="92630"/>
                    <a:pt x="380464" y="92861"/>
                    <a:pt x="380464" y="93092"/>
                  </a:cubicBezTo>
                  <a:cubicBezTo>
                    <a:pt x="381156" y="96094"/>
                    <a:pt x="382542" y="97710"/>
                    <a:pt x="384851" y="97941"/>
                  </a:cubicBezTo>
                  <a:cubicBezTo>
                    <a:pt x="384851" y="94246"/>
                    <a:pt x="384851" y="90321"/>
                    <a:pt x="384851" y="86395"/>
                  </a:cubicBezTo>
                  <a:cubicBezTo>
                    <a:pt x="384851" y="86165"/>
                    <a:pt x="385312" y="85703"/>
                    <a:pt x="385774" y="85703"/>
                  </a:cubicBezTo>
                  <a:cubicBezTo>
                    <a:pt x="386236" y="85703"/>
                    <a:pt x="386698" y="86165"/>
                    <a:pt x="386698" y="86395"/>
                  </a:cubicBezTo>
                  <a:cubicBezTo>
                    <a:pt x="386698" y="90552"/>
                    <a:pt x="386698" y="94477"/>
                    <a:pt x="386467" y="98403"/>
                  </a:cubicBezTo>
                  <a:cubicBezTo>
                    <a:pt x="386698" y="98403"/>
                    <a:pt x="386698" y="98634"/>
                    <a:pt x="386698" y="98634"/>
                  </a:cubicBezTo>
                  <a:cubicBezTo>
                    <a:pt x="386698" y="98865"/>
                    <a:pt x="386698" y="99095"/>
                    <a:pt x="386467" y="99326"/>
                  </a:cubicBezTo>
                  <a:cubicBezTo>
                    <a:pt x="386467" y="99557"/>
                    <a:pt x="386467" y="99788"/>
                    <a:pt x="386467" y="100250"/>
                  </a:cubicBezTo>
                  <a:cubicBezTo>
                    <a:pt x="386467" y="100943"/>
                    <a:pt x="386236" y="101635"/>
                    <a:pt x="386236" y="102328"/>
                  </a:cubicBezTo>
                  <a:cubicBezTo>
                    <a:pt x="389700" y="100019"/>
                    <a:pt x="391778" y="96786"/>
                    <a:pt x="392239" y="92399"/>
                  </a:cubicBezTo>
                  <a:close/>
                  <a:moveTo>
                    <a:pt x="425027" y="136503"/>
                  </a:moveTo>
                  <a:cubicBezTo>
                    <a:pt x="425489" y="136503"/>
                    <a:pt x="425720" y="136965"/>
                    <a:pt x="425489" y="137426"/>
                  </a:cubicBezTo>
                  <a:cubicBezTo>
                    <a:pt x="425258" y="137657"/>
                    <a:pt x="424796" y="137888"/>
                    <a:pt x="424334" y="137657"/>
                  </a:cubicBezTo>
                  <a:cubicBezTo>
                    <a:pt x="424334" y="137657"/>
                    <a:pt x="424334" y="137657"/>
                    <a:pt x="424103" y="137888"/>
                  </a:cubicBezTo>
                  <a:lnTo>
                    <a:pt x="424103" y="137888"/>
                  </a:lnTo>
                  <a:cubicBezTo>
                    <a:pt x="422487" y="138581"/>
                    <a:pt x="419716" y="140890"/>
                    <a:pt x="416945" y="143430"/>
                  </a:cubicBezTo>
                  <a:cubicBezTo>
                    <a:pt x="414406" y="145970"/>
                    <a:pt x="411866" y="148741"/>
                    <a:pt x="411173" y="150126"/>
                  </a:cubicBezTo>
                  <a:cubicBezTo>
                    <a:pt x="410942" y="150588"/>
                    <a:pt x="410942" y="150588"/>
                    <a:pt x="410942" y="150588"/>
                  </a:cubicBezTo>
                  <a:cubicBezTo>
                    <a:pt x="411173" y="151050"/>
                    <a:pt x="410942" y="151512"/>
                    <a:pt x="410711" y="151512"/>
                  </a:cubicBezTo>
                  <a:cubicBezTo>
                    <a:pt x="410249" y="151743"/>
                    <a:pt x="409788" y="151743"/>
                    <a:pt x="409557" y="151281"/>
                  </a:cubicBezTo>
                  <a:lnTo>
                    <a:pt x="409557" y="151512"/>
                  </a:lnTo>
                  <a:lnTo>
                    <a:pt x="409557" y="151512"/>
                  </a:lnTo>
                  <a:lnTo>
                    <a:pt x="409557" y="151512"/>
                  </a:lnTo>
                  <a:cubicBezTo>
                    <a:pt x="407710" y="155206"/>
                    <a:pt x="406555" y="159363"/>
                    <a:pt x="405401" y="163750"/>
                  </a:cubicBezTo>
                  <a:cubicBezTo>
                    <a:pt x="404246" y="167906"/>
                    <a:pt x="403322" y="172525"/>
                    <a:pt x="402861" y="177374"/>
                  </a:cubicBezTo>
                  <a:cubicBezTo>
                    <a:pt x="402861" y="177835"/>
                    <a:pt x="402399" y="178066"/>
                    <a:pt x="401937" y="178066"/>
                  </a:cubicBezTo>
                  <a:cubicBezTo>
                    <a:pt x="401475" y="178066"/>
                    <a:pt x="401013" y="177605"/>
                    <a:pt x="401244" y="177374"/>
                  </a:cubicBezTo>
                  <a:cubicBezTo>
                    <a:pt x="401706" y="172294"/>
                    <a:pt x="402630" y="167675"/>
                    <a:pt x="403553" y="163288"/>
                  </a:cubicBezTo>
                  <a:cubicBezTo>
                    <a:pt x="404708" y="158901"/>
                    <a:pt x="406093" y="154745"/>
                    <a:pt x="407940" y="150819"/>
                  </a:cubicBezTo>
                  <a:lnTo>
                    <a:pt x="407940" y="150819"/>
                  </a:lnTo>
                  <a:lnTo>
                    <a:pt x="415560" y="131423"/>
                  </a:lnTo>
                  <a:cubicBezTo>
                    <a:pt x="415560" y="130961"/>
                    <a:pt x="416022" y="130961"/>
                    <a:pt x="416484" y="130961"/>
                  </a:cubicBezTo>
                  <a:cubicBezTo>
                    <a:pt x="416945" y="131192"/>
                    <a:pt x="417176" y="131423"/>
                    <a:pt x="417176" y="131885"/>
                  </a:cubicBezTo>
                  <a:lnTo>
                    <a:pt x="411173" y="147355"/>
                  </a:lnTo>
                  <a:cubicBezTo>
                    <a:pt x="412327" y="145739"/>
                    <a:pt x="413944" y="144123"/>
                    <a:pt x="415791" y="142506"/>
                  </a:cubicBezTo>
                  <a:cubicBezTo>
                    <a:pt x="418562" y="139735"/>
                    <a:pt x="421563" y="137426"/>
                    <a:pt x="423180" y="136734"/>
                  </a:cubicBezTo>
                  <a:lnTo>
                    <a:pt x="423411" y="136503"/>
                  </a:lnTo>
                  <a:cubicBezTo>
                    <a:pt x="423872" y="136272"/>
                    <a:pt x="424565" y="136272"/>
                    <a:pt x="425027" y="136503"/>
                  </a:cubicBezTo>
                  <a:close/>
                  <a:moveTo>
                    <a:pt x="417869" y="154052"/>
                  </a:moveTo>
                  <a:cubicBezTo>
                    <a:pt x="418100" y="153821"/>
                    <a:pt x="418793" y="153821"/>
                    <a:pt x="419023" y="154283"/>
                  </a:cubicBezTo>
                  <a:cubicBezTo>
                    <a:pt x="419485" y="154514"/>
                    <a:pt x="419485" y="154975"/>
                    <a:pt x="419023" y="155206"/>
                  </a:cubicBezTo>
                  <a:cubicBezTo>
                    <a:pt x="414867" y="158439"/>
                    <a:pt x="412097" y="162134"/>
                    <a:pt x="410480" y="166290"/>
                  </a:cubicBezTo>
                  <a:cubicBezTo>
                    <a:pt x="410480" y="166521"/>
                    <a:pt x="409788" y="166752"/>
                    <a:pt x="409326" y="166752"/>
                  </a:cubicBezTo>
                  <a:cubicBezTo>
                    <a:pt x="409095" y="166521"/>
                    <a:pt x="408633" y="166059"/>
                    <a:pt x="408864" y="165828"/>
                  </a:cubicBezTo>
                  <a:cubicBezTo>
                    <a:pt x="410480" y="161441"/>
                    <a:pt x="413482" y="157746"/>
                    <a:pt x="417869" y="154052"/>
                  </a:cubicBezTo>
                  <a:close/>
                  <a:moveTo>
                    <a:pt x="401244" y="146432"/>
                  </a:moveTo>
                  <a:cubicBezTo>
                    <a:pt x="401013" y="145970"/>
                    <a:pt x="401244" y="145739"/>
                    <a:pt x="401475" y="145508"/>
                  </a:cubicBezTo>
                  <a:cubicBezTo>
                    <a:pt x="401937" y="145277"/>
                    <a:pt x="402399" y="145508"/>
                    <a:pt x="402630" y="145970"/>
                  </a:cubicBezTo>
                  <a:cubicBezTo>
                    <a:pt x="404939" y="149665"/>
                    <a:pt x="405631" y="153590"/>
                    <a:pt x="404708" y="157285"/>
                  </a:cubicBezTo>
                  <a:cubicBezTo>
                    <a:pt x="404708" y="157746"/>
                    <a:pt x="404246" y="157977"/>
                    <a:pt x="403784" y="157977"/>
                  </a:cubicBezTo>
                  <a:cubicBezTo>
                    <a:pt x="403322" y="157746"/>
                    <a:pt x="403092" y="157515"/>
                    <a:pt x="403092" y="157054"/>
                  </a:cubicBezTo>
                  <a:cubicBezTo>
                    <a:pt x="403784" y="153590"/>
                    <a:pt x="403322" y="149895"/>
                    <a:pt x="401244" y="146432"/>
                  </a:cubicBezTo>
                  <a:close/>
                  <a:moveTo>
                    <a:pt x="406786" y="132808"/>
                  </a:moveTo>
                  <a:cubicBezTo>
                    <a:pt x="406555" y="132346"/>
                    <a:pt x="406786" y="132115"/>
                    <a:pt x="407017" y="131885"/>
                  </a:cubicBezTo>
                  <a:cubicBezTo>
                    <a:pt x="407479" y="131654"/>
                    <a:pt x="407940" y="131885"/>
                    <a:pt x="408171" y="132115"/>
                  </a:cubicBezTo>
                  <a:cubicBezTo>
                    <a:pt x="409788" y="134886"/>
                    <a:pt x="410249" y="137426"/>
                    <a:pt x="409788" y="140197"/>
                  </a:cubicBezTo>
                  <a:cubicBezTo>
                    <a:pt x="409557" y="140659"/>
                    <a:pt x="409095" y="140890"/>
                    <a:pt x="408633" y="140890"/>
                  </a:cubicBezTo>
                  <a:cubicBezTo>
                    <a:pt x="408171" y="140659"/>
                    <a:pt x="407940" y="140428"/>
                    <a:pt x="407940" y="139966"/>
                  </a:cubicBezTo>
                  <a:cubicBezTo>
                    <a:pt x="408633" y="137426"/>
                    <a:pt x="408171" y="135117"/>
                    <a:pt x="406786" y="132808"/>
                  </a:cubicBezTo>
                  <a:close/>
                  <a:moveTo>
                    <a:pt x="339595" y="135348"/>
                  </a:moveTo>
                  <a:cubicBezTo>
                    <a:pt x="339133" y="135348"/>
                    <a:pt x="338671" y="135117"/>
                    <a:pt x="338671" y="134655"/>
                  </a:cubicBezTo>
                  <a:cubicBezTo>
                    <a:pt x="338671" y="134425"/>
                    <a:pt x="339133" y="133963"/>
                    <a:pt x="339595" y="134194"/>
                  </a:cubicBezTo>
                  <a:cubicBezTo>
                    <a:pt x="342135" y="134194"/>
                    <a:pt x="344675" y="134655"/>
                    <a:pt x="346984" y="135348"/>
                  </a:cubicBezTo>
                  <a:cubicBezTo>
                    <a:pt x="349292" y="136272"/>
                    <a:pt x="351371" y="137195"/>
                    <a:pt x="353680" y="138350"/>
                  </a:cubicBezTo>
                  <a:cubicBezTo>
                    <a:pt x="354141" y="138581"/>
                    <a:pt x="354141" y="139043"/>
                    <a:pt x="353910" y="139274"/>
                  </a:cubicBezTo>
                  <a:cubicBezTo>
                    <a:pt x="353680" y="139735"/>
                    <a:pt x="353218" y="139735"/>
                    <a:pt x="352756" y="139505"/>
                  </a:cubicBezTo>
                  <a:cubicBezTo>
                    <a:pt x="350678" y="138581"/>
                    <a:pt x="348600" y="137426"/>
                    <a:pt x="346291" y="136734"/>
                  </a:cubicBezTo>
                  <a:cubicBezTo>
                    <a:pt x="344213" y="136041"/>
                    <a:pt x="341904" y="135579"/>
                    <a:pt x="339595" y="135348"/>
                  </a:cubicBezTo>
                  <a:close/>
                  <a:moveTo>
                    <a:pt x="350216" y="147586"/>
                  </a:moveTo>
                  <a:cubicBezTo>
                    <a:pt x="349523" y="147586"/>
                    <a:pt x="349292" y="147355"/>
                    <a:pt x="349292" y="146894"/>
                  </a:cubicBezTo>
                  <a:cubicBezTo>
                    <a:pt x="349062" y="146432"/>
                    <a:pt x="349523" y="146201"/>
                    <a:pt x="349985" y="146201"/>
                  </a:cubicBezTo>
                  <a:cubicBezTo>
                    <a:pt x="355065" y="146201"/>
                    <a:pt x="359221" y="147817"/>
                    <a:pt x="362915" y="151512"/>
                  </a:cubicBezTo>
                  <a:cubicBezTo>
                    <a:pt x="363146" y="151743"/>
                    <a:pt x="363146" y="152205"/>
                    <a:pt x="362915" y="152435"/>
                  </a:cubicBezTo>
                  <a:cubicBezTo>
                    <a:pt x="362454" y="152666"/>
                    <a:pt x="361992" y="152666"/>
                    <a:pt x="361530" y="152435"/>
                  </a:cubicBezTo>
                  <a:cubicBezTo>
                    <a:pt x="358297" y="148972"/>
                    <a:pt x="354603" y="147586"/>
                    <a:pt x="350216" y="147586"/>
                  </a:cubicBezTo>
                  <a:close/>
                  <a:moveTo>
                    <a:pt x="355989" y="126805"/>
                  </a:moveTo>
                  <a:cubicBezTo>
                    <a:pt x="355989" y="126343"/>
                    <a:pt x="356219" y="126112"/>
                    <a:pt x="356681" y="126112"/>
                  </a:cubicBezTo>
                  <a:cubicBezTo>
                    <a:pt x="357143" y="126112"/>
                    <a:pt x="357605" y="126574"/>
                    <a:pt x="357605" y="126805"/>
                  </a:cubicBezTo>
                  <a:cubicBezTo>
                    <a:pt x="357605" y="128421"/>
                    <a:pt x="357605" y="130037"/>
                    <a:pt x="358067" y="131885"/>
                  </a:cubicBezTo>
                  <a:cubicBezTo>
                    <a:pt x="358297" y="133501"/>
                    <a:pt x="359221" y="135348"/>
                    <a:pt x="360376" y="137195"/>
                  </a:cubicBezTo>
                  <a:cubicBezTo>
                    <a:pt x="360606" y="137657"/>
                    <a:pt x="360376" y="137888"/>
                    <a:pt x="360145" y="138119"/>
                  </a:cubicBezTo>
                  <a:cubicBezTo>
                    <a:pt x="359683" y="138350"/>
                    <a:pt x="358990" y="138119"/>
                    <a:pt x="358990" y="137888"/>
                  </a:cubicBezTo>
                  <a:cubicBezTo>
                    <a:pt x="357605" y="135810"/>
                    <a:pt x="356681" y="133732"/>
                    <a:pt x="356219" y="131885"/>
                  </a:cubicBezTo>
                  <a:cubicBezTo>
                    <a:pt x="355989" y="130268"/>
                    <a:pt x="355758" y="128421"/>
                    <a:pt x="355989" y="126805"/>
                  </a:cubicBezTo>
                  <a:close/>
                  <a:moveTo>
                    <a:pt x="366610" y="139505"/>
                  </a:moveTo>
                  <a:cubicBezTo>
                    <a:pt x="366610" y="139043"/>
                    <a:pt x="366841" y="138812"/>
                    <a:pt x="367302" y="138812"/>
                  </a:cubicBezTo>
                  <a:cubicBezTo>
                    <a:pt x="367764" y="138812"/>
                    <a:pt x="368226" y="139274"/>
                    <a:pt x="368226" y="139505"/>
                  </a:cubicBezTo>
                  <a:cubicBezTo>
                    <a:pt x="368226" y="142275"/>
                    <a:pt x="368457" y="144815"/>
                    <a:pt x="369150" y="147586"/>
                  </a:cubicBezTo>
                  <a:cubicBezTo>
                    <a:pt x="369842" y="150357"/>
                    <a:pt x="370997" y="153359"/>
                    <a:pt x="372844" y="156361"/>
                  </a:cubicBezTo>
                  <a:cubicBezTo>
                    <a:pt x="373075" y="156592"/>
                    <a:pt x="372844" y="156823"/>
                    <a:pt x="372613" y="157054"/>
                  </a:cubicBezTo>
                  <a:cubicBezTo>
                    <a:pt x="375153" y="159825"/>
                    <a:pt x="377693" y="162134"/>
                    <a:pt x="380925" y="163981"/>
                  </a:cubicBezTo>
                  <a:cubicBezTo>
                    <a:pt x="381156" y="164212"/>
                    <a:pt x="381387" y="164674"/>
                    <a:pt x="380925" y="164905"/>
                  </a:cubicBezTo>
                  <a:cubicBezTo>
                    <a:pt x="380695" y="165366"/>
                    <a:pt x="380233" y="165366"/>
                    <a:pt x="379771" y="165135"/>
                  </a:cubicBezTo>
                  <a:cubicBezTo>
                    <a:pt x="373075" y="160979"/>
                    <a:pt x="368226" y="154514"/>
                    <a:pt x="363377" y="147817"/>
                  </a:cubicBezTo>
                  <a:lnTo>
                    <a:pt x="362454" y="146663"/>
                  </a:lnTo>
                  <a:cubicBezTo>
                    <a:pt x="362454" y="146663"/>
                    <a:pt x="362454" y="146432"/>
                    <a:pt x="362223" y="146432"/>
                  </a:cubicBezTo>
                  <a:cubicBezTo>
                    <a:pt x="361299" y="143430"/>
                    <a:pt x="359914" y="141352"/>
                    <a:pt x="358528" y="139735"/>
                  </a:cubicBezTo>
                  <a:cubicBezTo>
                    <a:pt x="356912" y="138350"/>
                    <a:pt x="355296" y="137195"/>
                    <a:pt x="353449" y="136272"/>
                  </a:cubicBezTo>
                  <a:lnTo>
                    <a:pt x="353449" y="136272"/>
                  </a:lnTo>
                  <a:cubicBezTo>
                    <a:pt x="353449" y="136272"/>
                    <a:pt x="353449" y="136272"/>
                    <a:pt x="353449" y="136272"/>
                  </a:cubicBezTo>
                  <a:cubicBezTo>
                    <a:pt x="347907" y="131885"/>
                    <a:pt x="345829" y="128652"/>
                    <a:pt x="343751" y="125188"/>
                  </a:cubicBezTo>
                  <a:cubicBezTo>
                    <a:pt x="343520" y="124495"/>
                    <a:pt x="343058" y="123803"/>
                    <a:pt x="342596" y="123341"/>
                  </a:cubicBezTo>
                  <a:cubicBezTo>
                    <a:pt x="342366" y="122879"/>
                    <a:pt x="342596" y="122417"/>
                    <a:pt x="343058" y="122417"/>
                  </a:cubicBezTo>
                  <a:cubicBezTo>
                    <a:pt x="343289" y="122186"/>
                    <a:pt x="343982" y="122417"/>
                    <a:pt x="344213" y="122648"/>
                  </a:cubicBezTo>
                  <a:cubicBezTo>
                    <a:pt x="344675" y="123341"/>
                    <a:pt x="344905" y="124034"/>
                    <a:pt x="345367" y="124726"/>
                  </a:cubicBezTo>
                  <a:cubicBezTo>
                    <a:pt x="347445" y="127959"/>
                    <a:pt x="349292" y="131192"/>
                    <a:pt x="354603" y="135117"/>
                  </a:cubicBezTo>
                  <a:cubicBezTo>
                    <a:pt x="356450" y="136272"/>
                    <a:pt x="358297" y="137195"/>
                    <a:pt x="359914" y="139043"/>
                  </a:cubicBezTo>
                  <a:cubicBezTo>
                    <a:pt x="361530" y="140659"/>
                    <a:pt x="362915" y="142968"/>
                    <a:pt x="364070" y="145970"/>
                  </a:cubicBezTo>
                  <a:lnTo>
                    <a:pt x="364763" y="147125"/>
                  </a:lnTo>
                  <a:cubicBezTo>
                    <a:pt x="366379" y="149203"/>
                    <a:pt x="367995" y="151512"/>
                    <a:pt x="369611" y="153590"/>
                  </a:cubicBezTo>
                  <a:cubicBezTo>
                    <a:pt x="368688" y="151512"/>
                    <a:pt x="367995" y="149665"/>
                    <a:pt x="367533" y="147817"/>
                  </a:cubicBezTo>
                  <a:cubicBezTo>
                    <a:pt x="366841" y="145046"/>
                    <a:pt x="366610" y="142275"/>
                    <a:pt x="366610" y="139505"/>
                  </a:cubicBezTo>
                  <a:close/>
                  <a:moveTo>
                    <a:pt x="441190" y="176450"/>
                  </a:moveTo>
                  <a:cubicBezTo>
                    <a:pt x="441190" y="175988"/>
                    <a:pt x="441651" y="175757"/>
                    <a:pt x="442113" y="175757"/>
                  </a:cubicBezTo>
                  <a:cubicBezTo>
                    <a:pt x="442575" y="175757"/>
                    <a:pt x="443037" y="175988"/>
                    <a:pt x="443037" y="176450"/>
                  </a:cubicBezTo>
                  <a:cubicBezTo>
                    <a:pt x="443268" y="183146"/>
                    <a:pt x="443268" y="189612"/>
                    <a:pt x="442575" y="196077"/>
                  </a:cubicBezTo>
                  <a:cubicBezTo>
                    <a:pt x="441882" y="202543"/>
                    <a:pt x="440728" y="208777"/>
                    <a:pt x="438650" y="214781"/>
                  </a:cubicBezTo>
                  <a:cubicBezTo>
                    <a:pt x="438650" y="215243"/>
                    <a:pt x="438188" y="215474"/>
                    <a:pt x="437726" y="215243"/>
                  </a:cubicBezTo>
                  <a:cubicBezTo>
                    <a:pt x="437264" y="215243"/>
                    <a:pt x="437033" y="214781"/>
                    <a:pt x="437033" y="214319"/>
                  </a:cubicBezTo>
                  <a:cubicBezTo>
                    <a:pt x="439112" y="208546"/>
                    <a:pt x="440266" y="202312"/>
                    <a:pt x="440959" y="195846"/>
                  </a:cubicBezTo>
                  <a:cubicBezTo>
                    <a:pt x="441421" y="189612"/>
                    <a:pt x="441421" y="182915"/>
                    <a:pt x="441190" y="176450"/>
                  </a:cubicBezTo>
                  <a:close/>
                  <a:moveTo>
                    <a:pt x="453658" y="191921"/>
                  </a:moveTo>
                  <a:cubicBezTo>
                    <a:pt x="454120" y="191690"/>
                    <a:pt x="454582" y="191690"/>
                    <a:pt x="454813" y="192152"/>
                  </a:cubicBezTo>
                  <a:cubicBezTo>
                    <a:pt x="455274" y="192383"/>
                    <a:pt x="455043" y="192845"/>
                    <a:pt x="454813" y="193075"/>
                  </a:cubicBezTo>
                  <a:cubicBezTo>
                    <a:pt x="451118" y="195154"/>
                    <a:pt x="448809" y="197463"/>
                    <a:pt x="447655" y="200003"/>
                  </a:cubicBezTo>
                  <a:cubicBezTo>
                    <a:pt x="447424" y="200465"/>
                    <a:pt x="446962" y="200695"/>
                    <a:pt x="446500" y="200465"/>
                  </a:cubicBezTo>
                  <a:cubicBezTo>
                    <a:pt x="446038" y="200234"/>
                    <a:pt x="445808" y="200003"/>
                    <a:pt x="446038" y="199541"/>
                  </a:cubicBezTo>
                  <a:cubicBezTo>
                    <a:pt x="447193" y="196539"/>
                    <a:pt x="449733" y="193999"/>
                    <a:pt x="453658" y="191921"/>
                  </a:cubicBezTo>
                  <a:close/>
                  <a:moveTo>
                    <a:pt x="451349" y="179452"/>
                  </a:moveTo>
                  <a:cubicBezTo>
                    <a:pt x="451811" y="179221"/>
                    <a:pt x="452273" y="179452"/>
                    <a:pt x="452273" y="179914"/>
                  </a:cubicBezTo>
                  <a:cubicBezTo>
                    <a:pt x="452504" y="180375"/>
                    <a:pt x="452273" y="180606"/>
                    <a:pt x="451811" y="180837"/>
                  </a:cubicBezTo>
                  <a:cubicBezTo>
                    <a:pt x="448809" y="181530"/>
                    <a:pt x="448117" y="182915"/>
                    <a:pt x="447193" y="184070"/>
                  </a:cubicBezTo>
                  <a:cubicBezTo>
                    <a:pt x="446962" y="184532"/>
                    <a:pt x="446731" y="184763"/>
                    <a:pt x="446731" y="184994"/>
                  </a:cubicBezTo>
                  <a:cubicBezTo>
                    <a:pt x="446500" y="185455"/>
                    <a:pt x="445808" y="185455"/>
                    <a:pt x="445577" y="185225"/>
                  </a:cubicBezTo>
                  <a:cubicBezTo>
                    <a:pt x="445115" y="184994"/>
                    <a:pt x="444884" y="184763"/>
                    <a:pt x="445115" y="184301"/>
                  </a:cubicBezTo>
                  <a:cubicBezTo>
                    <a:pt x="445346" y="184070"/>
                    <a:pt x="445577" y="183839"/>
                    <a:pt x="445577" y="183608"/>
                  </a:cubicBezTo>
                  <a:cubicBezTo>
                    <a:pt x="446500" y="181992"/>
                    <a:pt x="447655" y="180375"/>
                    <a:pt x="451349" y="179452"/>
                  </a:cubicBezTo>
                  <a:close/>
                  <a:moveTo>
                    <a:pt x="434494" y="183146"/>
                  </a:moveTo>
                  <a:cubicBezTo>
                    <a:pt x="434032" y="183146"/>
                    <a:pt x="433570" y="182915"/>
                    <a:pt x="433570" y="182454"/>
                  </a:cubicBezTo>
                  <a:cubicBezTo>
                    <a:pt x="433570" y="181992"/>
                    <a:pt x="434032" y="181761"/>
                    <a:pt x="434494" y="181761"/>
                  </a:cubicBezTo>
                  <a:cubicBezTo>
                    <a:pt x="437264" y="181992"/>
                    <a:pt x="439112" y="184301"/>
                    <a:pt x="440266" y="188457"/>
                  </a:cubicBezTo>
                  <a:cubicBezTo>
                    <a:pt x="440266" y="188688"/>
                    <a:pt x="440035" y="189150"/>
                    <a:pt x="439573" y="189150"/>
                  </a:cubicBezTo>
                  <a:cubicBezTo>
                    <a:pt x="439112" y="189150"/>
                    <a:pt x="438650" y="188919"/>
                    <a:pt x="438650" y="188688"/>
                  </a:cubicBezTo>
                  <a:cubicBezTo>
                    <a:pt x="437726" y="185225"/>
                    <a:pt x="436341" y="183377"/>
                    <a:pt x="434494" y="183146"/>
                  </a:cubicBezTo>
                  <a:close/>
                  <a:moveTo>
                    <a:pt x="431030" y="193075"/>
                  </a:moveTo>
                  <a:cubicBezTo>
                    <a:pt x="430799" y="192614"/>
                    <a:pt x="430799" y="192152"/>
                    <a:pt x="431030" y="191921"/>
                  </a:cubicBezTo>
                  <a:cubicBezTo>
                    <a:pt x="431492" y="191690"/>
                    <a:pt x="431954" y="191921"/>
                    <a:pt x="432416" y="192152"/>
                  </a:cubicBezTo>
                  <a:cubicBezTo>
                    <a:pt x="433801" y="193537"/>
                    <a:pt x="435186" y="195154"/>
                    <a:pt x="436572" y="196770"/>
                  </a:cubicBezTo>
                  <a:cubicBezTo>
                    <a:pt x="437726" y="198386"/>
                    <a:pt x="438881" y="200234"/>
                    <a:pt x="439804" y="202312"/>
                  </a:cubicBezTo>
                  <a:cubicBezTo>
                    <a:pt x="439804" y="202543"/>
                    <a:pt x="439573" y="203005"/>
                    <a:pt x="439112" y="203005"/>
                  </a:cubicBezTo>
                  <a:cubicBezTo>
                    <a:pt x="438650" y="203235"/>
                    <a:pt x="438188" y="203005"/>
                    <a:pt x="438188" y="202543"/>
                  </a:cubicBezTo>
                  <a:cubicBezTo>
                    <a:pt x="437264" y="200695"/>
                    <a:pt x="436341" y="198848"/>
                    <a:pt x="435186" y="197463"/>
                  </a:cubicBezTo>
                  <a:cubicBezTo>
                    <a:pt x="433801" y="195846"/>
                    <a:pt x="432416" y="194461"/>
                    <a:pt x="431030" y="193075"/>
                  </a:cubicBezTo>
                  <a:close/>
                  <a:moveTo>
                    <a:pt x="428259" y="204852"/>
                  </a:moveTo>
                  <a:cubicBezTo>
                    <a:pt x="427567" y="204852"/>
                    <a:pt x="427336" y="204621"/>
                    <a:pt x="427105" y="204159"/>
                  </a:cubicBezTo>
                  <a:cubicBezTo>
                    <a:pt x="427105" y="203928"/>
                    <a:pt x="427336" y="203466"/>
                    <a:pt x="427798" y="203466"/>
                  </a:cubicBezTo>
                  <a:cubicBezTo>
                    <a:pt x="430107" y="203235"/>
                    <a:pt x="432877" y="205083"/>
                    <a:pt x="434724" y="207161"/>
                  </a:cubicBezTo>
                  <a:cubicBezTo>
                    <a:pt x="435186" y="207854"/>
                    <a:pt x="435879" y="208315"/>
                    <a:pt x="436110" y="209008"/>
                  </a:cubicBezTo>
                  <a:cubicBezTo>
                    <a:pt x="436572" y="209701"/>
                    <a:pt x="436803" y="210163"/>
                    <a:pt x="437033" y="210625"/>
                  </a:cubicBezTo>
                  <a:cubicBezTo>
                    <a:pt x="437264" y="211548"/>
                    <a:pt x="437033" y="212010"/>
                    <a:pt x="436572" y="212472"/>
                  </a:cubicBezTo>
                  <a:cubicBezTo>
                    <a:pt x="436110" y="212472"/>
                    <a:pt x="435648" y="212472"/>
                    <a:pt x="435186" y="212241"/>
                  </a:cubicBezTo>
                  <a:cubicBezTo>
                    <a:pt x="434955" y="211779"/>
                    <a:pt x="434955" y="211548"/>
                    <a:pt x="435417" y="211317"/>
                  </a:cubicBezTo>
                  <a:cubicBezTo>
                    <a:pt x="435417" y="211317"/>
                    <a:pt x="435417" y="211086"/>
                    <a:pt x="435417" y="210855"/>
                  </a:cubicBezTo>
                  <a:cubicBezTo>
                    <a:pt x="435186" y="210625"/>
                    <a:pt x="434955" y="210163"/>
                    <a:pt x="434724" y="209470"/>
                  </a:cubicBezTo>
                  <a:cubicBezTo>
                    <a:pt x="434263" y="209008"/>
                    <a:pt x="433801" y="208546"/>
                    <a:pt x="433339" y="207854"/>
                  </a:cubicBezTo>
                  <a:cubicBezTo>
                    <a:pt x="431723" y="206237"/>
                    <a:pt x="429645" y="204621"/>
                    <a:pt x="428259" y="204852"/>
                  </a:cubicBezTo>
                  <a:close/>
                  <a:moveTo>
                    <a:pt x="449502" y="204159"/>
                  </a:moveTo>
                  <a:cubicBezTo>
                    <a:pt x="449964" y="203928"/>
                    <a:pt x="450426" y="204159"/>
                    <a:pt x="450656" y="204390"/>
                  </a:cubicBezTo>
                  <a:cubicBezTo>
                    <a:pt x="450887" y="204852"/>
                    <a:pt x="450656" y="205314"/>
                    <a:pt x="450195" y="205314"/>
                  </a:cubicBezTo>
                  <a:cubicBezTo>
                    <a:pt x="446038" y="206699"/>
                    <a:pt x="443499" y="209701"/>
                    <a:pt x="442575" y="214319"/>
                  </a:cubicBezTo>
                  <a:cubicBezTo>
                    <a:pt x="442575" y="214781"/>
                    <a:pt x="442113" y="215012"/>
                    <a:pt x="441651" y="214781"/>
                  </a:cubicBezTo>
                  <a:cubicBezTo>
                    <a:pt x="441190" y="214781"/>
                    <a:pt x="440728" y="214550"/>
                    <a:pt x="440959" y="214088"/>
                  </a:cubicBezTo>
                  <a:cubicBezTo>
                    <a:pt x="441882" y="209008"/>
                    <a:pt x="444653" y="205775"/>
                    <a:pt x="449502" y="204159"/>
                  </a:cubicBezTo>
                  <a:close/>
                  <a:moveTo>
                    <a:pt x="408171" y="227250"/>
                  </a:moveTo>
                  <a:cubicBezTo>
                    <a:pt x="408171" y="227019"/>
                    <a:pt x="408633" y="226557"/>
                    <a:pt x="409095" y="226557"/>
                  </a:cubicBezTo>
                  <a:cubicBezTo>
                    <a:pt x="409557" y="226788"/>
                    <a:pt x="410018" y="227019"/>
                    <a:pt x="410018" y="227481"/>
                  </a:cubicBezTo>
                  <a:cubicBezTo>
                    <a:pt x="410018" y="229328"/>
                    <a:pt x="410018" y="231406"/>
                    <a:pt x="410249" y="233254"/>
                  </a:cubicBezTo>
                  <a:cubicBezTo>
                    <a:pt x="410480" y="234870"/>
                    <a:pt x="410942" y="236255"/>
                    <a:pt x="411635" y="237872"/>
                  </a:cubicBezTo>
                  <a:cubicBezTo>
                    <a:pt x="411635" y="237872"/>
                    <a:pt x="411866" y="237641"/>
                    <a:pt x="412097" y="237641"/>
                  </a:cubicBezTo>
                  <a:lnTo>
                    <a:pt x="412558" y="236948"/>
                  </a:lnTo>
                  <a:cubicBezTo>
                    <a:pt x="415560" y="232792"/>
                    <a:pt x="418562" y="228635"/>
                    <a:pt x="421332" y="224479"/>
                  </a:cubicBezTo>
                  <a:cubicBezTo>
                    <a:pt x="421563" y="224017"/>
                    <a:pt x="422256" y="224017"/>
                    <a:pt x="422487" y="224248"/>
                  </a:cubicBezTo>
                  <a:cubicBezTo>
                    <a:pt x="422949" y="224248"/>
                    <a:pt x="423180" y="224710"/>
                    <a:pt x="422949" y="225172"/>
                  </a:cubicBezTo>
                  <a:cubicBezTo>
                    <a:pt x="419947" y="229328"/>
                    <a:pt x="417176" y="233485"/>
                    <a:pt x="413944" y="237641"/>
                  </a:cubicBezTo>
                  <a:lnTo>
                    <a:pt x="413944" y="237641"/>
                  </a:lnTo>
                  <a:cubicBezTo>
                    <a:pt x="415560" y="237641"/>
                    <a:pt x="416945" y="237410"/>
                    <a:pt x="418562" y="236717"/>
                  </a:cubicBezTo>
                  <a:cubicBezTo>
                    <a:pt x="421102" y="236025"/>
                    <a:pt x="423641" y="234639"/>
                    <a:pt x="426181" y="233254"/>
                  </a:cubicBezTo>
                  <a:cubicBezTo>
                    <a:pt x="426643" y="233023"/>
                    <a:pt x="427105" y="233023"/>
                    <a:pt x="427336" y="233485"/>
                  </a:cubicBezTo>
                  <a:cubicBezTo>
                    <a:pt x="427567" y="233715"/>
                    <a:pt x="427567" y="234177"/>
                    <a:pt x="427336" y="234408"/>
                  </a:cubicBezTo>
                  <a:cubicBezTo>
                    <a:pt x="424565" y="236025"/>
                    <a:pt x="421794" y="237179"/>
                    <a:pt x="419254" y="238103"/>
                  </a:cubicBezTo>
                  <a:cubicBezTo>
                    <a:pt x="417176" y="238795"/>
                    <a:pt x="415098" y="239257"/>
                    <a:pt x="413020" y="239257"/>
                  </a:cubicBezTo>
                  <a:cubicBezTo>
                    <a:pt x="410249" y="242952"/>
                    <a:pt x="407479" y="246646"/>
                    <a:pt x="404477" y="250341"/>
                  </a:cubicBezTo>
                  <a:lnTo>
                    <a:pt x="404477" y="250341"/>
                  </a:lnTo>
                  <a:lnTo>
                    <a:pt x="404477" y="250341"/>
                  </a:lnTo>
                  <a:cubicBezTo>
                    <a:pt x="404015" y="250572"/>
                    <a:pt x="403784" y="251034"/>
                    <a:pt x="403322" y="251265"/>
                  </a:cubicBezTo>
                  <a:cubicBezTo>
                    <a:pt x="406093" y="251034"/>
                    <a:pt x="408633" y="250341"/>
                    <a:pt x="411173" y="248955"/>
                  </a:cubicBezTo>
                  <a:cubicBezTo>
                    <a:pt x="413713" y="247570"/>
                    <a:pt x="416253" y="245954"/>
                    <a:pt x="418793" y="243645"/>
                  </a:cubicBezTo>
                  <a:cubicBezTo>
                    <a:pt x="419023" y="243414"/>
                    <a:pt x="419485" y="243414"/>
                    <a:pt x="419947" y="243645"/>
                  </a:cubicBezTo>
                  <a:cubicBezTo>
                    <a:pt x="420409" y="243875"/>
                    <a:pt x="420409" y="244337"/>
                    <a:pt x="419947" y="244568"/>
                  </a:cubicBezTo>
                  <a:cubicBezTo>
                    <a:pt x="417407" y="246877"/>
                    <a:pt x="414867" y="248725"/>
                    <a:pt x="412097" y="250110"/>
                  </a:cubicBezTo>
                  <a:cubicBezTo>
                    <a:pt x="409326" y="251495"/>
                    <a:pt x="406324" y="252419"/>
                    <a:pt x="403553" y="252650"/>
                  </a:cubicBezTo>
                  <a:cubicBezTo>
                    <a:pt x="403092" y="252881"/>
                    <a:pt x="402630" y="252650"/>
                    <a:pt x="402630" y="252188"/>
                  </a:cubicBezTo>
                  <a:cubicBezTo>
                    <a:pt x="399166" y="256114"/>
                    <a:pt x="397088" y="260501"/>
                    <a:pt x="396396" y="264888"/>
                  </a:cubicBezTo>
                  <a:lnTo>
                    <a:pt x="396396" y="265119"/>
                  </a:lnTo>
                  <a:lnTo>
                    <a:pt x="396396" y="265119"/>
                  </a:lnTo>
                  <a:cubicBezTo>
                    <a:pt x="395703" y="267659"/>
                    <a:pt x="394779" y="270199"/>
                    <a:pt x="393625" y="272508"/>
                  </a:cubicBezTo>
                  <a:cubicBezTo>
                    <a:pt x="392470" y="275048"/>
                    <a:pt x="391085" y="277126"/>
                    <a:pt x="389007" y="279205"/>
                  </a:cubicBezTo>
                  <a:cubicBezTo>
                    <a:pt x="388776" y="279435"/>
                    <a:pt x="388314" y="279435"/>
                    <a:pt x="387852" y="279205"/>
                  </a:cubicBezTo>
                  <a:cubicBezTo>
                    <a:pt x="387391" y="278974"/>
                    <a:pt x="387391" y="278512"/>
                    <a:pt x="387621" y="278281"/>
                  </a:cubicBezTo>
                  <a:cubicBezTo>
                    <a:pt x="389700" y="276434"/>
                    <a:pt x="391085" y="274355"/>
                    <a:pt x="392008" y="272046"/>
                  </a:cubicBezTo>
                  <a:cubicBezTo>
                    <a:pt x="393163" y="269737"/>
                    <a:pt x="393856" y="267197"/>
                    <a:pt x="394548" y="264657"/>
                  </a:cubicBezTo>
                  <a:cubicBezTo>
                    <a:pt x="395703" y="259115"/>
                    <a:pt x="398474" y="254035"/>
                    <a:pt x="403092" y="249417"/>
                  </a:cubicBezTo>
                  <a:cubicBezTo>
                    <a:pt x="405631" y="246185"/>
                    <a:pt x="408171" y="242721"/>
                    <a:pt x="410711" y="239488"/>
                  </a:cubicBezTo>
                  <a:cubicBezTo>
                    <a:pt x="410480" y="239488"/>
                    <a:pt x="410480" y="239257"/>
                    <a:pt x="410480" y="239257"/>
                  </a:cubicBezTo>
                  <a:cubicBezTo>
                    <a:pt x="409326" y="237410"/>
                    <a:pt x="408864" y="235332"/>
                    <a:pt x="408633" y="233254"/>
                  </a:cubicBezTo>
                  <a:cubicBezTo>
                    <a:pt x="408171" y="231406"/>
                    <a:pt x="408171" y="229328"/>
                    <a:pt x="408171" y="227250"/>
                  </a:cubicBezTo>
                  <a:close/>
                  <a:moveTo>
                    <a:pt x="401244" y="235332"/>
                  </a:moveTo>
                  <a:cubicBezTo>
                    <a:pt x="401475" y="234870"/>
                    <a:pt x="401937" y="234639"/>
                    <a:pt x="402399" y="234870"/>
                  </a:cubicBezTo>
                  <a:cubicBezTo>
                    <a:pt x="402861" y="234870"/>
                    <a:pt x="403092" y="235332"/>
                    <a:pt x="403092" y="235563"/>
                  </a:cubicBezTo>
                  <a:cubicBezTo>
                    <a:pt x="401475" y="240412"/>
                    <a:pt x="401013" y="245492"/>
                    <a:pt x="401244" y="250803"/>
                  </a:cubicBezTo>
                  <a:cubicBezTo>
                    <a:pt x="401244" y="251034"/>
                    <a:pt x="401013" y="251495"/>
                    <a:pt x="400552" y="251495"/>
                  </a:cubicBezTo>
                  <a:cubicBezTo>
                    <a:pt x="400090" y="251495"/>
                    <a:pt x="399628" y="251034"/>
                    <a:pt x="399628" y="250803"/>
                  </a:cubicBezTo>
                  <a:cubicBezTo>
                    <a:pt x="399166" y="245261"/>
                    <a:pt x="399859" y="240181"/>
                    <a:pt x="401244" y="235332"/>
                  </a:cubicBezTo>
                  <a:close/>
                  <a:moveTo>
                    <a:pt x="390854" y="253343"/>
                  </a:moveTo>
                  <a:cubicBezTo>
                    <a:pt x="390854" y="253112"/>
                    <a:pt x="391316" y="252881"/>
                    <a:pt x="391778" y="252881"/>
                  </a:cubicBezTo>
                  <a:cubicBezTo>
                    <a:pt x="392239" y="253112"/>
                    <a:pt x="392701" y="253343"/>
                    <a:pt x="392470" y="253805"/>
                  </a:cubicBezTo>
                  <a:cubicBezTo>
                    <a:pt x="392008" y="255421"/>
                    <a:pt x="391778" y="257268"/>
                    <a:pt x="391778" y="259115"/>
                  </a:cubicBezTo>
                  <a:cubicBezTo>
                    <a:pt x="391778" y="260963"/>
                    <a:pt x="392008" y="262810"/>
                    <a:pt x="392932" y="264888"/>
                  </a:cubicBezTo>
                  <a:cubicBezTo>
                    <a:pt x="392932" y="265350"/>
                    <a:pt x="392701" y="265581"/>
                    <a:pt x="392470" y="265812"/>
                  </a:cubicBezTo>
                  <a:cubicBezTo>
                    <a:pt x="392008" y="265812"/>
                    <a:pt x="391316" y="265581"/>
                    <a:pt x="391316" y="265350"/>
                  </a:cubicBezTo>
                  <a:cubicBezTo>
                    <a:pt x="390392" y="263041"/>
                    <a:pt x="389930" y="260963"/>
                    <a:pt x="389930" y="259115"/>
                  </a:cubicBezTo>
                  <a:cubicBezTo>
                    <a:pt x="389930" y="257037"/>
                    <a:pt x="390392" y="255190"/>
                    <a:pt x="390854" y="253343"/>
                  </a:cubicBezTo>
                  <a:close/>
                  <a:moveTo>
                    <a:pt x="412558" y="256114"/>
                  </a:moveTo>
                  <a:cubicBezTo>
                    <a:pt x="412789" y="255883"/>
                    <a:pt x="413251" y="255883"/>
                    <a:pt x="413713" y="256345"/>
                  </a:cubicBezTo>
                  <a:cubicBezTo>
                    <a:pt x="413944" y="256575"/>
                    <a:pt x="413944" y="257037"/>
                    <a:pt x="413713" y="257268"/>
                  </a:cubicBezTo>
                  <a:cubicBezTo>
                    <a:pt x="408402" y="261425"/>
                    <a:pt x="403092" y="263965"/>
                    <a:pt x="397781" y="265119"/>
                  </a:cubicBezTo>
                  <a:cubicBezTo>
                    <a:pt x="397319" y="265350"/>
                    <a:pt x="396857" y="265119"/>
                    <a:pt x="396626" y="264657"/>
                  </a:cubicBezTo>
                  <a:cubicBezTo>
                    <a:pt x="396396" y="264195"/>
                    <a:pt x="396857" y="263965"/>
                    <a:pt x="397319" y="263734"/>
                  </a:cubicBezTo>
                  <a:cubicBezTo>
                    <a:pt x="402168" y="262810"/>
                    <a:pt x="407248" y="260270"/>
                    <a:pt x="412558" y="256114"/>
                  </a:cubicBezTo>
                  <a:close/>
                  <a:moveTo>
                    <a:pt x="449271" y="257730"/>
                  </a:moveTo>
                  <a:cubicBezTo>
                    <a:pt x="449733" y="257499"/>
                    <a:pt x="450195" y="257730"/>
                    <a:pt x="450426" y="257961"/>
                  </a:cubicBezTo>
                  <a:cubicBezTo>
                    <a:pt x="450887" y="258423"/>
                    <a:pt x="450656" y="258885"/>
                    <a:pt x="450195" y="258885"/>
                  </a:cubicBezTo>
                  <a:cubicBezTo>
                    <a:pt x="447193" y="260270"/>
                    <a:pt x="445346" y="261886"/>
                    <a:pt x="444653" y="263734"/>
                  </a:cubicBezTo>
                  <a:cubicBezTo>
                    <a:pt x="444653" y="263965"/>
                    <a:pt x="444191" y="264195"/>
                    <a:pt x="443729" y="264195"/>
                  </a:cubicBezTo>
                  <a:cubicBezTo>
                    <a:pt x="443268" y="263965"/>
                    <a:pt x="443037" y="263734"/>
                    <a:pt x="443037" y="263272"/>
                  </a:cubicBezTo>
                  <a:cubicBezTo>
                    <a:pt x="443729" y="260963"/>
                    <a:pt x="445808" y="259115"/>
                    <a:pt x="449271" y="257730"/>
                  </a:cubicBezTo>
                  <a:close/>
                  <a:moveTo>
                    <a:pt x="445346" y="266043"/>
                  </a:moveTo>
                  <a:cubicBezTo>
                    <a:pt x="445577" y="265581"/>
                    <a:pt x="446038" y="265350"/>
                    <a:pt x="446500" y="265581"/>
                  </a:cubicBezTo>
                  <a:cubicBezTo>
                    <a:pt x="446962" y="265581"/>
                    <a:pt x="447193" y="266043"/>
                    <a:pt x="447193" y="266274"/>
                  </a:cubicBezTo>
                  <a:cubicBezTo>
                    <a:pt x="446500" y="268121"/>
                    <a:pt x="445577" y="269506"/>
                    <a:pt x="444191" y="270430"/>
                  </a:cubicBezTo>
                  <a:cubicBezTo>
                    <a:pt x="442806" y="271123"/>
                    <a:pt x="441190" y="271585"/>
                    <a:pt x="439112" y="271354"/>
                  </a:cubicBezTo>
                  <a:cubicBezTo>
                    <a:pt x="438650" y="271354"/>
                    <a:pt x="438188" y="270892"/>
                    <a:pt x="438188" y="270661"/>
                  </a:cubicBezTo>
                  <a:cubicBezTo>
                    <a:pt x="437033" y="272277"/>
                    <a:pt x="435417" y="273894"/>
                    <a:pt x="433570" y="275510"/>
                  </a:cubicBezTo>
                  <a:cubicBezTo>
                    <a:pt x="433108" y="275741"/>
                    <a:pt x="432646" y="275741"/>
                    <a:pt x="432185" y="275510"/>
                  </a:cubicBezTo>
                  <a:cubicBezTo>
                    <a:pt x="431954" y="275279"/>
                    <a:pt x="431954" y="274817"/>
                    <a:pt x="432185" y="274586"/>
                  </a:cubicBezTo>
                  <a:cubicBezTo>
                    <a:pt x="436341" y="271123"/>
                    <a:pt x="439112" y="267197"/>
                    <a:pt x="440959" y="263041"/>
                  </a:cubicBezTo>
                  <a:lnTo>
                    <a:pt x="440959" y="263041"/>
                  </a:lnTo>
                  <a:lnTo>
                    <a:pt x="440959" y="263041"/>
                  </a:lnTo>
                  <a:cubicBezTo>
                    <a:pt x="442806" y="258654"/>
                    <a:pt x="443729" y="254266"/>
                    <a:pt x="443960" y="249648"/>
                  </a:cubicBezTo>
                  <a:cubicBezTo>
                    <a:pt x="443960" y="249186"/>
                    <a:pt x="444191" y="248955"/>
                    <a:pt x="444653" y="248955"/>
                  </a:cubicBezTo>
                  <a:cubicBezTo>
                    <a:pt x="445115" y="248955"/>
                    <a:pt x="445577" y="249417"/>
                    <a:pt x="445577" y="249648"/>
                  </a:cubicBezTo>
                  <a:cubicBezTo>
                    <a:pt x="445346" y="254497"/>
                    <a:pt x="444422" y="259115"/>
                    <a:pt x="442575" y="263503"/>
                  </a:cubicBezTo>
                  <a:lnTo>
                    <a:pt x="442575" y="263503"/>
                  </a:lnTo>
                  <a:lnTo>
                    <a:pt x="442575" y="263503"/>
                  </a:lnTo>
                  <a:cubicBezTo>
                    <a:pt x="441651" y="265812"/>
                    <a:pt x="440266" y="267890"/>
                    <a:pt x="438650" y="269968"/>
                  </a:cubicBezTo>
                  <a:cubicBezTo>
                    <a:pt x="438881" y="269968"/>
                    <a:pt x="439112" y="269968"/>
                    <a:pt x="439342" y="269968"/>
                  </a:cubicBezTo>
                  <a:cubicBezTo>
                    <a:pt x="440728" y="270199"/>
                    <a:pt x="442113" y="269968"/>
                    <a:pt x="443037" y="269275"/>
                  </a:cubicBezTo>
                  <a:cubicBezTo>
                    <a:pt x="444191" y="268583"/>
                    <a:pt x="444884" y="267428"/>
                    <a:pt x="445346" y="266043"/>
                  </a:cubicBezTo>
                  <a:close/>
                  <a:moveTo>
                    <a:pt x="437726" y="255883"/>
                  </a:moveTo>
                  <a:cubicBezTo>
                    <a:pt x="437264" y="255883"/>
                    <a:pt x="436803" y="255652"/>
                    <a:pt x="436803" y="255190"/>
                  </a:cubicBezTo>
                  <a:cubicBezTo>
                    <a:pt x="436803" y="254728"/>
                    <a:pt x="437033" y="254497"/>
                    <a:pt x="437495" y="254497"/>
                  </a:cubicBezTo>
                  <a:cubicBezTo>
                    <a:pt x="439342" y="254266"/>
                    <a:pt x="440497" y="255652"/>
                    <a:pt x="440959" y="258885"/>
                  </a:cubicBezTo>
                  <a:cubicBezTo>
                    <a:pt x="440959" y="259346"/>
                    <a:pt x="440497" y="259577"/>
                    <a:pt x="440035" y="259577"/>
                  </a:cubicBezTo>
                  <a:cubicBezTo>
                    <a:pt x="439573" y="259577"/>
                    <a:pt x="439112" y="259346"/>
                    <a:pt x="439112" y="258885"/>
                  </a:cubicBezTo>
                  <a:cubicBezTo>
                    <a:pt x="438881" y="256806"/>
                    <a:pt x="438419" y="255652"/>
                    <a:pt x="437726" y="255883"/>
                  </a:cubicBezTo>
                  <a:close/>
                  <a:moveTo>
                    <a:pt x="431030" y="264195"/>
                  </a:moveTo>
                  <a:cubicBezTo>
                    <a:pt x="430799" y="263965"/>
                    <a:pt x="430799" y="263503"/>
                    <a:pt x="431030" y="263272"/>
                  </a:cubicBezTo>
                  <a:cubicBezTo>
                    <a:pt x="431261" y="263041"/>
                    <a:pt x="431954" y="263041"/>
                    <a:pt x="432185" y="263272"/>
                  </a:cubicBezTo>
                  <a:cubicBezTo>
                    <a:pt x="433339" y="263965"/>
                    <a:pt x="434263" y="264657"/>
                    <a:pt x="434724" y="265812"/>
                  </a:cubicBezTo>
                  <a:cubicBezTo>
                    <a:pt x="435417" y="266966"/>
                    <a:pt x="435648" y="268121"/>
                    <a:pt x="435186" y="269737"/>
                  </a:cubicBezTo>
                  <a:cubicBezTo>
                    <a:pt x="435186" y="270199"/>
                    <a:pt x="434724" y="270430"/>
                    <a:pt x="434263" y="270430"/>
                  </a:cubicBezTo>
                  <a:cubicBezTo>
                    <a:pt x="433801" y="270199"/>
                    <a:pt x="433339" y="269968"/>
                    <a:pt x="433570" y="269506"/>
                  </a:cubicBezTo>
                  <a:cubicBezTo>
                    <a:pt x="433801" y="268121"/>
                    <a:pt x="433570" y="267197"/>
                    <a:pt x="433108" y="266274"/>
                  </a:cubicBezTo>
                  <a:cubicBezTo>
                    <a:pt x="432646" y="265581"/>
                    <a:pt x="431954" y="264888"/>
                    <a:pt x="431030" y="264195"/>
                  </a:cubicBezTo>
                  <a:close/>
                  <a:moveTo>
                    <a:pt x="383234" y="206006"/>
                  </a:moveTo>
                  <a:cubicBezTo>
                    <a:pt x="383696" y="205775"/>
                    <a:pt x="384158" y="206006"/>
                    <a:pt x="384389" y="206237"/>
                  </a:cubicBezTo>
                  <a:cubicBezTo>
                    <a:pt x="384620" y="206699"/>
                    <a:pt x="384389" y="206930"/>
                    <a:pt x="383927" y="207161"/>
                  </a:cubicBezTo>
                  <a:cubicBezTo>
                    <a:pt x="381156" y="208315"/>
                    <a:pt x="381618" y="210625"/>
                    <a:pt x="382542" y="212934"/>
                  </a:cubicBezTo>
                  <a:cubicBezTo>
                    <a:pt x="382542" y="213165"/>
                    <a:pt x="382311" y="213626"/>
                    <a:pt x="381849" y="213626"/>
                  </a:cubicBezTo>
                  <a:cubicBezTo>
                    <a:pt x="381387" y="213857"/>
                    <a:pt x="380925" y="213626"/>
                    <a:pt x="380925" y="213165"/>
                  </a:cubicBezTo>
                  <a:cubicBezTo>
                    <a:pt x="379771" y="210394"/>
                    <a:pt x="379078" y="207623"/>
                    <a:pt x="383234" y="206006"/>
                  </a:cubicBezTo>
                  <a:close/>
                  <a:moveTo>
                    <a:pt x="388314" y="214319"/>
                  </a:moveTo>
                  <a:cubicBezTo>
                    <a:pt x="388083" y="214088"/>
                    <a:pt x="388314" y="213626"/>
                    <a:pt x="388776" y="213395"/>
                  </a:cubicBezTo>
                  <a:cubicBezTo>
                    <a:pt x="389238" y="213395"/>
                    <a:pt x="389700" y="213626"/>
                    <a:pt x="389930" y="213857"/>
                  </a:cubicBezTo>
                  <a:cubicBezTo>
                    <a:pt x="391778" y="218245"/>
                    <a:pt x="391547" y="221708"/>
                    <a:pt x="388776" y="224710"/>
                  </a:cubicBezTo>
                  <a:cubicBezTo>
                    <a:pt x="388545" y="225172"/>
                    <a:pt x="387852" y="225172"/>
                    <a:pt x="387621" y="224941"/>
                  </a:cubicBezTo>
                  <a:cubicBezTo>
                    <a:pt x="387160" y="224710"/>
                    <a:pt x="386929" y="224248"/>
                    <a:pt x="387391" y="224017"/>
                  </a:cubicBezTo>
                  <a:cubicBezTo>
                    <a:pt x="389700" y="221246"/>
                    <a:pt x="389930" y="218014"/>
                    <a:pt x="388314" y="214319"/>
                  </a:cubicBezTo>
                  <a:close/>
                  <a:moveTo>
                    <a:pt x="383927" y="228866"/>
                  </a:moveTo>
                  <a:cubicBezTo>
                    <a:pt x="384389" y="229097"/>
                    <a:pt x="384158" y="229559"/>
                    <a:pt x="383927" y="229790"/>
                  </a:cubicBezTo>
                  <a:cubicBezTo>
                    <a:pt x="383465" y="230021"/>
                    <a:pt x="383003" y="230021"/>
                    <a:pt x="382773" y="229559"/>
                  </a:cubicBezTo>
                  <a:cubicBezTo>
                    <a:pt x="381618" y="228635"/>
                    <a:pt x="380695" y="227943"/>
                    <a:pt x="379540" y="227250"/>
                  </a:cubicBezTo>
                  <a:cubicBezTo>
                    <a:pt x="378616" y="226788"/>
                    <a:pt x="377462" y="226788"/>
                    <a:pt x="376077" y="227019"/>
                  </a:cubicBezTo>
                  <a:cubicBezTo>
                    <a:pt x="375846" y="227250"/>
                    <a:pt x="375153" y="227019"/>
                    <a:pt x="375153" y="226557"/>
                  </a:cubicBezTo>
                  <a:cubicBezTo>
                    <a:pt x="374922" y="226326"/>
                    <a:pt x="375153" y="225865"/>
                    <a:pt x="375615" y="225634"/>
                  </a:cubicBezTo>
                  <a:cubicBezTo>
                    <a:pt x="377462" y="225172"/>
                    <a:pt x="378847" y="225403"/>
                    <a:pt x="380464" y="226095"/>
                  </a:cubicBezTo>
                  <a:cubicBezTo>
                    <a:pt x="381618" y="226788"/>
                    <a:pt x="382773" y="227712"/>
                    <a:pt x="383927" y="228866"/>
                  </a:cubicBezTo>
                  <a:close/>
                  <a:moveTo>
                    <a:pt x="377462" y="217090"/>
                  </a:moveTo>
                  <a:cubicBezTo>
                    <a:pt x="379309" y="218706"/>
                    <a:pt x="381156" y="220323"/>
                    <a:pt x="382542" y="222401"/>
                  </a:cubicBezTo>
                  <a:cubicBezTo>
                    <a:pt x="383927" y="224479"/>
                    <a:pt x="385082" y="227019"/>
                    <a:pt x="385543" y="230021"/>
                  </a:cubicBezTo>
                  <a:cubicBezTo>
                    <a:pt x="385543" y="230483"/>
                    <a:pt x="386005" y="230714"/>
                    <a:pt x="386467" y="230714"/>
                  </a:cubicBezTo>
                  <a:cubicBezTo>
                    <a:pt x="386929" y="230714"/>
                    <a:pt x="387391" y="230483"/>
                    <a:pt x="387160" y="230021"/>
                  </a:cubicBezTo>
                  <a:cubicBezTo>
                    <a:pt x="386698" y="226557"/>
                    <a:pt x="385543" y="224017"/>
                    <a:pt x="383927" y="221708"/>
                  </a:cubicBezTo>
                  <a:cubicBezTo>
                    <a:pt x="382542" y="219630"/>
                    <a:pt x="380464" y="217783"/>
                    <a:pt x="378616" y="215935"/>
                  </a:cubicBezTo>
                  <a:cubicBezTo>
                    <a:pt x="373306" y="210625"/>
                    <a:pt x="372382" y="206468"/>
                    <a:pt x="371228" y="202312"/>
                  </a:cubicBezTo>
                  <a:lnTo>
                    <a:pt x="371228" y="202312"/>
                  </a:lnTo>
                  <a:lnTo>
                    <a:pt x="370997" y="201388"/>
                  </a:lnTo>
                  <a:cubicBezTo>
                    <a:pt x="370997" y="201157"/>
                    <a:pt x="370535" y="200695"/>
                    <a:pt x="370073" y="200926"/>
                  </a:cubicBezTo>
                  <a:cubicBezTo>
                    <a:pt x="369611" y="200926"/>
                    <a:pt x="369381" y="201157"/>
                    <a:pt x="369381" y="201619"/>
                  </a:cubicBezTo>
                  <a:lnTo>
                    <a:pt x="369611" y="202312"/>
                  </a:lnTo>
                  <a:cubicBezTo>
                    <a:pt x="370535" y="206699"/>
                    <a:pt x="371690" y="210855"/>
                    <a:pt x="376769" y="216166"/>
                  </a:cubicBezTo>
                  <a:cubicBezTo>
                    <a:pt x="376538" y="216166"/>
                    <a:pt x="376307" y="216166"/>
                    <a:pt x="376077" y="216397"/>
                  </a:cubicBezTo>
                  <a:cubicBezTo>
                    <a:pt x="372613" y="218937"/>
                    <a:pt x="370535" y="217321"/>
                    <a:pt x="368457" y="215935"/>
                  </a:cubicBezTo>
                  <a:cubicBezTo>
                    <a:pt x="367995" y="215474"/>
                    <a:pt x="367533" y="215243"/>
                    <a:pt x="367072" y="214781"/>
                  </a:cubicBezTo>
                  <a:cubicBezTo>
                    <a:pt x="366610" y="214550"/>
                    <a:pt x="366148" y="214781"/>
                    <a:pt x="365686" y="215012"/>
                  </a:cubicBezTo>
                  <a:cubicBezTo>
                    <a:pt x="365455" y="215243"/>
                    <a:pt x="365455" y="215705"/>
                    <a:pt x="365917" y="215935"/>
                  </a:cubicBezTo>
                  <a:cubicBezTo>
                    <a:pt x="366379" y="216166"/>
                    <a:pt x="366841" y="216628"/>
                    <a:pt x="367302" y="216859"/>
                  </a:cubicBezTo>
                  <a:cubicBezTo>
                    <a:pt x="370073" y="218937"/>
                    <a:pt x="372613" y="220785"/>
                    <a:pt x="377231" y="217552"/>
                  </a:cubicBezTo>
                  <a:cubicBezTo>
                    <a:pt x="377462" y="217321"/>
                    <a:pt x="377462" y="217090"/>
                    <a:pt x="377462" y="217090"/>
                  </a:cubicBezTo>
                  <a:close/>
                  <a:moveTo>
                    <a:pt x="342366" y="238334"/>
                  </a:moveTo>
                  <a:cubicBezTo>
                    <a:pt x="342366" y="237872"/>
                    <a:pt x="342827" y="237641"/>
                    <a:pt x="343289" y="237641"/>
                  </a:cubicBezTo>
                  <a:cubicBezTo>
                    <a:pt x="343751" y="237641"/>
                    <a:pt x="343982" y="237872"/>
                    <a:pt x="344213" y="238334"/>
                  </a:cubicBezTo>
                  <a:cubicBezTo>
                    <a:pt x="344213" y="242028"/>
                    <a:pt x="344905" y="245723"/>
                    <a:pt x="346060" y="249417"/>
                  </a:cubicBezTo>
                  <a:cubicBezTo>
                    <a:pt x="347214" y="253343"/>
                    <a:pt x="348831" y="257499"/>
                    <a:pt x="351140" y="261655"/>
                  </a:cubicBezTo>
                  <a:cubicBezTo>
                    <a:pt x="351371" y="261886"/>
                    <a:pt x="351140" y="262348"/>
                    <a:pt x="350909" y="262579"/>
                  </a:cubicBezTo>
                  <a:cubicBezTo>
                    <a:pt x="350447" y="262579"/>
                    <a:pt x="349985" y="262579"/>
                    <a:pt x="349754" y="262117"/>
                  </a:cubicBezTo>
                  <a:cubicBezTo>
                    <a:pt x="347214" y="257730"/>
                    <a:pt x="345367" y="253805"/>
                    <a:pt x="344213" y="249879"/>
                  </a:cubicBezTo>
                  <a:cubicBezTo>
                    <a:pt x="343058" y="245723"/>
                    <a:pt x="342596" y="242028"/>
                    <a:pt x="342366" y="238334"/>
                  </a:cubicBezTo>
                  <a:close/>
                  <a:moveTo>
                    <a:pt x="355065" y="249186"/>
                  </a:moveTo>
                  <a:cubicBezTo>
                    <a:pt x="355527" y="248955"/>
                    <a:pt x="355989" y="249186"/>
                    <a:pt x="356219" y="249648"/>
                  </a:cubicBezTo>
                  <a:cubicBezTo>
                    <a:pt x="356450" y="249879"/>
                    <a:pt x="356219" y="250341"/>
                    <a:pt x="355758" y="250341"/>
                  </a:cubicBezTo>
                  <a:cubicBezTo>
                    <a:pt x="355527" y="250572"/>
                    <a:pt x="355296" y="250803"/>
                    <a:pt x="355065" y="251495"/>
                  </a:cubicBezTo>
                  <a:lnTo>
                    <a:pt x="355065" y="251495"/>
                  </a:lnTo>
                  <a:cubicBezTo>
                    <a:pt x="354603" y="252650"/>
                    <a:pt x="354372" y="254266"/>
                    <a:pt x="354372" y="256114"/>
                  </a:cubicBezTo>
                  <a:cubicBezTo>
                    <a:pt x="354372" y="258654"/>
                    <a:pt x="354834" y="261425"/>
                    <a:pt x="355296" y="262810"/>
                  </a:cubicBezTo>
                  <a:cubicBezTo>
                    <a:pt x="355527" y="263272"/>
                    <a:pt x="355527" y="263272"/>
                    <a:pt x="355527" y="263272"/>
                  </a:cubicBezTo>
                  <a:cubicBezTo>
                    <a:pt x="355989" y="263503"/>
                    <a:pt x="356219" y="263965"/>
                    <a:pt x="355989" y="264195"/>
                  </a:cubicBezTo>
                  <a:cubicBezTo>
                    <a:pt x="355989" y="264657"/>
                    <a:pt x="355527" y="264888"/>
                    <a:pt x="355065" y="264657"/>
                  </a:cubicBezTo>
                  <a:cubicBezTo>
                    <a:pt x="354372" y="264426"/>
                    <a:pt x="353910" y="263965"/>
                    <a:pt x="353680" y="263272"/>
                  </a:cubicBezTo>
                  <a:cubicBezTo>
                    <a:pt x="352987" y="261655"/>
                    <a:pt x="352756" y="258885"/>
                    <a:pt x="352756" y="256114"/>
                  </a:cubicBezTo>
                  <a:cubicBezTo>
                    <a:pt x="352756" y="254266"/>
                    <a:pt x="352987" y="252419"/>
                    <a:pt x="353449" y="251034"/>
                  </a:cubicBezTo>
                  <a:lnTo>
                    <a:pt x="353449" y="251034"/>
                  </a:lnTo>
                  <a:cubicBezTo>
                    <a:pt x="353680" y="250110"/>
                    <a:pt x="354372" y="249417"/>
                    <a:pt x="355065" y="249186"/>
                  </a:cubicBezTo>
                  <a:close/>
                  <a:moveTo>
                    <a:pt x="340287" y="258654"/>
                  </a:moveTo>
                  <a:cubicBezTo>
                    <a:pt x="340057" y="258654"/>
                    <a:pt x="339826" y="258192"/>
                    <a:pt x="339826" y="257730"/>
                  </a:cubicBezTo>
                  <a:cubicBezTo>
                    <a:pt x="340057" y="257499"/>
                    <a:pt x="340518" y="257268"/>
                    <a:pt x="340980" y="257499"/>
                  </a:cubicBezTo>
                  <a:cubicBezTo>
                    <a:pt x="344213" y="258654"/>
                    <a:pt x="346984" y="261194"/>
                    <a:pt x="349062" y="265350"/>
                  </a:cubicBezTo>
                  <a:cubicBezTo>
                    <a:pt x="349292" y="265812"/>
                    <a:pt x="349062" y="266274"/>
                    <a:pt x="348600" y="266274"/>
                  </a:cubicBezTo>
                  <a:cubicBezTo>
                    <a:pt x="348369" y="266505"/>
                    <a:pt x="347676" y="266274"/>
                    <a:pt x="347676" y="265812"/>
                  </a:cubicBezTo>
                  <a:cubicBezTo>
                    <a:pt x="345598" y="262117"/>
                    <a:pt x="343289" y="259808"/>
                    <a:pt x="340287" y="258654"/>
                  </a:cubicBezTo>
                  <a:close/>
                  <a:moveTo>
                    <a:pt x="353449" y="268352"/>
                  </a:moveTo>
                  <a:cubicBezTo>
                    <a:pt x="353218" y="267890"/>
                    <a:pt x="353449" y="267659"/>
                    <a:pt x="353910" y="267428"/>
                  </a:cubicBezTo>
                  <a:cubicBezTo>
                    <a:pt x="354141" y="267197"/>
                    <a:pt x="354834" y="267428"/>
                    <a:pt x="354834" y="267890"/>
                  </a:cubicBezTo>
                  <a:cubicBezTo>
                    <a:pt x="356450" y="270661"/>
                    <a:pt x="357836" y="273663"/>
                    <a:pt x="358759" y="276895"/>
                  </a:cubicBezTo>
                  <a:cubicBezTo>
                    <a:pt x="359914" y="280128"/>
                    <a:pt x="360376" y="283361"/>
                    <a:pt x="360145" y="287055"/>
                  </a:cubicBezTo>
                  <a:cubicBezTo>
                    <a:pt x="360145" y="287286"/>
                    <a:pt x="359683" y="287748"/>
                    <a:pt x="359221" y="287748"/>
                  </a:cubicBezTo>
                  <a:cubicBezTo>
                    <a:pt x="358759" y="287517"/>
                    <a:pt x="358528" y="287286"/>
                    <a:pt x="358528" y="286825"/>
                  </a:cubicBezTo>
                  <a:cubicBezTo>
                    <a:pt x="358528" y="283361"/>
                    <a:pt x="358067" y="280128"/>
                    <a:pt x="357143" y="277126"/>
                  </a:cubicBezTo>
                  <a:cubicBezTo>
                    <a:pt x="356219" y="274125"/>
                    <a:pt x="354834" y="271123"/>
                    <a:pt x="353449" y="268352"/>
                  </a:cubicBezTo>
                  <a:close/>
                  <a:moveTo>
                    <a:pt x="344905" y="275741"/>
                  </a:moveTo>
                  <a:cubicBezTo>
                    <a:pt x="344444" y="275510"/>
                    <a:pt x="344213" y="275048"/>
                    <a:pt x="344213" y="274817"/>
                  </a:cubicBezTo>
                  <a:cubicBezTo>
                    <a:pt x="344444" y="274355"/>
                    <a:pt x="344905" y="274125"/>
                    <a:pt x="345367" y="274355"/>
                  </a:cubicBezTo>
                  <a:cubicBezTo>
                    <a:pt x="348369" y="275279"/>
                    <a:pt x="350909" y="276895"/>
                    <a:pt x="353218" y="279205"/>
                  </a:cubicBezTo>
                  <a:cubicBezTo>
                    <a:pt x="353680" y="279435"/>
                    <a:pt x="353680" y="279897"/>
                    <a:pt x="353218" y="280128"/>
                  </a:cubicBezTo>
                  <a:cubicBezTo>
                    <a:pt x="352756" y="280359"/>
                    <a:pt x="352294" y="280359"/>
                    <a:pt x="352063" y="280128"/>
                  </a:cubicBezTo>
                  <a:cubicBezTo>
                    <a:pt x="349754" y="277819"/>
                    <a:pt x="347445" y="276434"/>
                    <a:pt x="344905" y="275741"/>
                  </a:cubicBezTo>
                  <a:close/>
                  <a:moveTo>
                    <a:pt x="422949" y="288210"/>
                  </a:moveTo>
                  <a:cubicBezTo>
                    <a:pt x="423180" y="287979"/>
                    <a:pt x="423641" y="287979"/>
                    <a:pt x="424103" y="287979"/>
                  </a:cubicBezTo>
                  <a:cubicBezTo>
                    <a:pt x="424334" y="288210"/>
                    <a:pt x="424565" y="288672"/>
                    <a:pt x="424334" y="289134"/>
                  </a:cubicBezTo>
                  <a:cubicBezTo>
                    <a:pt x="423411" y="290519"/>
                    <a:pt x="422487" y="291905"/>
                    <a:pt x="422256" y="293521"/>
                  </a:cubicBezTo>
                  <a:cubicBezTo>
                    <a:pt x="421794" y="295137"/>
                    <a:pt x="421794" y="296985"/>
                    <a:pt x="422025" y="298832"/>
                  </a:cubicBezTo>
                  <a:cubicBezTo>
                    <a:pt x="422025" y="299063"/>
                    <a:pt x="421794" y="299525"/>
                    <a:pt x="421332" y="299525"/>
                  </a:cubicBezTo>
                  <a:cubicBezTo>
                    <a:pt x="420640" y="299525"/>
                    <a:pt x="420409" y="299294"/>
                    <a:pt x="420178" y="298832"/>
                  </a:cubicBezTo>
                  <a:cubicBezTo>
                    <a:pt x="419947" y="296985"/>
                    <a:pt x="420178" y="295137"/>
                    <a:pt x="420409" y="293290"/>
                  </a:cubicBezTo>
                  <a:cubicBezTo>
                    <a:pt x="420871" y="291443"/>
                    <a:pt x="421794" y="289826"/>
                    <a:pt x="422949" y="288210"/>
                  </a:cubicBezTo>
                  <a:close/>
                  <a:moveTo>
                    <a:pt x="434032" y="299755"/>
                  </a:moveTo>
                  <a:cubicBezTo>
                    <a:pt x="434494" y="299525"/>
                    <a:pt x="434955" y="299525"/>
                    <a:pt x="435186" y="299986"/>
                  </a:cubicBezTo>
                  <a:cubicBezTo>
                    <a:pt x="435648" y="300217"/>
                    <a:pt x="435417" y="300679"/>
                    <a:pt x="435186" y="300910"/>
                  </a:cubicBezTo>
                  <a:cubicBezTo>
                    <a:pt x="429876" y="304143"/>
                    <a:pt x="425489" y="304605"/>
                    <a:pt x="421794" y="302526"/>
                  </a:cubicBezTo>
                  <a:cubicBezTo>
                    <a:pt x="417869" y="303912"/>
                    <a:pt x="415329" y="306221"/>
                    <a:pt x="414175" y="309685"/>
                  </a:cubicBezTo>
                  <a:cubicBezTo>
                    <a:pt x="413944" y="310146"/>
                    <a:pt x="413482" y="310377"/>
                    <a:pt x="413020" y="310146"/>
                  </a:cubicBezTo>
                  <a:cubicBezTo>
                    <a:pt x="412558" y="310146"/>
                    <a:pt x="412327" y="309685"/>
                    <a:pt x="412558" y="309223"/>
                  </a:cubicBezTo>
                  <a:cubicBezTo>
                    <a:pt x="413944" y="305297"/>
                    <a:pt x="416945" y="302757"/>
                    <a:pt x="421332" y="301372"/>
                  </a:cubicBezTo>
                  <a:cubicBezTo>
                    <a:pt x="424565" y="299525"/>
                    <a:pt x="426643" y="297446"/>
                    <a:pt x="428028" y="295368"/>
                  </a:cubicBezTo>
                  <a:lnTo>
                    <a:pt x="428028" y="295368"/>
                  </a:lnTo>
                  <a:cubicBezTo>
                    <a:pt x="428259" y="295137"/>
                    <a:pt x="428259" y="295137"/>
                    <a:pt x="428490" y="294906"/>
                  </a:cubicBezTo>
                  <a:cubicBezTo>
                    <a:pt x="429183" y="294675"/>
                    <a:pt x="429876" y="294445"/>
                    <a:pt x="430337" y="294214"/>
                  </a:cubicBezTo>
                  <a:cubicBezTo>
                    <a:pt x="428721" y="289826"/>
                    <a:pt x="429183" y="285901"/>
                    <a:pt x="431723" y="282668"/>
                  </a:cubicBezTo>
                  <a:cubicBezTo>
                    <a:pt x="432185" y="282437"/>
                    <a:pt x="432646" y="282437"/>
                    <a:pt x="433108" y="282668"/>
                  </a:cubicBezTo>
                  <a:cubicBezTo>
                    <a:pt x="433339" y="282899"/>
                    <a:pt x="433570" y="283361"/>
                    <a:pt x="433339" y="283592"/>
                  </a:cubicBezTo>
                  <a:cubicBezTo>
                    <a:pt x="431030" y="286363"/>
                    <a:pt x="430568" y="289595"/>
                    <a:pt x="431954" y="293521"/>
                  </a:cubicBezTo>
                  <a:cubicBezTo>
                    <a:pt x="433570" y="292597"/>
                    <a:pt x="434955" y="291674"/>
                    <a:pt x="436110" y="290750"/>
                  </a:cubicBezTo>
                  <a:cubicBezTo>
                    <a:pt x="437957" y="289134"/>
                    <a:pt x="438881" y="287286"/>
                    <a:pt x="439804" y="285439"/>
                  </a:cubicBezTo>
                  <a:cubicBezTo>
                    <a:pt x="439804" y="284977"/>
                    <a:pt x="440266" y="284746"/>
                    <a:pt x="440728" y="284977"/>
                  </a:cubicBezTo>
                  <a:cubicBezTo>
                    <a:pt x="441190" y="284977"/>
                    <a:pt x="441421" y="285439"/>
                    <a:pt x="441421" y="285901"/>
                  </a:cubicBezTo>
                  <a:cubicBezTo>
                    <a:pt x="440497" y="287979"/>
                    <a:pt x="439342" y="289826"/>
                    <a:pt x="437495" y="291674"/>
                  </a:cubicBezTo>
                  <a:cubicBezTo>
                    <a:pt x="436110" y="292828"/>
                    <a:pt x="434724" y="293752"/>
                    <a:pt x="432646" y="294675"/>
                  </a:cubicBezTo>
                  <a:cubicBezTo>
                    <a:pt x="437495" y="293521"/>
                    <a:pt x="440728" y="291674"/>
                    <a:pt x="442575" y="289134"/>
                  </a:cubicBezTo>
                  <a:cubicBezTo>
                    <a:pt x="442806" y="288903"/>
                    <a:pt x="443268" y="288672"/>
                    <a:pt x="443729" y="288903"/>
                  </a:cubicBezTo>
                  <a:cubicBezTo>
                    <a:pt x="443960" y="289134"/>
                    <a:pt x="444191" y="289595"/>
                    <a:pt x="443960" y="289826"/>
                  </a:cubicBezTo>
                  <a:cubicBezTo>
                    <a:pt x="441421" y="293290"/>
                    <a:pt x="436803" y="295599"/>
                    <a:pt x="430107" y="296754"/>
                  </a:cubicBezTo>
                  <a:cubicBezTo>
                    <a:pt x="429645" y="296754"/>
                    <a:pt x="429414" y="296754"/>
                    <a:pt x="429183" y="296523"/>
                  </a:cubicBezTo>
                  <a:cubicBezTo>
                    <a:pt x="427798" y="298601"/>
                    <a:pt x="425950" y="300217"/>
                    <a:pt x="423411" y="301834"/>
                  </a:cubicBezTo>
                  <a:cubicBezTo>
                    <a:pt x="426181" y="302988"/>
                    <a:pt x="429876" y="302295"/>
                    <a:pt x="434032" y="299755"/>
                  </a:cubicBezTo>
                  <a:close/>
                  <a:moveTo>
                    <a:pt x="422025" y="308530"/>
                  </a:moveTo>
                  <a:cubicBezTo>
                    <a:pt x="422487" y="308530"/>
                    <a:pt x="422949" y="308761"/>
                    <a:pt x="422949" y="308992"/>
                  </a:cubicBezTo>
                  <a:cubicBezTo>
                    <a:pt x="423180" y="309454"/>
                    <a:pt x="422949" y="309915"/>
                    <a:pt x="422487" y="309915"/>
                  </a:cubicBezTo>
                  <a:cubicBezTo>
                    <a:pt x="421102" y="310146"/>
                    <a:pt x="419716" y="310839"/>
                    <a:pt x="418331" y="311532"/>
                  </a:cubicBezTo>
                  <a:cubicBezTo>
                    <a:pt x="415329" y="313148"/>
                    <a:pt x="412097" y="314534"/>
                    <a:pt x="409326" y="312917"/>
                  </a:cubicBezTo>
                  <a:cubicBezTo>
                    <a:pt x="408633" y="312686"/>
                    <a:pt x="408171" y="312455"/>
                    <a:pt x="407479" y="312455"/>
                  </a:cubicBezTo>
                  <a:cubicBezTo>
                    <a:pt x="405862" y="312455"/>
                    <a:pt x="404015" y="313379"/>
                    <a:pt x="402399" y="314303"/>
                  </a:cubicBezTo>
                  <a:cubicBezTo>
                    <a:pt x="400552" y="315457"/>
                    <a:pt x="398935" y="316843"/>
                    <a:pt x="397781" y="317997"/>
                  </a:cubicBezTo>
                  <a:cubicBezTo>
                    <a:pt x="397088" y="318921"/>
                    <a:pt x="396626" y="319845"/>
                    <a:pt x="396626" y="320306"/>
                  </a:cubicBezTo>
                  <a:cubicBezTo>
                    <a:pt x="396626" y="320768"/>
                    <a:pt x="396396" y="320999"/>
                    <a:pt x="395934" y="320999"/>
                  </a:cubicBezTo>
                  <a:cubicBezTo>
                    <a:pt x="395472" y="320999"/>
                    <a:pt x="395010" y="320768"/>
                    <a:pt x="395010" y="320306"/>
                  </a:cubicBezTo>
                  <a:cubicBezTo>
                    <a:pt x="394779" y="319614"/>
                    <a:pt x="395472" y="318459"/>
                    <a:pt x="396396" y="317305"/>
                  </a:cubicBezTo>
                  <a:cubicBezTo>
                    <a:pt x="397550" y="315919"/>
                    <a:pt x="399397" y="314303"/>
                    <a:pt x="401244" y="313148"/>
                  </a:cubicBezTo>
                  <a:cubicBezTo>
                    <a:pt x="403322" y="311994"/>
                    <a:pt x="405401" y="311301"/>
                    <a:pt x="407248" y="311070"/>
                  </a:cubicBezTo>
                  <a:cubicBezTo>
                    <a:pt x="408402" y="311070"/>
                    <a:pt x="409326" y="311301"/>
                    <a:pt x="410249" y="311763"/>
                  </a:cubicBezTo>
                  <a:cubicBezTo>
                    <a:pt x="412097" y="312917"/>
                    <a:pt x="414867" y="311763"/>
                    <a:pt x="417407" y="310377"/>
                  </a:cubicBezTo>
                  <a:cubicBezTo>
                    <a:pt x="419023" y="309685"/>
                    <a:pt x="420409" y="308992"/>
                    <a:pt x="422025" y="308530"/>
                  </a:cubicBezTo>
                  <a:close/>
                  <a:moveTo>
                    <a:pt x="410711" y="298601"/>
                  </a:moveTo>
                  <a:cubicBezTo>
                    <a:pt x="410942" y="298370"/>
                    <a:pt x="411635" y="298370"/>
                    <a:pt x="411866" y="298601"/>
                  </a:cubicBezTo>
                  <a:cubicBezTo>
                    <a:pt x="412327" y="298832"/>
                    <a:pt x="412327" y="299294"/>
                    <a:pt x="412097" y="299525"/>
                  </a:cubicBezTo>
                  <a:cubicBezTo>
                    <a:pt x="409095" y="302526"/>
                    <a:pt x="407248" y="305990"/>
                    <a:pt x="406786" y="309685"/>
                  </a:cubicBezTo>
                  <a:cubicBezTo>
                    <a:pt x="406786" y="310146"/>
                    <a:pt x="406324" y="310377"/>
                    <a:pt x="405862" y="310377"/>
                  </a:cubicBezTo>
                  <a:cubicBezTo>
                    <a:pt x="405401" y="310146"/>
                    <a:pt x="404939" y="309915"/>
                    <a:pt x="404939" y="309454"/>
                  </a:cubicBezTo>
                  <a:cubicBezTo>
                    <a:pt x="405631" y="305528"/>
                    <a:pt x="407479" y="301834"/>
                    <a:pt x="410711" y="298601"/>
                  </a:cubicBezTo>
                  <a:close/>
                  <a:moveTo>
                    <a:pt x="407940" y="329543"/>
                  </a:moveTo>
                  <a:cubicBezTo>
                    <a:pt x="408171" y="329312"/>
                    <a:pt x="408633" y="329081"/>
                    <a:pt x="409095" y="329312"/>
                  </a:cubicBezTo>
                  <a:cubicBezTo>
                    <a:pt x="409557" y="329543"/>
                    <a:pt x="409788" y="329774"/>
                    <a:pt x="409557" y="330235"/>
                  </a:cubicBezTo>
                  <a:cubicBezTo>
                    <a:pt x="407017" y="334161"/>
                    <a:pt x="403092" y="336239"/>
                    <a:pt x="397781" y="336470"/>
                  </a:cubicBezTo>
                  <a:cubicBezTo>
                    <a:pt x="397319" y="336470"/>
                    <a:pt x="396857" y="336008"/>
                    <a:pt x="396857" y="335777"/>
                  </a:cubicBezTo>
                  <a:cubicBezTo>
                    <a:pt x="396857" y="335315"/>
                    <a:pt x="397319" y="335085"/>
                    <a:pt x="397781" y="335085"/>
                  </a:cubicBezTo>
                  <a:cubicBezTo>
                    <a:pt x="402399" y="334854"/>
                    <a:pt x="405631" y="333237"/>
                    <a:pt x="407940" y="329543"/>
                  </a:cubicBezTo>
                  <a:close/>
                  <a:moveTo>
                    <a:pt x="404708" y="345245"/>
                  </a:moveTo>
                  <a:cubicBezTo>
                    <a:pt x="405170" y="345014"/>
                    <a:pt x="405631" y="345245"/>
                    <a:pt x="405862" y="345475"/>
                  </a:cubicBezTo>
                  <a:cubicBezTo>
                    <a:pt x="406324" y="345706"/>
                    <a:pt x="406093" y="346168"/>
                    <a:pt x="405862" y="346399"/>
                  </a:cubicBezTo>
                  <a:cubicBezTo>
                    <a:pt x="402630" y="348015"/>
                    <a:pt x="399859" y="349401"/>
                    <a:pt x="396857" y="350094"/>
                  </a:cubicBezTo>
                  <a:cubicBezTo>
                    <a:pt x="394087" y="351017"/>
                    <a:pt x="391316" y="351479"/>
                    <a:pt x="388776" y="351248"/>
                  </a:cubicBezTo>
                  <a:cubicBezTo>
                    <a:pt x="388314" y="351248"/>
                    <a:pt x="388083" y="350786"/>
                    <a:pt x="388083" y="350325"/>
                  </a:cubicBezTo>
                  <a:cubicBezTo>
                    <a:pt x="388083" y="350094"/>
                    <a:pt x="388545" y="349863"/>
                    <a:pt x="389007" y="349863"/>
                  </a:cubicBezTo>
                  <a:cubicBezTo>
                    <a:pt x="391085" y="350094"/>
                    <a:pt x="393625" y="349632"/>
                    <a:pt x="396165" y="348939"/>
                  </a:cubicBezTo>
                  <a:cubicBezTo>
                    <a:pt x="398935" y="348015"/>
                    <a:pt x="401706" y="346861"/>
                    <a:pt x="404708" y="345245"/>
                  </a:cubicBezTo>
                  <a:close/>
                  <a:moveTo>
                    <a:pt x="385543" y="334623"/>
                  </a:moveTo>
                  <a:cubicBezTo>
                    <a:pt x="385774" y="334161"/>
                    <a:pt x="386236" y="334161"/>
                    <a:pt x="386698" y="334392"/>
                  </a:cubicBezTo>
                  <a:cubicBezTo>
                    <a:pt x="387160" y="334623"/>
                    <a:pt x="387160" y="335085"/>
                    <a:pt x="386929" y="335315"/>
                  </a:cubicBezTo>
                  <a:cubicBezTo>
                    <a:pt x="384158" y="338779"/>
                    <a:pt x="383465" y="342705"/>
                    <a:pt x="384851" y="347323"/>
                  </a:cubicBezTo>
                  <a:cubicBezTo>
                    <a:pt x="385082" y="347785"/>
                    <a:pt x="384620" y="348015"/>
                    <a:pt x="384158" y="348246"/>
                  </a:cubicBezTo>
                  <a:cubicBezTo>
                    <a:pt x="383696" y="348246"/>
                    <a:pt x="383234" y="348015"/>
                    <a:pt x="383234" y="347554"/>
                  </a:cubicBezTo>
                  <a:cubicBezTo>
                    <a:pt x="381618" y="342705"/>
                    <a:pt x="382311" y="338317"/>
                    <a:pt x="385543" y="334623"/>
                  </a:cubicBezTo>
                  <a:close/>
                  <a:moveTo>
                    <a:pt x="367072" y="349170"/>
                  </a:moveTo>
                  <a:cubicBezTo>
                    <a:pt x="367072" y="348708"/>
                    <a:pt x="367533" y="348477"/>
                    <a:pt x="367995" y="348246"/>
                  </a:cubicBezTo>
                  <a:cubicBezTo>
                    <a:pt x="368457" y="348246"/>
                    <a:pt x="368688" y="348477"/>
                    <a:pt x="368919" y="348939"/>
                  </a:cubicBezTo>
                  <a:cubicBezTo>
                    <a:pt x="369381" y="351479"/>
                    <a:pt x="369150" y="354019"/>
                    <a:pt x="368226" y="356559"/>
                  </a:cubicBezTo>
                  <a:cubicBezTo>
                    <a:pt x="367072" y="359099"/>
                    <a:pt x="365224" y="361408"/>
                    <a:pt x="361992" y="363717"/>
                  </a:cubicBezTo>
                  <a:cubicBezTo>
                    <a:pt x="361761" y="364179"/>
                    <a:pt x="361299" y="364179"/>
                    <a:pt x="360837" y="363717"/>
                  </a:cubicBezTo>
                  <a:cubicBezTo>
                    <a:pt x="360606" y="363486"/>
                    <a:pt x="360606" y="363025"/>
                    <a:pt x="360837" y="362794"/>
                  </a:cubicBezTo>
                  <a:cubicBezTo>
                    <a:pt x="363839" y="360485"/>
                    <a:pt x="365455" y="358406"/>
                    <a:pt x="366379" y="356097"/>
                  </a:cubicBezTo>
                  <a:cubicBezTo>
                    <a:pt x="367302" y="353788"/>
                    <a:pt x="367533" y="351479"/>
                    <a:pt x="367072" y="349170"/>
                  </a:cubicBezTo>
                  <a:close/>
                  <a:moveTo>
                    <a:pt x="368919" y="359792"/>
                  </a:moveTo>
                  <a:cubicBezTo>
                    <a:pt x="369381" y="359561"/>
                    <a:pt x="369842" y="359561"/>
                    <a:pt x="370304" y="359792"/>
                  </a:cubicBezTo>
                  <a:cubicBezTo>
                    <a:pt x="370535" y="360023"/>
                    <a:pt x="370535" y="360485"/>
                    <a:pt x="370073" y="360715"/>
                  </a:cubicBezTo>
                  <a:cubicBezTo>
                    <a:pt x="368919" y="361639"/>
                    <a:pt x="367995" y="362332"/>
                    <a:pt x="367302" y="363255"/>
                  </a:cubicBezTo>
                  <a:cubicBezTo>
                    <a:pt x="366610" y="363948"/>
                    <a:pt x="366148" y="364872"/>
                    <a:pt x="366148" y="365795"/>
                  </a:cubicBezTo>
                  <a:cubicBezTo>
                    <a:pt x="366379" y="366257"/>
                    <a:pt x="365917" y="366488"/>
                    <a:pt x="365455" y="366488"/>
                  </a:cubicBezTo>
                  <a:cubicBezTo>
                    <a:pt x="364994" y="366488"/>
                    <a:pt x="364532" y="366257"/>
                    <a:pt x="364532" y="365795"/>
                  </a:cubicBezTo>
                  <a:cubicBezTo>
                    <a:pt x="364301" y="364410"/>
                    <a:pt x="364994" y="363486"/>
                    <a:pt x="365686" y="362332"/>
                  </a:cubicBezTo>
                  <a:cubicBezTo>
                    <a:pt x="366610" y="361408"/>
                    <a:pt x="367764" y="360485"/>
                    <a:pt x="368919" y="359792"/>
                  </a:cubicBezTo>
                  <a:close/>
                  <a:moveTo>
                    <a:pt x="378616" y="352172"/>
                  </a:moveTo>
                  <a:cubicBezTo>
                    <a:pt x="378847" y="351941"/>
                    <a:pt x="379540" y="352172"/>
                    <a:pt x="379540" y="352634"/>
                  </a:cubicBezTo>
                  <a:cubicBezTo>
                    <a:pt x="379771" y="352865"/>
                    <a:pt x="379540" y="353326"/>
                    <a:pt x="379078" y="353557"/>
                  </a:cubicBezTo>
                  <a:cubicBezTo>
                    <a:pt x="377462" y="354019"/>
                    <a:pt x="376307" y="354943"/>
                    <a:pt x="375846" y="356559"/>
                  </a:cubicBezTo>
                  <a:cubicBezTo>
                    <a:pt x="375615" y="357021"/>
                    <a:pt x="375153" y="357252"/>
                    <a:pt x="374691" y="357021"/>
                  </a:cubicBezTo>
                  <a:cubicBezTo>
                    <a:pt x="374229" y="357021"/>
                    <a:pt x="373999" y="356559"/>
                    <a:pt x="374229" y="356328"/>
                  </a:cubicBezTo>
                  <a:cubicBezTo>
                    <a:pt x="374691" y="354250"/>
                    <a:pt x="376077" y="352865"/>
                    <a:pt x="378616" y="352172"/>
                  </a:cubicBezTo>
                  <a:close/>
                  <a:moveTo>
                    <a:pt x="336131" y="327234"/>
                  </a:moveTo>
                  <a:cubicBezTo>
                    <a:pt x="336362" y="327003"/>
                    <a:pt x="336824" y="326772"/>
                    <a:pt x="337286" y="327003"/>
                  </a:cubicBezTo>
                  <a:cubicBezTo>
                    <a:pt x="337748" y="327234"/>
                    <a:pt x="337748" y="327695"/>
                    <a:pt x="337517" y="327926"/>
                  </a:cubicBezTo>
                  <a:cubicBezTo>
                    <a:pt x="335439" y="331159"/>
                    <a:pt x="333130" y="334161"/>
                    <a:pt x="331744" y="337855"/>
                  </a:cubicBezTo>
                  <a:cubicBezTo>
                    <a:pt x="330359" y="341319"/>
                    <a:pt x="329666" y="345245"/>
                    <a:pt x="330128" y="349863"/>
                  </a:cubicBezTo>
                  <a:cubicBezTo>
                    <a:pt x="330359" y="350094"/>
                    <a:pt x="329897" y="350555"/>
                    <a:pt x="329435" y="350555"/>
                  </a:cubicBezTo>
                  <a:cubicBezTo>
                    <a:pt x="328974" y="350555"/>
                    <a:pt x="328512" y="350325"/>
                    <a:pt x="328512" y="349863"/>
                  </a:cubicBezTo>
                  <a:cubicBezTo>
                    <a:pt x="327819" y="345014"/>
                    <a:pt x="328512" y="340857"/>
                    <a:pt x="330128" y="337394"/>
                  </a:cubicBezTo>
                  <a:cubicBezTo>
                    <a:pt x="331513" y="333699"/>
                    <a:pt x="333822" y="330466"/>
                    <a:pt x="336131" y="327234"/>
                  </a:cubicBezTo>
                  <a:close/>
                  <a:moveTo>
                    <a:pt x="340057" y="339934"/>
                  </a:moveTo>
                  <a:cubicBezTo>
                    <a:pt x="340518" y="339703"/>
                    <a:pt x="340980" y="339934"/>
                    <a:pt x="341211" y="340165"/>
                  </a:cubicBezTo>
                  <a:cubicBezTo>
                    <a:pt x="341442" y="340626"/>
                    <a:pt x="341211" y="341088"/>
                    <a:pt x="340749" y="341088"/>
                  </a:cubicBezTo>
                  <a:lnTo>
                    <a:pt x="340749" y="341088"/>
                  </a:lnTo>
                  <a:lnTo>
                    <a:pt x="340749" y="341088"/>
                  </a:lnTo>
                  <a:lnTo>
                    <a:pt x="340749" y="341088"/>
                  </a:lnTo>
                  <a:cubicBezTo>
                    <a:pt x="340749" y="341088"/>
                    <a:pt x="340518" y="341319"/>
                    <a:pt x="340287" y="341550"/>
                  </a:cubicBezTo>
                  <a:cubicBezTo>
                    <a:pt x="339826" y="342012"/>
                    <a:pt x="339364" y="342474"/>
                    <a:pt x="338902" y="342935"/>
                  </a:cubicBezTo>
                  <a:cubicBezTo>
                    <a:pt x="336593" y="345706"/>
                    <a:pt x="333130" y="350094"/>
                    <a:pt x="333591" y="350786"/>
                  </a:cubicBezTo>
                  <a:cubicBezTo>
                    <a:pt x="333591" y="351248"/>
                    <a:pt x="333361" y="351479"/>
                    <a:pt x="332899" y="351710"/>
                  </a:cubicBezTo>
                  <a:cubicBezTo>
                    <a:pt x="332437" y="351710"/>
                    <a:pt x="331975" y="351479"/>
                    <a:pt x="331744" y="351248"/>
                  </a:cubicBezTo>
                  <a:cubicBezTo>
                    <a:pt x="331513" y="350094"/>
                    <a:pt x="334977" y="345014"/>
                    <a:pt x="337517" y="342012"/>
                  </a:cubicBezTo>
                  <a:cubicBezTo>
                    <a:pt x="337979" y="341550"/>
                    <a:pt x="338440" y="341088"/>
                    <a:pt x="338902" y="340626"/>
                  </a:cubicBezTo>
                  <a:cubicBezTo>
                    <a:pt x="339364" y="340165"/>
                    <a:pt x="339826" y="339934"/>
                    <a:pt x="340057" y="339934"/>
                  </a:cubicBezTo>
                  <a:lnTo>
                    <a:pt x="340057" y="339934"/>
                  </a:lnTo>
                  <a:close/>
                  <a:moveTo>
                    <a:pt x="325048" y="336932"/>
                  </a:moveTo>
                  <a:lnTo>
                    <a:pt x="325279" y="337394"/>
                  </a:lnTo>
                  <a:cubicBezTo>
                    <a:pt x="325741" y="339010"/>
                    <a:pt x="325741" y="340626"/>
                    <a:pt x="325510" y="342243"/>
                  </a:cubicBezTo>
                  <a:lnTo>
                    <a:pt x="325048" y="336932"/>
                  </a:lnTo>
                  <a:close/>
                  <a:moveTo>
                    <a:pt x="325741" y="358406"/>
                  </a:moveTo>
                  <a:cubicBezTo>
                    <a:pt x="325972" y="358175"/>
                    <a:pt x="326434" y="357945"/>
                    <a:pt x="326895" y="357945"/>
                  </a:cubicBezTo>
                  <a:cubicBezTo>
                    <a:pt x="327357" y="358175"/>
                    <a:pt x="327588" y="358406"/>
                    <a:pt x="327357" y="358868"/>
                  </a:cubicBezTo>
                  <a:cubicBezTo>
                    <a:pt x="327126" y="360023"/>
                    <a:pt x="326895" y="360946"/>
                    <a:pt x="326895" y="362101"/>
                  </a:cubicBezTo>
                  <a:cubicBezTo>
                    <a:pt x="327126" y="363255"/>
                    <a:pt x="327357" y="364641"/>
                    <a:pt x="328281" y="366026"/>
                  </a:cubicBezTo>
                  <a:cubicBezTo>
                    <a:pt x="328743" y="366257"/>
                    <a:pt x="328512" y="366719"/>
                    <a:pt x="328050" y="366950"/>
                  </a:cubicBezTo>
                  <a:cubicBezTo>
                    <a:pt x="327588" y="366950"/>
                    <a:pt x="327126" y="366950"/>
                    <a:pt x="326895" y="366488"/>
                  </a:cubicBezTo>
                  <a:cubicBezTo>
                    <a:pt x="325741" y="364872"/>
                    <a:pt x="325279" y="363486"/>
                    <a:pt x="325279" y="362101"/>
                  </a:cubicBezTo>
                  <a:cubicBezTo>
                    <a:pt x="325279" y="360946"/>
                    <a:pt x="325510" y="359561"/>
                    <a:pt x="325741" y="358406"/>
                  </a:cubicBezTo>
                  <a:close/>
                  <a:moveTo>
                    <a:pt x="399628" y="372954"/>
                  </a:moveTo>
                  <a:cubicBezTo>
                    <a:pt x="400090" y="372723"/>
                    <a:pt x="400552" y="372723"/>
                    <a:pt x="401013" y="372954"/>
                  </a:cubicBezTo>
                  <a:cubicBezTo>
                    <a:pt x="401244" y="373185"/>
                    <a:pt x="401244" y="373646"/>
                    <a:pt x="401013" y="373877"/>
                  </a:cubicBezTo>
                  <a:cubicBezTo>
                    <a:pt x="395934" y="378265"/>
                    <a:pt x="388776" y="382190"/>
                    <a:pt x="379309" y="385423"/>
                  </a:cubicBezTo>
                  <a:cubicBezTo>
                    <a:pt x="378847" y="385654"/>
                    <a:pt x="378386" y="385423"/>
                    <a:pt x="378155" y="385192"/>
                  </a:cubicBezTo>
                  <a:cubicBezTo>
                    <a:pt x="377924" y="384730"/>
                    <a:pt x="378155" y="384499"/>
                    <a:pt x="378616" y="384268"/>
                  </a:cubicBezTo>
                  <a:cubicBezTo>
                    <a:pt x="387852" y="381035"/>
                    <a:pt x="395010" y="377341"/>
                    <a:pt x="399628" y="372954"/>
                  </a:cubicBezTo>
                  <a:close/>
                  <a:moveTo>
                    <a:pt x="398474" y="385423"/>
                  </a:moveTo>
                  <a:cubicBezTo>
                    <a:pt x="398935" y="385423"/>
                    <a:pt x="399397" y="385423"/>
                    <a:pt x="399628" y="385885"/>
                  </a:cubicBezTo>
                  <a:cubicBezTo>
                    <a:pt x="399859" y="386346"/>
                    <a:pt x="399628" y="386577"/>
                    <a:pt x="399166" y="386808"/>
                  </a:cubicBezTo>
                  <a:cubicBezTo>
                    <a:pt x="394548" y="387963"/>
                    <a:pt x="390161" y="388194"/>
                    <a:pt x="386236" y="387270"/>
                  </a:cubicBezTo>
                  <a:cubicBezTo>
                    <a:pt x="385774" y="387039"/>
                    <a:pt x="385543" y="386808"/>
                    <a:pt x="385543" y="386346"/>
                  </a:cubicBezTo>
                  <a:cubicBezTo>
                    <a:pt x="385774" y="386115"/>
                    <a:pt x="386236" y="385885"/>
                    <a:pt x="386698" y="385885"/>
                  </a:cubicBezTo>
                  <a:cubicBezTo>
                    <a:pt x="390161" y="386808"/>
                    <a:pt x="394087" y="386577"/>
                    <a:pt x="398474" y="385423"/>
                  </a:cubicBezTo>
                  <a:close/>
                  <a:moveTo>
                    <a:pt x="378155" y="375955"/>
                  </a:moveTo>
                  <a:cubicBezTo>
                    <a:pt x="378386" y="375725"/>
                    <a:pt x="378847" y="375494"/>
                    <a:pt x="379309" y="375494"/>
                  </a:cubicBezTo>
                  <a:cubicBezTo>
                    <a:pt x="379771" y="375494"/>
                    <a:pt x="380002" y="375955"/>
                    <a:pt x="380002" y="376417"/>
                  </a:cubicBezTo>
                  <a:cubicBezTo>
                    <a:pt x="379309" y="380574"/>
                    <a:pt x="376307" y="384037"/>
                    <a:pt x="370766" y="387039"/>
                  </a:cubicBezTo>
                  <a:cubicBezTo>
                    <a:pt x="370535" y="387270"/>
                    <a:pt x="369842" y="387039"/>
                    <a:pt x="369611" y="386808"/>
                  </a:cubicBezTo>
                  <a:cubicBezTo>
                    <a:pt x="369381" y="386346"/>
                    <a:pt x="369381" y="386115"/>
                    <a:pt x="369842" y="385885"/>
                  </a:cubicBezTo>
                  <a:cubicBezTo>
                    <a:pt x="374691" y="383114"/>
                    <a:pt x="377693" y="379881"/>
                    <a:pt x="378155" y="375955"/>
                  </a:cubicBezTo>
                  <a:close/>
                  <a:moveTo>
                    <a:pt x="382542" y="388425"/>
                  </a:moveTo>
                  <a:cubicBezTo>
                    <a:pt x="382773" y="388194"/>
                    <a:pt x="383465" y="388194"/>
                    <a:pt x="383696" y="388425"/>
                  </a:cubicBezTo>
                  <a:cubicBezTo>
                    <a:pt x="383927" y="388655"/>
                    <a:pt x="383927" y="389117"/>
                    <a:pt x="383696" y="389348"/>
                  </a:cubicBezTo>
                  <a:cubicBezTo>
                    <a:pt x="380464" y="391657"/>
                    <a:pt x="377693" y="392119"/>
                    <a:pt x="375384" y="390965"/>
                  </a:cubicBezTo>
                  <a:cubicBezTo>
                    <a:pt x="375153" y="390965"/>
                    <a:pt x="374922" y="390503"/>
                    <a:pt x="375153" y="390041"/>
                  </a:cubicBezTo>
                  <a:cubicBezTo>
                    <a:pt x="375384" y="389810"/>
                    <a:pt x="375846" y="389810"/>
                    <a:pt x="376307" y="389810"/>
                  </a:cubicBezTo>
                  <a:cubicBezTo>
                    <a:pt x="377924" y="390734"/>
                    <a:pt x="380002" y="390041"/>
                    <a:pt x="382542" y="388425"/>
                  </a:cubicBezTo>
                  <a:close/>
                  <a:moveTo>
                    <a:pt x="356219" y="388886"/>
                  </a:moveTo>
                  <a:cubicBezTo>
                    <a:pt x="356681" y="388655"/>
                    <a:pt x="357143" y="388655"/>
                    <a:pt x="357374" y="389117"/>
                  </a:cubicBezTo>
                  <a:cubicBezTo>
                    <a:pt x="357605" y="389348"/>
                    <a:pt x="357605" y="389810"/>
                    <a:pt x="357143" y="390041"/>
                  </a:cubicBezTo>
                  <a:cubicBezTo>
                    <a:pt x="352294" y="392581"/>
                    <a:pt x="348831" y="395814"/>
                    <a:pt x="347214" y="399970"/>
                  </a:cubicBezTo>
                  <a:cubicBezTo>
                    <a:pt x="346984" y="400432"/>
                    <a:pt x="346522" y="400663"/>
                    <a:pt x="346060" y="400432"/>
                  </a:cubicBezTo>
                  <a:cubicBezTo>
                    <a:pt x="345598" y="400432"/>
                    <a:pt x="345367" y="399970"/>
                    <a:pt x="345598" y="399508"/>
                  </a:cubicBezTo>
                  <a:cubicBezTo>
                    <a:pt x="347445" y="395121"/>
                    <a:pt x="350909" y="391657"/>
                    <a:pt x="356219" y="388886"/>
                  </a:cubicBezTo>
                  <a:close/>
                  <a:moveTo>
                    <a:pt x="373075" y="397199"/>
                  </a:moveTo>
                  <a:cubicBezTo>
                    <a:pt x="373537" y="396968"/>
                    <a:pt x="373999" y="396968"/>
                    <a:pt x="374460" y="397430"/>
                  </a:cubicBezTo>
                  <a:cubicBezTo>
                    <a:pt x="374691" y="397661"/>
                    <a:pt x="374460" y="398123"/>
                    <a:pt x="374229" y="398354"/>
                  </a:cubicBezTo>
                  <a:cubicBezTo>
                    <a:pt x="370073" y="400432"/>
                    <a:pt x="366610" y="401125"/>
                    <a:pt x="363608" y="400201"/>
                  </a:cubicBezTo>
                  <a:cubicBezTo>
                    <a:pt x="363146" y="399970"/>
                    <a:pt x="362915" y="399508"/>
                    <a:pt x="363146" y="399277"/>
                  </a:cubicBezTo>
                  <a:cubicBezTo>
                    <a:pt x="363146" y="398815"/>
                    <a:pt x="363608" y="398815"/>
                    <a:pt x="364070" y="398815"/>
                  </a:cubicBezTo>
                  <a:cubicBezTo>
                    <a:pt x="366610" y="399508"/>
                    <a:pt x="369611" y="399046"/>
                    <a:pt x="373075" y="397199"/>
                  </a:cubicBezTo>
                  <a:close/>
                  <a:moveTo>
                    <a:pt x="356912" y="368797"/>
                  </a:moveTo>
                  <a:cubicBezTo>
                    <a:pt x="357374" y="368797"/>
                    <a:pt x="357836" y="368797"/>
                    <a:pt x="357836" y="369259"/>
                  </a:cubicBezTo>
                  <a:cubicBezTo>
                    <a:pt x="358067" y="369721"/>
                    <a:pt x="357836" y="369952"/>
                    <a:pt x="357374" y="370183"/>
                  </a:cubicBezTo>
                  <a:cubicBezTo>
                    <a:pt x="354372" y="370875"/>
                    <a:pt x="352525" y="372492"/>
                    <a:pt x="352294" y="375263"/>
                  </a:cubicBezTo>
                  <a:cubicBezTo>
                    <a:pt x="352294" y="375725"/>
                    <a:pt x="351832" y="375955"/>
                    <a:pt x="351371" y="375955"/>
                  </a:cubicBezTo>
                  <a:cubicBezTo>
                    <a:pt x="350909" y="375725"/>
                    <a:pt x="350447" y="375494"/>
                    <a:pt x="350447" y="375032"/>
                  </a:cubicBezTo>
                  <a:cubicBezTo>
                    <a:pt x="350909" y="371799"/>
                    <a:pt x="352987" y="369490"/>
                    <a:pt x="356912" y="368797"/>
                  </a:cubicBezTo>
                  <a:close/>
                  <a:moveTo>
                    <a:pt x="327357" y="433683"/>
                  </a:moveTo>
                  <a:cubicBezTo>
                    <a:pt x="327819" y="433683"/>
                    <a:pt x="328281" y="433914"/>
                    <a:pt x="328512" y="434375"/>
                  </a:cubicBezTo>
                  <a:cubicBezTo>
                    <a:pt x="328512" y="434837"/>
                    <a:pt x="328281" y="435068"/>
                    <a:pt x="327588" y="435068"/>
                  </a:cubicBezTo>
                  <a:cubicBezTo>
                    <a:pt x="325279" y="435299"/>
                    <a:pt x="323432" y="435992"/>
                    <a:pt x="322047" y="436915"/>
                  </a:cubicBezTo>
                  <a:cubicBezTo>
                    <a:pt x="320661" y="438070"/>
                    <a:pt x="319738" y="439455"/>
                    <a:pt x="319045" y="441303"/>
                  </a:cubicBezTo>
                  <a:cubicBezTo>
                    <a:pt x="319045" y="441534"/>
                    <a:pt x="318583" y="441765"/>
                    <a:pt x="318121" y="441534"/>
                  </a:cubicBezTo>
                  <a:cubicBezTo>
                    <a:pt x="317660" y="441534"/>
                    <a:pt x="317198" y="441072"/>
                    <a:pt x="317429" y="440841"/>
                  </a:cubicBezTo>
                  <a:cubicBezTo>
                    <a:pt x="318121" y="438763"/>
                    <a:pt x="319276" y="437146"/>
                    <a:pt x="320892" y="435992"/>
                  </a:cubicBezTo>
                  <a:cubicBezTo>
                    <a:pt x="322508" y="434837"/>
                    <a:pt x="324817" y="433914"/>
                    <a:pt x="327357" y="433683"/>
                  </a:cubicBezTo>
                  <a:close/>
                  <a:moveTo>
                    <a:pt x="341442" y="436223"/>
                  </a:moveTo>
                  <a:cubicBezTo>
                    <a:pt x="341904" y="436223"/>
                    <a:pt x="342366" y="436685"/>
                    <a:pt x="342366" y="437146"/>
                  </a:cubicBezTo>
                  <a:cubicBezTo>
                    <a:pt x="342135" y="437377"/>
                    <a:pt x="341904" y="437608"/>
                    <a:pt x="341442" y="437608"/>
                  </a:cubicBezTo>
                  <a:cubicBezTo>
                    <a:pt x="337286" y="437377"/>
                    <a:pt x="335900" y="438301"/>
                    <a:pt x="334515" y="439455"/>
                  </a:cubicBezTo>
                  <a:cubicBezTo>
                    <a:pt x="334284" y="439686"/>
                    <a:pt x="334053" y="439917"/>
                    <a:pt x="333591" y="440148"/>
                  </a:cubicBezTo>
                  <a:cubicBezTo>
                    <a:pt x="333361" y="440379"/>
                    <a:pt x="332899" y="440379"/>
                    <a:pt x="332437" y="440148"/>
                  </a:cubicBezTo>
                  <a:cubicBezTo>
                    <a:pt x="332206" y="439917"/>
                    <a:pt x="332206" y="439455"/>
                    <a:pt x="332437" y="439225"/>
                  </a:cubicBezTo>
                  <a:cubicBezTo>
                    <a:pt x="332668" y="438994"/>
                    <a:pt x="333130" y="438763"/>
                    <a:pt x="333361" y="438532"/>
                  </a:cubicBezTo>
                  <a:cubicBezTo>
                    <a:pt x="334977" y="437146"/>
                    <a:pt x="336593" y="435992"/>
                    <a:pt x="341442" y="436223"/>
                  </a:cubicBezTo>
                  <a:close/>
                  <a:moveTo>
                    <a:pt x="337055" y="445690"/>
                  </a:moveTo>
                  <a:cubicBezTo>
                    <a:pt x="337517" y="445690"/>
                    <a:pt x="337979" y="445921"/>
                    <a:pt x="338209" y="446152"/>
                  </a:cubicBezTo>
                  <a:cubicBezTo>
                    <a:pt x="338440" y="446614"/>
                    <a:pt x="338209" y="446845"/>
                    <a:pt x="337748" y="447075"/>
                  </a:cubicBezTo>
                  <a:cubicBezTo>
                    <a:pt x="334746" y="447768"/>
                    <a:pt x="332668" y="447999"/>
                    <a:pt x="330821" y="447768"/>
                  </a:cubicBezTo>
                  <a:lnTo>
                    <a:pt x="330821" y="447768"/>
                  </a:lnTo>
                  <a:cubicBezTo>
                    <a:pt x="328974" y="447768"/>
                    <a:pt x="327357" y="447306"/>
                    <a:pt x="325972" y="446614"/>
                  </a:cubicBezTo>
                  <a:cubicBezTo>
                    <a:pt x="325741" y="446614"/>
                    <a:pt x="325510" y="446152"/>
                    <a:pt x="325510" y="445690"/>
                  </a:cubicBezTo>
                  <a:cubicBezTo>
                    <a:pt x="325741" y="445459"/>
                    <a:pt x="326203" y="445228"/>
                    <a:pt x="326665" y="445459"/>
                  </a:cubicBezTo>
                  <a:cubicBezTo>
                    <a:pt x="328050" y="445921"/>
                    <a:pt x="329204" y="446383"/>
                    <a:pt x="330821" y="446383"/>
                  </a:cubicBezTo>
                  <a:lnTo>
                    <a:pt x="330821" y="446383"/>
                  </a:lnTo>
                  <a:lnTo>
                    <a:pt x="330821" y="446383"/>
                  </a:lnTo>
                  <a:cubicBezTo>
                    <a:pt x="332437" y="446614"/>
                    <a:pt x="334515" y="446383"/>
                    <a:pt x="337055" y="445690"/>
                  </a:cubicBezTo>
                  <a:close/>
                  <a:moveTo>
                    <a:pt x="317660" y="451694"/>
                  </a:moveTo>
                  <a:cubicBezTo>
                    <a:pt x="318121" y="451463"/>
                    <a:pt x="318583" y="451694"/>
                    <a:pt x="318814" y="452155"/>
                  </a:cubicBezTo>
                  <a:cubicBezTo>
                    <a:pt x="318814" y="452386"/>
                    <a:pt x="318814" y="452848"/>
                    <a:pt x="318352" y="452848"/>
                  </a:cubicBezTo>
                  <a:cubicBezTo>
                    <a:pt x="315812" y="453772"/>
                    <a:pt x="313503" y="453772"/>
                    <a:pt x="311194" y="453310"/>
                  </a:cubicBezTo>
                  <a:lnTo>
                    <a:pt x="311887" y="452155"/>
                  </a:lnTo>
                  <a:cubicBezTo>
                    <a:pt x="313503" y="452386"/>
                    <a:pt x="315581" y="452155"/>
                    <a:pt x="317660" y="451694"/>
                  </a:cubicBezTo>
                  <a:close/>
                  <a:moveTo>
                    <a:pt x="261090" y="27283"/>
                  </a:moveTo>
                  <a:cubicBezTo>
                    <a:pt x="260628" y="27052"/>
                    <a:pt x="260628" y="26590"/>
                    <a:pt x="260859" y="26359"/>
                  </a:cubicBezTo>
                  <a:cubicBezTo>
                    <a:pt x="261090" y="26128"/>
                    <a:pt x="261551" y="25897"/>
                    <a:pt x="262013" y="26128"/>
                  </a:cubicBezTo>
                  <a:cubicBezTo>
                    <a:pt x="271711" y="31901"/>
                    <a:pt x="281409" y="37443"/>
                    <a:pt x="291106" y="43677"/>
                  </a:cubicBezTo>
                  <a:cubicBezTo>
                    <a:pt x="290645" y="41830"/>
                    <a:pt x="289721" y="39983"/>
                    <a:pt x="288566" y="38366"/>
                  </a:cubicBezTo>
                  <a:lnTo>
                    <a:pt x="288566" y="38366"/>
                  </a:lnTo>
                  <a:lnTo>
                    <a:pt x="288566" y="38366"/>
                  </a:lnTo>
                  <a:cubicBezTo>
                    <a:pt x="287181" y="36288"/>
                    <a:pt x="285796" y="34441"/>
                    <a:pt x="284410" y="32594"/>
                  </a:cubicBezTo>
                  <a:cubicBezTo>
                    <a:pt x="283949" y="32132"/>
                    <a:pt x="284179" y="31670"/>
                    <a:pt x="284641" y="31670"/>
                  </a:cubicBezTo>
                  <a:cubicBezTo>
                    <a:pt x="284872" y="31439"/>
                    <a:pt x="285565" y="31439"/>
                    <a:pt x="285796" y="31901"/>
                  </a:cubicBezTo>
                  <a:cubicBezTo>
                    <a:pt x="287181" y="33748"/>
                    <a:pt x="288797" y="35595"/>
                    <a:pt x="289952" y="37674"/>
                  </a:cubicBezTo>
                  <a:lnTo>
                    <a:pt x="289952" y="37674"/>
                  </a:lnTo>
                  <a:cubicBezTo>
                    <a:pt x="291337" y="39752"/>
                    <a:pt x="292261" y="41830"/>
                    <a:pt x="292723" y="43908"/>
                  </a:cubicBezTo>
                  <a:cubicBezTo>
                    <a:pt x="292954" y="44139"/>
                    <a:pt x="292723" y="44370"/>
                    <a:pt x="292261" y="44601"/>
                  </a:cubicBezTo>
                  <a:cubicBezTo>
                    <a:pt x="301959" y="50835"/>
                    <a:pt x="311656" y="57763"/>
                    <a:pt x="321123" y="65614"/>
                  </a:cubicBezTo>
                  <a:cubicBezTo>
                    <a:pt x="321585" y="66075"/>
                    <a:pt x="321585" y="66306"/>
                    <a:pt x="321354" y="66768"/>
                  </a:cubicBezTo>
                  <a:cubicBezTo>
                    <a:pt x="320892" y="66999"/>
                    <a:pt x="320430" y="66999"/>
                    <a:pt x="319969" y="66537"/>
                  </a:cubicBezTo>
                  <a:cubicBezTo>
                    <a:pt x="318352" y="65152"/>
                    <a:pt x="316505" y="63766"/>
                    <a:pt x="314889" y="62381"/>
                  </a:cubicBezTo>
                  <a:cubicBezTo>
                    <a:pt x="311194" y="63074"/>
                    <a:pt x="306576" y="62150"/>
                    <a:pt x="300342" y="59610"/>
                  </a:cubicBezTo>
                  <a:cubicBezTo>
                    <a:pt x="299880" y="59610"/>
                    <a:pt x="299650" y="59148"/>
                    <a:pt x="299880" y="58686"/>
                  </a:cubicBezTo>
                  <a:cubicBezTo>
                    <a:pt x="300111" y="58455"/>
                    <a:pt x="300573" y="58225"/>
                    <a:pt x="301035" y="58455"/>
                  </a:cubicBezTo>
                  <a:cubicBezTo>
                    <a:pt x="306115" y="60534"/>
                    <a:pt x="310271" y="61457"/>
                    <a:pt x="313273" y="61226"/>
                  </a:cubicBezTo>
                  <a:cubicBezTo>
                    <a:pt x="307962" y="57070"/>
                    <a:pt x="302651" y="53145"/>
                    <a:pt x="297110" y="49681"/>
                  </a:cubicBezTo>
                  <a:cubicBezTo>
                    <a:pt x="294570" y="50374"/>
                    <a:pt x="290645" y="49912"/>
                    <a:pt x="285565" y="48526"/>
                  </a:cubicBezTo>
                  <a:cubicBezTo>
                    <a:pt x="284641" y="48065"/>
                    <a:pt x="283487" y="47834"/>
                    <a:pt x="282332" y="47372"/>
                  </a:cubicBezTo>
                  <a:cubicBezTo>
                    <a:pt x="281409" y="47141"/>
                    <a:pt x="280254" y="46679"/>
                    <a:pt x="278869" y="46217"/>
                  </a:cubicBezTo>
                  <a:lnTo>
                    <a:pt x="278869" y="46217"/>
                  </a:lnTo>
                  <a:cubicBezTo>
                    <a:pt x="278407" y="45986"/>
                    <a:pt x="278176" y="45525"/>
                    <a:pt x="278407" y="45294"/>
                  </a:cubicBezTo>
                  <a:cubicBezTo>
                    <a:pt x="278638" y="44832"/>
                    <a:pt x="279100" y="44601"/>
                    <a:pt x="279561" y="44832"/>
                  </a:cubicBezTo>
                  <a:lnTo>
                    <a:pt x="279561" y="44832"/>
                  </a:lnTo>
                  <a:cubicBezTo>
                    <a:pt x="280716" y="45294"/>
                    <a:pt x="281870" y="45755"/>
                    <a:pt x="283025" y="46217"/>
                  </a:cubicBezTo>
                  <a:cubicBezTo>
                    <a:pt x="284179" y="46448"/>
                    <a:pt x="285103" y="46910"/>
                    <a:pt x="286258" y="47141"/>
                  </a:cubicBezTo>
                  <a:cubicBezTo>
                    <a:pt x="290183" y="48295"/>
                    <a:pt x="293415" y="48757"/>
                    <a:pt x="295493" y="48526"/>
                  </a:cubicBezTo>
                  <a:cubicBezTo>
                    <a:pt x="293877" y="47372"/>
                    <a:pt x="292261" y="46448"/>
                    <a:pt x="290645" y="45294"/>
                  </a:cubicBezTo>
                  <a:cubicBezTo>
                    <a:pt x="280947" y="38828"/>
                    <a:pt x="271018" y="33055"/>
                    <a:pt x="261090" y="27283"/>
                  </a:cubicBezTo>
                  <a:close/>
                  <a:moveTo>
                    <a:pt x="250238" y="29361"/>
                  </a:moveTo>
                  <a:cubicBezTo>
                    <a:pt x="247698" y="20586"/>
                    <a:pt x="251623" y="18739"/>
                    <a:pt x="254163" y="17354"/>
                  </a:cubicBezTo>
                  <a:cubicBezTo>
                    <a:pt x="259935" y="15968"/>
                    <a:pt x="264553" y="17354"/>
                    <a:pt x="268478" y="21048"/>
                  </a:cubicBezTo>
                  <a:cubicBezTo>
                    <a:pt x="270787" y="23126"/>
                    <a:pt x="273558" y="23819"/>
                    <a:pt x="277483" y="21741"/>
                  </a:cubicBezTo>
                  <a:cubicBezTo>
                    <a:pt x="281178" y="20817"/>
                    <a:pt x="284179" y="22203"/>
                    <a:pt x="286258" y="26359"/>
                  </a:cubicBezTo>
                  <a:cubicBezTo>
                    <a:pt x="288566" y="30977"/>
                    <a:pt x="292030" y="32825"/>
                    <a:pt x="296879" y="32132"/>
                  </a:cubicBezTo>
                  <a:cubicBezTo>
                    <a:pt x="301266" y="33286"/>
                    <a:pt x="302882" y="37212"/>
                    <a:pt x="304037" y="41368"/>
                  </a:cubicBezTo>
                  <a:cubicBezTo>
                    <a:pt x="305191" y="44370"/>
                    <a:pt x="306576" y="47141"/>
                    <a:pt x="311194" y="46217"/>
                  </a:cubicBezTo>
                  <a:cubicBezTo>
                    <a:pt x="312118" y="48526"/>
                    <a:pt x="314427" y="50143"/>
                    <a:pt x="317890" y="51066"/>
                  </a:cubicBezTo>
                  <a:cubicBezTo>
                    <a:pt x="319276" y="54299"/>
                    <a:pt x="320892" y="56608"/>
                    <a:pt x="323201" y="57301"/>
                  </a:cubicBezTo>
                  <a:cubicBezTo>
                    <a:pt x="325048" y="61226"/>
                    <a:pt x="327357" y="64921"/>
                    <a:pt x="331052" y="67692"/>
                  </a:cubicBezTo>
                  <a:cubicBezTo>
                    <a:pt x="329204" y="68846"/>
                    <a:pt x="328974" y="70232"/>
                    <a:pt x="329666" y="72079"/>
                  </a:cubicBezTo>
                  <a:cubicBezTo>
                    <a:pt x="327357" y="73465"/>
                    <a:pt x="324125" y="73234"/>
                    <a:pt x="321123" y="72079"/>
                  </a:cubicBezTo>
                  <a:cubicBezTo>
                    <a:pt x="313042" y="68846"/>
                    <a:pt x="306346" y="66306"/>
                    <a:pt x="302651" y="66306"/>
                  </a:cubicBezTo>
                  <a:cubicBezTo>
                    <a:pt x="298033" y="65845"/>
                    <a:pt x="295955" y="63997"/>
                    <a:pt x="295955" y="60534"/>
                  </a:cubicBezTo>
                  <a:cubicBezTo>
                    <a:pt x="293184" y="55915"/>
                    <a:pt x="289259" y="54068"/>
                    <a:pt x="284410" y="55454"/>
                  </a:cubicBezTo>
                  <a:cubicBezTo>
                    <a:pt x="279792" y="55454"/>
                    <a:pt x="275636" y="54992"/>
                    <a:pt x="275867" y="51297"/>
                  </a:cubicBezTo>
                  <a:cubicBezTo>
                    <a:pt x="275636" y="45063"/>
                    <a:pt x="272173" y="45063"/>
                    <a:pt x="266631" y="44370"/>
                  </a:cubicBezTo>
                  <a:cubicBezTo>
                    <a:pt x="259704" y="45294"/>
                    <a:pt x="257626" y="41830"/>
                    <a:pt x="257857" y="38366"/>
                  </a:cubicBezTo>
                  <a:cubicBezTo>
                    <a:pt x="258319" y="34441"/>
                    <a:pt x="254394" y="31901"/>
                    <a:pt x="250238" y="29361"/>
                  </a:cubicBezTo>
                  <a:close/>
                  <a:moveTo>
                    <a:pt x="262013" y="47141"/>
                  </a:moveTo>
                  <a:cubicBezTo>
                    <a:pt x="268709" y="47372"/>
                    <a:pt x="275174" y="48295"/>
                    <a:pt x="273558" y="54068"/>
                  </a:cubicBezTo>
                  <a:cubicBezTo>
                    <a:pt x="274251" y="57763"/>
                    <a:pt x="278869" y="58917"/>
                    <a:pt x="285103" y="58686"/>
                  </a:cubicBezTo>
                  <a:cubicBezTo>
                    <a:pt x="289259" y="58225"/>
                    <a:pt x="292954" y="59610"/>
                    <a:pt x="295032" y="64690"/>
                  </a:cubicBezTo>
                  <a:cubicBezTo>
                    <a:pt x="298495" y="68615"/>
                    <a:pt x="304498" y="69770"/>
                    <a:pt x="310964" y="70232"/>
                  </a:cubicBezTo>
                  <a:cubicBezTo>
                    <a:pt x="307269" y="74388"/>
                    <a:pt x="306807" y="79468"/>
                    <a:pt x="313273" y="86165"/>
                  </a:cubicBezTo>
                  <a:cubicBezTo>
                    <a:pt x="311425" y="85934"/>
                    <a:pt x="309347" y="85934"/>
                    <a:pt x="307500" y="85934"/>
                  </a:cubicBezTo>
                  <a:cubicBezTo>
                    <a:pt x="302420" y="83625"/>
                    <a:pt x="297571" y="81085"/>
                    <a:pt x="290414" y="83163"/>
                  </a:cubicBezTo>
                  <a:cubicBezTo>
                    <a:pt x="285103" y="83394"/>
                    <a:pt x="281640" y="82008"/>
                    <a:pt x="280254" y="79006"/>
                  </a:cubicBezTo>
                  <a:cubicBezTo>
                    <a:pt x="280023" y="76235"/>
                    <a:pt x="278869" y="73926"/>
                    <a:pt x="270787" y="74157"/>
                  </a:cubicBezTo>
                  <a:cubicBezTo>
                    <a:pt x="262244" y="75081"/>
                    <a:pt x="263168" y="72079"/>
                    <a:pt x="263630" y="69077"/>
                  </a:cubicBezTo>
                  <a:cubicBezTo>
                    <a:pt x="263630" y="65845"/>
                    <a:pt x="260859" y="64228"/>
                    <a:pt x="254855" y="64459"/>
                  </a:cubicBezTo>
                  <a:cubicBezTo>
                    <a:pt x="248159" y="62612"/>
                    <a:pt x="246543" y="60765"/>
                    <a:pt x="249776" y="58686"/>
                  </a:cubicBezTo>
                  <a:cubicBezTo>
                    <a:pt x="250930" y="55223"/>
                    <a:pt x="248852" y="52914"/>
                    <a:pt x="243541" y="52221"/>
                  </a:cubicBezTo>
                  <a:cubicBezTo>
                    <a:pt x="240771" y="49219"/>
                    <a:pt x="238693" y="46448"/>
                    <a:pt x="241694" y="42985"/>
                  </a:cubicBezTo>
                  <a:cubicBezTo>
                    <a:pt x="244003" y="39059"/>
                    <a:pt x="248390" y="38135"/>
                    <a:pt x="254855" y="39752"/>
                  </a:cubicBezTo>
                  <a:cubicBezTo>
                    <a:pt x="255317" y="42754"/>
                    <a:pt x="256241" y="45525"/>
                    <a:pt x="262013" y="47141"/>
                  </a:cubicBezTo>
                  <a:close/>
                  <a:moveTo>
                    <a:pt x="338671" y="34210"/>
                  </a:moveTo>
                  <a:cubicBezTo>
                    <a:pt x="341211" y="35134"/>
                    <a:pt x="343058" y="36750"/>
                    <a:pt x="344444" y="38828"/>
                  </a:cubicBezTo>
                  <a:cubicBezTo>
                    <a:pt x="344213" y="40906"/>
                    <a:pt x="345829" y="41830"/>
                    <a:pt x="349754" y="41599"/>
                  </a:cubicBezTo>
                  <a:cubicBezTo>
                    <a:pt x="353218" y="40675"/>
                    <a:pt x="355065" y="44370"/>
                    <a:pt x="356681" y="48526"/>
                  </a:cubicBezTo>
                  <a:cubicBezTo>
                    <a:pt x="356912" y="53606"/>
                    <a:pt x="359452" y="56377"/>
                    <a:pt x="364070" y="56608"/>
                  </a:cubicBezTo>
                  <a:cubicBezTo>
                    <a:pt x="366841" y="57070"/>
                    <a:pt x="368457" y="58686"/>
                    <a:pt x="367533" y="63074"/>
                  </a:cubicBezTo>
                  <a:cubicBezTo>
                    <a:pt x="366379" y="65614"/>
                    <a:pt x="367302" y="67692"/>
                    <a:pt x="370535" y="69308"/>
                  </a:cubicBezTo>
                  <a:cubicBezTo>
                    <a:pt x="374460" y="70925"/>
                    <a:pt x="376538" y="73926"/>
                    <a:pt x="374691" y="80392"/>
                  </a:cubicBezTo>
                  <a:cubicBezTo>
                    <a:pt x="375384" y="83394"/>
                    <a:pt x="375384" y="86165"/>
                    <a:pt x="371690" y="87781"/>
                  </a:cubicBezTo>
                  <a:cubicBezTo>
                    <a:pt x="367072" y="89166"/>
                    <a:pt x="366610" y="93323"/>
                    <a:pt x="370073" y="100019"/>
                  </a:cubicBezTo>
                  <a:cubicBezTo>
                    <a:pt x="366379" y="98865"/>
                    <a:pt x="365455" y="95863"/>
                    <a:pt x="360606" y="94939"/>
                  </a:cubicBezTo>
                  <a:cubicBezTo>
                    <a:pt x="355989" y="93785"/>
                    <a:pt x="358297" y="89397"/>
                    <a:pt x="354372" y="87088"/>
                  </a:cubicBezTo>
                  <a:cubicBezTo>
                    <a:pt x="349062" y="86857"/>
                    <a:pt x="344675" y="85010"/>
                    <a:pt x="343751" y="82239"/>
                  </a:cubicBezTo>
                  <a:cubicBezTo>
                    <a:pt x="346060" y="76928"/>
                    <a:pt x="340518" y="75312"/>
                    <a:pt x="336593" y="73003"/>
                  </a:cubicBezTo>
                  <a:cubicBezTo>
                    <a:pt x="331052" y="70925"/>
                    <a:pt x="330821" y="68385"/>
                    <a:pt x="333130" y="65614"/>
                  </a:cubicBezTo>
                  <a:cubicBezTo>
                    <a:pt x="336362" y="62150"/>
                    <a:pt x="333130" y="59841"/>
                    <a:pt x="328974" y="57763"/>
                  </a:cubicBezTo>
                  <a:cubicBezTo>
                    <a:pt x="324356" y="55223"/>
                    <a:pt x="321123" y="49912"/>
                    <a:pt x="327819" y="49450"/>
                  </a:cubicBezTo>
                  <a:cubicBezTo>
                    <a:pt x="331052" y="48295"/>
                    <a:pt x="331513" y="45986"/>
                    <a:pt x="328743" y="42523"/>
                  </a:cubicBezTo>
                  <a:cubicBezTo>
                    <a:pt x="324817" y="35134"/>
                    <a:pt x="332899" y="31439"/>
                    <a:pt x="338671" y="34210"/>
                  </a:cubicBezTo>
                  <a:close/>
                  <a:moveTo>
                    <a:pt x="360376" y="112026"/>
                  </a:moveTo>
                  <a:cubicBezTo>
                    <a:pt x="360376" y="106715"/>
                    <a:pt x="359683" y="101635"/>
                    <a:pt x="358990" y="96325"/>
                  </a:cubicBezTo>
                  <a:cubicBezTo>
                    <a:pt x="355296" y="94246"/>
                    <a:pt x="354834" y="92630"/>
                    <a:pt x="354603" y="91014"/>
                  </a:cubicBezTo>
                  <a:cubicBezTo>
                    <a:pt x="352987" y="88012"/>
                    <a:pt x="350678" y="87088"/>
                    <a:pt x="347676" y="88243"/>
                  </a:cubicBezTo>
                  <a:cubicBezTo>
                    <a:pt x="343520" y="87088"/>
                    <a:pt x="341442" y="85241"/>
                    <a:pt x="341904" y="82701"/>
                  </a:cubicBezTo>
                  <a:cubicBezTo>
                    <a:pt x="343520" y="79006"/>
                    <a:pt x="338902" y="76235"/>
                    <a:pt x="330359" y="73695"/>
                  </a:cubicBezTo>
                  <a:cubicBezTo>
                    <a:pt x="325972" y="75543"/>
                    <a:pt x="323201" y="76697"/>
                    <a:pt x="319738" y="73465"/>
                  </a:cubicBezTo>
                  <a:cubicBezTo>
                    <a:pt x="314658" y="71617"/>
                    <a:pt x="305422" y="74157"/>
                    <a:pt x="312349" y="80392"/>
                  </a:cubicBezTo>
                  <a:cubicBezTo>
                    <a:pt x="316736" y="84548"/>
                    <a:pt x="321816" y="88935"/>
                    <a:pt x="318352" y="91014"/>
                  </a:cubicBezTo>
                  <a:cubicBezTo>
                    <a:pt x="315812" y="92399"/>
                    <a:pt x="312811" y="93785"/>
                    <a:pt x="322047" y="95863"/>
                  </a:cubicBezTo>
                  <a:cubicBezTo>
                    <a:pt x="327126" y="95401"/>
                    <a:pt x="331513" y="96325"/>
                    <a:pt x="334284" y="100250"/>
                  </a:cubicBezTo>
                  <a:cubicBezTo>
                    <a:pt x="334746" y="104868"/>
                    <a:pt x="338671" y="106946"/>
                    <a:pt x="346060" y="106946"/>
                  </a:cubicBezTo>
                  <a:cubicBezTo>
                    <a:pt x="350678" y="106023"/>
                    <a:pt x="355527" y="108332"/>
                    <a:pt x="360376" y="112026"/>
                  </a:cubicBezTo>
                  <a:close/>
                  <a:moveTo>
                    <a:pt x="367533" y="123341"/>
                  </a:moveTo>
                  <a:cubicBezTo>
                    <a:pt x="362454" y="123110"/>
                    <a:pt x="359914" y="120570"/>
                    <a:pt x="358990" y="115952"/>
                  </a:cubicBezTo>
                  <a:cubicBezTo>
                    <a:pt x="355758" y="112026"/>
                    <a:pt x="352525" y="111565"/>
                    <a:pt x="349062" y="112488"/>
                  </a:cubicBezTo>
                  <a:cubicBezTo>
                    <a:pt x="346522" y="113181"/>
                    <a:pt x="344444" y="112719"/>
                    <a:pt x="342827" y="111103"/>
                  </a:cubicBezTo>
                  <a:cubicBezTo>
                    <a:pt x="335439" y="109255"/>
                    <a:pt x="330128" y="111795"/>
                    <a:pt x="326203" y="117568"/>
                  </a:cubicBezTo>
                  <a:cubicBezTo>
                    <a:pt x="319507" y="117337"/>
                    <a:pt x="315120" y="116183"/>
                    <a:pt x="315351" y="113181"/>
                  </a:cubicBezTo>
                  <a:cubicBezTo>
                    <a:pt x="312811" y="110641"/>
                    <a:pt x="309809" y="109255"/>
                    <a:pt x="306115" y="110641"/>
                  </a:cubicBezTo>
                  <a:cubicBezTo>
                    <a:pt x="299419" y="111565"/>
                    <a:pt x="298726" y="109255"/>
                    <a:pt x="298957" y="106485"/>
                  </a:cubicBezTo>
                  <a:cubicBezTo>
                    <a:pt x="297110" y="103021"/>
                    <a:pt x="294570" y="102328"/>
                    <a:pt x="291799" y="101866"/>
                  </a:cubicBezTo>
                  <a:cubicBezTo>
                    <a:pt x="282101" y="97017"/>
                    <a:pt x="288336" y="90090"/>
                    <a:pt x="294108" y="91014"/>
                  </a:cubicBezTo>
                  <a:cubicBezTo>
                    <a:pt x="297110" y="92168"/>
                    <a:pt x="299650" y="92861"/>
                    <a:pt x="301266" y="89859"/>
                  </a:cubicBezTo>
                  <a:cubicBezTo>
                    <a:pt x="304729" y="87550"/>
                    <a:pt x="309116" y="86857"/>
                    <a:pt x="315812" y="89397"/>
                  </a:cubicBezTo>
                  <a:cubicBezTo>
                    <a:pt x="312349" y="92168"/>
                    <a:pt x="311887" y="95632"/>
                    <a:pt x="322047" y="101174"/>
                  </a:cubicBezTo>
                  <a:cubicBezTo>
                    <a:pt x="327588" y="99557"/>
                    <a:pt x="331975" y="101405"/>
                    <a:pt x="335208" y="106715"/>
                  </a:cubicBezTo>
                  <a:cubicBezTo>
                    <a:pt x="339826" y="108563"/>
                    <a:pt x="344444" y="109717"/>
                    <a:pt x="349985" y="109025"/>
                  </a:cubicBezTo>
                  <a:cubicBezTo>
                    <a:pt x="353910" y="109948"/>
                    <a:pt x="363377" y="113181"/>
                    <a:pt x="367533" y="123341"/>
                  </a:cubicBezTo>
                  <a:close/>
                  <a:moveTo>
                    <a:pt x="392470" y="82008"/>
                  </a:moveTo>
                  <a:cubicBezTo>
                    <a:pt x="391547" y="86857"/>
                    <a:pt x="392701" y="89859"/>
                    <a:pt x="398935" y="88474"/>
                  </a:cubicBezTo>
                  <a:cubicBezTo>
                    <a:pt x="404015" y="88012"/>
                    <a:pt x="406555" y="89397"/>
                    <a:pt x="403553" y="94477"/>
                  </a:cubicBezTo>
                  <a:cubicBezTo>
                    <a:pt x="401706" y="96325"/>
                    <a:pt x="400321" y="98172"/>
                    <a:pt x="404246" y="101635"/>
                  </a:cubicBezTo>
                  <a:cubicBezTo>
                    <a:pt x="406324" y="103714"/>
                    <a:pt x="407479" y="106023"/>
                    <a:pt x="402399" y="108794"/>
                  </a:cubicBezTo>
                  <a:cubicBezTo>
                    <a:pt x="399397" y="111103"/>
                    <a:pt x="397319" y="113643"/>
                    <a:pt x="399397" y="117337"/>
                  </a:cubicBezTo>
                  <a:cubicBezTo>
                    <a:pt x="400783" y="120108"/>
                    <a:pt x="400090" y="120339"/>
                    <a:pt x="397781" y="122186"/>
                  </a:cubicBezTo>
                  <a:cubicBezTo>
                    <a:pt x="395934" y="124034"/>
                    <a:pt x="393625" y="127497"/>
                    <a:pt x="394548" y="130268"/>
                  </a:cubicBezTo>
                  <a:cubicBezTo>
                    <a:pt x="392239" y="133732"/>
                    <a:pt x="389930" y="137195"/>
                    <a:pt x="387621" y="140659"/>
                  </a:cubicBezTo>
                  <a:cubicBezTo>
                    <a:pt x="386929" y="143199"/>
                    <a:pt x="386467" y="145508"/>
                    <a:pt x="386005" y="148048"/>
                  </a:cubicBezTo>
                  <a:cubicBezTo>
                    <a:pt x="385543" y="150357"/>
                    <a:pt x="385082" y="152435"/>
                    <a:pt x="384620" y="154514"/>
                  </a:cubicBezTo>
                  <a:cubicBezTo>
                    <a:pt x="380925" y="151050"/>
                    <a:pt x="381618" y="148510"/>
                    <a:pt x="383003" y="146201"/>
                  </a:cubicBezTo>
                  <a:cubicBezTo>
                    <a:pt x="383927" y="142737"/>
                    <a:pt x="383003" y="140659"/>
                    <a:pt x="382080" y="138581"/>
                  </a:cubicBezTo>
                  <a:cubicBezTo>
                    <a:pt x="382542" y="135810"/>
                    <a:pt x="382080" y="132808"/>
                    <a:pt x="380002" y="129345"/>
                  </a:cubicBezTo>
                  <a:cubicBezTo>
                    <a:pt x="374691" y="126343"/>
                    <a:pt x="372613" y="123572"/>
                    <a:pt x="374229" y="121032"/>
                  </a:cubicBezTo>
                  <a:cubicBezTo>
                    <a:pt x="378155" y="117106"/>
                    <a:pt x="373768" y="113643"/>
                    <a:pt x="370766" y="109717"/>
                  </a:cubicBezTo>
                  <a:cubicBezTo>
                    <a:pt x="366841" y="106023"/>
                    <a:pt x="369611" y="104175"/>
                    <a:pt x="372613" y="102790"/>
                  </a:cubicBezTo>
                  <a:cubicBezTo>
                    <a:pt x="374691" y="100250"/>
                    <a:pt x="373306" y="97941"/>
                    <a:pt x="371228" y="95401"/>
                  </a:cubicBezTo>
                  <a:cubicBezTo>
                    <a:pt x="369150" y="90552"/>
                    <a:pt x="371459" y="89397"/>
                    <a:pt x="374460" y="88705"/>
                  </a:cubicBezTo>
                  <a:cubicBezTo>
                    <a:pt x="377462" y="86626"/>
                    <a:pt x="377693" y="83625"/>
                    <a:pt x="377462" y="80623"/>
                  </a:cubicBezTo>
                  <a:cubicBezTo>
                    <a:pt x="376538" y="76235"/>
                    <a:pt x="379309" y="74619"/>
                    <a:pt x="385312" y="76005"/>
                  </a:cubicBezTo>
                  <a:cubicBezTo>
                    <a:pt x="390854" y="77159"/>
                    <a:pt x="393163" y="79237"/>
                    <a:pt x="392470" y="82008"/>
                  </a:cubicBezTo>
                  <a:close/>
                  <a:moveTo>
                    <a:pt x="360376" y="124726"/>
                  </a:moveTo>
                  <a:cubicBezTo>
                    <a:pt x="365686" y="123572"/>
                    <a:pt x="368457" y="125650"/>
                    <a:pt x="368688" y="130961"/>
                  </a:cubicBezTo>
                  <a:cubicBezTo>
                    <a:pt x="367302" y="135348"/>
                    <a:pt x="368919" y="138119"/>
                    <a:pt x="373075" y="139043"/>
                  </a:cubicBezTo>
                  <a:cubicBezTo>
                    <a:pt x="377924" y="139505"/>
                    <a:pt x="380002" y="141814"/>
                    <a:pt x="379078" y="145508"/>
                  </a:cubicBezTo>
                  <a:cubicBezTo>
                    <a:pt x="377231" y="147817"/>
                    <a:pt x="376307" y="150588"/>
                    <a:pt x="381618" y="154745"/>
                  </a:cubicBezTo>
                  <a:cubicBezTo>
                    <a:pt x="382080" y="158208"/>
                    <a:pt x="382773" y="161441"/>
                    <a:pt x="383234" y="164674"/>
                  </a:cubicBezTo>
                  <a:cubicBezTo>
                    <a:pt x="384389" y="168137"/>
                    <a:pt x="385543" y="171601"/>
                    <a:pt x="386698" y="175065"/>
                  </a:cubicBezTo>
                  <a:cubicBezTo>
                    <a:pt x="387852" y="176450"/>
                    <a:pt x="389007" y="177835"/>
                    <a:pt x="390161" y="179221"/>
                  </a:cubicBezTo>
                  <a:cubicBezTo>
                    <a:pt x="389700" y="175757"/>
                    <a:pt x="387391" y="171370"/>
                    <a:pt x="385543" y="167445"/>
                  </a:cubicBezTo>
                  <a:cubicBezTo>
                    <a:pt x="383696" y="162134"/>
                    <a:pt x="383927" y="159132"/>
                    <a:pt x="386005" y="157285"/>
                  </a:cubicBezTo>
                  <a:cubicBezTo>
                    <a:pt x="386467" y="153821"/>
                    <a:pt x="387621" y="150357"/>
                    <a:pt x="387852" y="146894"/>
                  </a:cubicBezTo>
                  <a:cubicBezTo>
                    <a:pt x="389930" y="148972"/>
                    <a:pt x="392239" y="152435"/>
                    <a:pt x="395934" y="157746"/>
                  </a:cubicBezTo>
                  <a:cubicBezTo>
                    <a:pt x="396857" y="160286"/>
                    <a:pt x="394087" y="161672"/>
                    <a:pt x="390623" y="162826"/>
                  </a:cubicBezTo>
                  <a:cubicBezTo>
                    <a:pt x="385082" y="170677"/>
                    <a:pt x="394779" y="174372"/>
                    <a:pt x="393625" y="180145"/>
                  </a:cubicBezTo>
                  <a:cubicBezTo>
                    <a:pt x="392932" y="190074"/>
                    <a:pt x="399628" y="193075"/>
                    <a:pt x="400090" y="200465"/>
                  </a:cubicBezTo>
                  <a:cubicBezTo>
                    <a:pt x="397550" y="197925"/>
                    <a:pt x="395010" y="195385"/>
                    <a:pt x="392470" y="192614"/>
                  </a:cubicBezTo>
                  <a:cubicBezTo>
                    <a:pt x="391778" y="190074"/>
                    <a:pt x="391085" y="187303"/>
                    <a:pt x="390392" y="184532"/>
                  </a:cubicBezTo>
                  <a:cubicBezTo>
                    <a:pt x="386467" y="181761"/>
                    <a:pt x="384851" y="177143"/>
                    <a:pt x="382542" y="173448"/>
                  </a:cubicBezTo>
                  <a:cubicBezTo>
                    <a:pt x="378386" y="169061"/>
                    <a:pt x="374460" y="165135"/>
                    <a:pt x="368919" y="164905"/>
                  </a:cubicBezTo>
                  <a:cubicBezTo>
                    <a:pt x="363377" y="164905"/>
                    <a:pt x="359452" y="163750"/>
                    <a:pt x="359221" y="160517"/>
                  </a:cubicBezTo>
                  <a:cubicBezTo>
                    <a:pt x="358297" y="155668"/>
                    <a:pt x="355989" y="152666"/>
                    <a:pt x="349985" y="152897"/>
                  </a:cubicBezTo>
                  <a:cubicBezTo>
                    <a:pt x="341673" y="151974"/>
                    <a:pt x="339133" y="149665"/>
                    <a:pt x="341673" y="145739"/>
                  </a:cubicBezTo>
                  <a:cubicBezTo>
                    <a:pt x="343520" y="142737"/>
                    <a:pt x="341673" y="140197"/>
                    <a:pt x="336131" y="137888"/>
                  </a:cubicBezTo>
                  <a:cubicBezTo>
                    <a:pt x="331052" y="135117"/>
                    <a:pt x="329666" y="132577"/>
                    <a:pt x="331975" y="130499"/>
                  </a:cubicBezTo>
                  <a:cubicBezTo>
                    <a:pt x="334053" y="128652"/>
                    <a:pt x="333130" y="125881"/>
                    <a:pt x="329435" y="122648"/>
                  </a:cubicBezTo>
                  <a:cubicBezTo>
                    <a:pt x="328050" y="118954"/>
                    <a:pt x="327357" y="115721"/>
                    <a:pt x="332206" y="114335"/>
                  </a:cubicBezTo>
                  <a:cubicBezTo>
                    <a:pt x="335670" y="111103"/>
                    <a:pt x="338902" y="111103"/>
                    <a:pt x="342366" y="113874"/>
                  </a:cubicBezTo>
                  <a:cubicBezTo>
                    <a:pt x="344213" y="115259"/>
                    <a:pt x="346753" y="115259"/>
                    <a:pt x="349523" y="114105"/>
                  </a:cubicBezTo>
                  <a:cubicBezTo>
                    <a:pt x="352063" y="112719"/>
                    <a:pt x="357374" y="113643"/>
                    <a:pt x="356912" y="118723"/>
                  </a:cubicBezTo>
                  <a:cubicBezTo>
                    <a:pt x="356450" y="120339"/>
                    <a:pt x="356450" y="121955"/>
                    <a:pt x="360376" y="124726"/>
                  </a:cubicBezTo>
                  <a:close/>
                  <a:moveTo>
                    <a:pt x="395934" y="142506"/>
                  </a:moveTo>
                  <a:cubicBezTo>
                    <a:pt x="403092" y="141814"/>
                    <a:pt x="399859" y="135810"/>
                    <a:pt x="398243" y="131885"/>
                  </a:cubicBezTo>
                  <a:cubicBezTo>
                    <a:pt x="396626" y="127266"/>
                    <a:pt x="399166" y="125650"/>
                    <a:pt x="403322" y="125419"/>
                  </a:cubicBezTo>
                  <a:cubicBezTo>
                    <a:pt x="408171" y="126574"/>
                    <a:pt x="410711" y="125188"/>
                    <a:pt x="410711" y="121263"/>
                  </a:cubicBezTo>
                  <a:cubicBezTo>
                    <a:pt x="411173" y="116645"/>
                    <a:pt x="414636" y="115259"/>
                    <a:pt x="419485" y="115721"/>
                  </a:cubicBezTo>
                  <a:cubicBezTo>
                    <a:pt x="422025" y="116414"/>
                    <a:pt x="423641" y="117799"/>
                    <a:pt x="423411" y="121494"/>
                  </a:cubicBezTo>
                  <a:cubicBezTo>
                    <a:pt x="422256" y="125188"/>
                    <a:pt x="424796" y="127035"/>
                    <a:pt x="429876" y="127728"/>
                  </a:cubicBezTo>
                  <a:cubicBezTo>
                    <a:pt x="433339" y="128883"/>
                    <a:pt x="435186" y="131192"/>
                    <a:pt x="430799" y="136965"/>
                  </a:cubicBezTo>
                  <a:cubicBezTo>
                    <a:pt x="428259" y="139043"/>
                    <a:pt x="427567" y="141583"/>
                    <a:pt x="432185" y="144123"/>
                  </a:cubicBezTo>
                  <a:cubicBezTo>
                    <a:pt x="433108" y="145277"/>
                    <a:pt x="433108" y="147125"/>
                    <a:pt x="428952" y="149895"/>
                  </a:cubicBezTo>
                  <a:cubicBezTo>
                    <a:pt x="424334" y="153128"/>
                    <a:pt x="422256" y="156361"/>
                    <a:pt x="426412" y="159363"/>
                  </a:cubicBezTo>
                  <a:cubicBezTo>
                    <a:pt x="429183" y="163057"/>
                    <a:pt x="427336" y="165597"/>
                    <a:pt x="420871" y="167445"/>
                  </a:cubicBezTo>
                  <a:cubicBezTo>
                    <a:pt x="415560" y="168137"/>
                    <a:pt x="412558" y="169754"/>
                    <a:pt x="414406" y="173217"/>
                  </a:cubicBezTo>
                  <a:cubicBezTo>
                    <a:pt x="414867" y="174372"/>
                    <a:pt x="415329" y="175757"/>
                    <a:pt x="413020" y="176912"/>
                  </a:cubicBezTo>
                  <a:cubicBezTo>
                    <a:pt x="410480" y="178297"/>
                    <a:pt x="408402" y="179683"/>
                    <a:pt x="408864" y="182223"/>
                  </a:cubicBezTo>
                  <a:cubicBezTo>
                    <a:pt x="406324" y="183839"/>
                    <a:pt x="404939" y="185917"/>
                    <a:pt x="404939" y="188457"/>
                  </a:cubicBezTo>
                  <a:cubicBezTo>
                    <a:pt x="404015" y="191228"/>
                    <a:pt x="403322" y="194230"/>
                    <a:pt x="402630" y="197001"/>
                  </a:cubicBezTo>
                  <a:cubicBezTo>
                    <a:pt x="402861" y="199079"/>
                    <a:pt x="403092" y="201157"/>
                    <a:pt x="403553" y="203235"/>
                  </a:cubicBezTo>
                  <a:cubicBezTo>
                    <a:pt x="404246" y="204621"/>
                    <a:pt x="404939" y="205775"/>
                    <a:pt x="405401" y="207161"/>
                  </a:cubicBezTo>
                  <a:cubicBezTo>
                    <a:pt x="404939" y="209239"/>
                    <a:pt x="404477" y="211317"/>
                    <a:pt x="404015" y="213395"/>
                  </a:cubicBezTo>
                  <a:cubicBezTo>
                    <a:pt x="402630" y="212010"/>
                    <a:pt x="401937" y="209470"/>
                    <a:pt x="401475" y="205083"/>
                  </a:cubicBezTo>
                  <a:cubicBezTo>
                    <a:pt x="401706" y="202081"/>
                    <a:pt x="401475" y="198617"/>
                    <a:pt x="400552" y="195385"/>
                  </a:cubicBezTo>
                  <a:cubicBezTo>
                    <a:pt x="397319" y="190997"/>
                    <a:pt x="395703" y="187303"/>
                    <a:pt x="395703" y="183839"/>
                  </a:cubicBezTo>
                  <a:cubicBezTo>
                    <a:pt x="397319" y="180606"/>
                    <a:pt x="397319" y="177374"/>
                    <a:pt x="393856" y="174372"/>
                  </a:cubicBezTo>
                  <a:cubicBezTo>
                    <a:pt x="389238" y="169292"/>
                    <a:pt x="391085" y="166290"/>
                    <a:pt x="394548" y="163519"/>
                  </a:cubicBezTo>
                  <a:cubicBezTo>
                    <a:pt x="400783" y="159594"/>
                    <a:pt x="397088" y="154052"/>
                    <a:pt x="392701" y="148741"/>
                  </a:cubicBezTo>
                  <a:cubicBezTo>
                    <a:pt x="387852" y="144585"/>
                    <a:pt x="389930" y="142275"/>
                    <a:pt x="395934" y="142506"/>
                  </a:cubicBezTo>
                  <a:close/>
                  <a:moveTo>
                    <a:pt x="455736" y="175295"/>
                  </a:moveTo>
                  <a:cubicBezTo>
                    <a:pt x="459892" y="174372"/>
                    <a:pt x="463125" y="179221"/>
                    <a:pt x="459661" y="183608"/>
                  </a:cubicBezTo>
                  <a:cubicBezTo>
                    <a:pt x="457583" y="185917"/>
                    <a:pt x="456660" y="188688"/>
                    <a:pt x="460816" y="192614"/>
                  </a:cubicBezTo>
                  <a:cubicBezTo>
                    <a:pt x="463125" y="195615"/>
                    <a:pt x="461278" y="197925"/>
                    <a:pt x="457583" y="200003"/>
                  </a:cubicBezTo>
                  <a:cubicBezTo>
                    <a:pt x="455274" y="201619"/>
                    <a:pt x="454813" y="203697"/>
                    <a:pt x="456429" y="206237"/>
                  </a:cubicBezTo>
                  <a:cubicBezTo>
                    <a:pt x="458276" y="210163"/>
                    <a:pt x="455967" y="213165"/>
                    <a:pt x="449271" y="215012"/>
                  </a:cubicBezTo>
                  <a:cubicBezTo>
                    <a:pt x="446731" y="215243"/>
                    <a:pt x="445346" y="216166"/>
                    <a:pt x="445115" y="217783"/>
                  </a:cubicBezTo>
                  <a:cubicBezTo>
                    <a:pt x="445808" y="220554"/>
                    <a:pt x="444884" y="222863"/>
                    <a:pt x="442806" y="224941"/>
                  </a:cubicBezTo>
                  <a:cubicBezTo>
                    <a:pt x="439112" y="233946"/>
                    <a:pt x="436572" y="232099"/>
                    <a:pt x="434494" y="225172"/>
                  </a:cubicBezTo>
                  <a:cubicBezTo>
                    <a:pt x="436572" y="218014"/>
                    <a:pt x="430568" y="215705"/>
                    <a:pt x="423641" y="214088"/>
                  </a:cubicBezTo>
                  <a:cubicBezTo>
                    <a:pt x="418100" y="209701"/>
                    <a:pt x="418331" y="206930"/>
                    <a:pt x="421102" y="204852"/>
                  </a:cubicBezTo>
                  <a:cubicBezTo>
                    <a:pt x="424565" y="201619"/>
                    <a:pt x="424565" y="199310"/>
                    <a:pt x="421332" y="197925"/>
                  </a:cubicBezTo>
                  <a:cubicBezTo>
                    <a:pt x="414867" y="192383"/>
                    <a:pt x="417407" y="190535"/>
                    <a:pt x="420871" y="189381"/>
                  </a:cubicBezTo>
                  <a:cubicBezTo>
                    <a:pt x="426412" y="189150"/>
                    <a:pt x="425720" y="186841"/>
                    <a:pt x="424103" y="184994"/>
                  </a:cubicBezTo>
                  <a:cubicBezTo>
                    <a:pt x="422025" y="180145"/>
                    <a:pt x="422718" y="177835"/>
                    <a:pt x="425950" y="177835"/>
                  </a:cubicBezTo>
                  <a:cubicBezTo>
                    <a:pt x="430107" y="176912"/>
                    <a:pt x="434032" y="175526"/>
                    <a:pt x="433801" y="172525"/>
                  </a:cubicBezTo>
                  <a:cubicBezTo>
                    <a:pt x="434494" y="169061"/>
                    <a:pt x="435648" y="166059"/>
                    <a:pt x="440728" y="165597"/>
                  </a:cubicBezTo>
                  <a:cubicBezTo>
                    <a:pt x="443729" y="165597"/>
                    <a:pt x="447193" y="165135"/>
                    <a:pt x="448347" y="170215"/>
                  </a:cubicBezTo>
                  <a:cubicBezTo>
                    <a:pt x="449040" y="173679"/>
                    <a:pt x="451580" y="175295"/>
                    <a:pt x="455736" y="175295"/>
                  </a:cubicBezTo>
                  <a:close/>
                  <a:moveTo>
                    <a:pt x="392239" y="231868"/>
                  </a:moveTo>
                  <a:cubicBezTo>
                    <a:pt x="399166" y="232330"/>
                    <a:pt x="399628" y="229097"/>
                    <a:pt x="397319" y="225634"/>
                  </a:cubicBezTo>
                  <a:cubicBezTo>
                    <a:pt x="395934" y="222401"/>
                    <a:pt x="392932" y="219168"/>
                    <a:pt x="395241" y="216859"/>
                  </a:cubicBezTo>
                  <a:cubicBezTo>
                    <a:pt x="396857" y="213626"/>
                    <a:pt x="396626" y="212010"/>
                    <a:pt x="393394" y="210855"/>
                  </a:cubicBezTo>
                  <a:cubicBezTo>
                    <a:pt x="386467" y="209239"/>
                    <a:pt x="389238" y="206930"/>
                    <a:pt x="391316" y="204621"/>
                  </a:cubicBezTo>
                  <a:cubicBezTo>
                    <a:pt x="393625" y="198617"/>
                    <a:pt x="387160" y="196077"/>
                    <a:pt x="383696" y="198386"/>
                  </a:cubicBezTo>
                  <a:cubicBezTo>
                    <a:pt x="380695" y="201388"/>
                    <a:pt x="377924" y="200926"/>
                    <a:pt x="375615" y="197232"/>
                  </a:cubicBezTo>
                  <a:cubicBezTo>
                    <a:pt x="372382" y="193999"/>
                    <a:pt x="368226" y="193075"/>
                    <a:pt x="363146" y="194923"/>
                  </a:cubicBezTo>
                  <a:cubicBezTo>
                    <a:pt x="359221" y="196308"/>
                    <a:pt x="358067" y="199310"/>
                    <a:pt x="360145" y="203697"/>
                  </a:cubicBezTo>
                  <a:cubicBezTo>
                    <a:pt x="362223" y="206930"/>
                    <a:pt x="361992" y="209470"/>
                    <a:pt x="359452" y="211317"/>
                  </a:cubicBezTo>
                  <a:cubicBezTo>
                    <a:pt x="355527" y="212703"/>
                    <a:pt x="354372" y="215705"/>
                    <a:pt x="356681" y="218706"/>
                  </a:cubicBezTo>
                  <a:cubicBezTo>
                    <a:pt x="359683" y="219399"/>
                    <a:pt x="363146" y="219168"/>
                    <a:pt x="364532" y="222632"/>
                  </a:cubicBezTo>
                  <a:cubicBezTo>
                    <a:pt x="363146" y="227481"/>
                    <a:pt x="363839" y="230714"/>
                    <a:pt x="368457" y="230945"/>
                  </a:cubicBezTo>
                  <a:cubicBezTo>
                    <a:pt x="371228" y="231175"/>
                    <a:pt x="372382" y="232792"/>
                    <a:pt x="372382" y="236255"/>
                  </a:cubicBezTo>
                  <a:cubicBezTo>
                    <a:pt x="371920" y="241105"/>
                    <a:pt x="375153" y="245030"/>
                    <a:pt x="382311" y="248263"/>
                  </a:cubicBezTo>
                  <a:cubicBezTo>
                    <a:pt x="387160" y="247801"/>
                    <a:pt x="386929" y="245261"/>
                    <a:pt x="386236" y="242490"/>
                  </a:cubicBezTo>
                  <a:cubicBezTo>
                    <a:pt x="382542" y="236948"/>
                    <a:pt x="386467" y="231868"/>
                    <a:pt x="392239" y="231868"/>
                  </a:cubicBezTo>
                  <a:close/>
                  <a:moveTo>
                    <a:pt x="421102" y="278050"/>
                  </a:moveTo>
                  <a:cubicBezTo>
                    <a:pt x="423641" y="278050"/>
                    <a:pt x="426181" y="277357"/>
                    <a:pt x="428721" y="278281"/>
                  </a:cubicBezTo>
                  <a:cubicBezTo>
                    <a:pt x="430799" y="279897"/>
                    <a:pt x="432877" y="281514"/>
                    <a:pt x="435879" y="278281"/>
                  </a:cubicBezTo>
                  <a:cubicBezTo>
                    <a:pt x="440035" y="273663"/>
                    <a:pt x="444422" y="273894"/>
                    <a:pt x="449040" y="276665"/>
                  </a:cubicBezTo>
                  <a:cubicBezTo>
                    <a:pt x="453196" y="273894"/>
                    <a:pt x="454351" y="270199"/>
                    <a:pt x="454813" y="266274"/>
                  </a:cubicBezTo>
                  <a:cubicBezTo>
                    <a:pt x="452734" y="262810"/>
                    <a:pt x="455274" y="261655"/>
                    <a:pt x="457122" y="259808"/>
                  </a:cubicBezTo>
                  <a:cubicBezTo>
                    <a:pt x="461739" y="257499"/>
                    <a:pt x="460123" y="255883"/>
                    <a:pt x="457814" y="254266"/>
                  </a:cubicBezTo>
                  <a:cubicBezTo>
                    <a:pt x="451580" y="251726"/>
                    <a:pt x="451580" y="249186"/>
                    <a:pt x="452504" y="246646"/>
                  </a:cubicBezTo>
                  <a:cubicBezTo>
                    <a:pt x="451580" y="242259"/>
                    <a:pt x="444191" y="241105"/>
                    <a:pt x="441421" y="244106"/>
                  </a:cubicBezTo>
                  <a:cubicBezTo>
                    <a:pt x="440728" y="247108"/>
                    <a:pt x="437957" y="248032"/>
                    <a:pt x="435186" y="248725"/>
                  </a:cubicBezTo>
                  <a:cubicBezTo>
                    <a:pt x="434724" y="250572"/>
                    <a:pt x="432877" y="252188"/>
                    <a:pt x="429876" y="253574"/>
                  </a:cubicBezTo>
                  <a:cubicBezTo>
                    <a:pt x="430799" y="256345"/>
                    <a:pt x="431261" y="259115"/>
                    <a:pt x="427798" y="261425"/>
                  </a:cubicBezTo>
                  <a:cubicBezTo>
                    <a:pt x="422718" y="263041"/>
                    <a:pt x="421563" y="266043"/>
                    <a:pt x="424334" y="270199"/>
                  </a:cubicBezTo>
                  <a:cubicBezTo>
                    <a:pt x="424565" y="273201"/>
                    <a:pt x="423180" y="275741"/>
                    <a:pt x="421102" y="278050"/>
                  </a:cubicBezTo>
                  <a:close/>
                  <a:moveTo>
                    <a:pt x="431261" y="220092"/>
                  </a:moveTo>
                  <a:cubicBezTo>
                    <a:pt x="433339" y="223094"/>
                    <a:pt x="431030" y="227019"/>
                    <a:pt x="432646" y="230483"/>
                  </a:cubicBezTo>
                  <a:cubicBezTo>
                    <a:pt x="437726" y="232561"/>
                    <a:pt x="435648" y="236025"/>
                    <a:pt x="432416" y="239950"/>
                  </a:cubicBezTo>
                  <a:cubicBezTo>
                    <a:pt x="429876" y="241797"/>
                    <a:pt x="429876" y="243183"/>
                    <a:pt x="432416" y="244568"/>
                  </a:cubicBezTo>
                  <a:cubicBezTo>
                    <a:pt x="435648" y="247570"/>
                    <a:pt x="434032" y="250110"/>
                    <a:pt x="427105" y="252419"/>
                  </a:cubicBezTo>
                  <a:cubicBezTo>
                    <a:pt x="424565" y="253574"/>
                    <a:pt x="420871" y="254035"/>
                    <a:pt x="422487" y="257268"/>
                  </a:cubicBezTo>
                  <a:cubicBezTo>
                    <a:pt x="424103" y="260963"/>
                    <a:pt x="422256" y="263734"/>
                    <a:pt x="417176" y="265350"/>
                  </a:cubicBezTo>
                  <a:cubicBezTo>
                    <a:pt x="410480" y="265581"/>
                    <a:pt x="407017" y="267659"/>
                    <a:pt x="407248" y="271585"/>
                  </a:cubicBezTo>
                  <a:cubicBezTo>
                    <a:pt x="407710" y="274355"/>
                    <a:pt x="404939" y="275972"/>
                    <a:pt x="401706" y="277588"/>
                  </a:cubicBezTo>
                  <a:cubicBezTo>
                    <a:pt x="394779" y="278281"/>
                    <a:pt x="394087" y="280821"/>
                    <a:pt x="394087" y="283361"/>
                  </a:cubicBezTo>
                  <a:cubicBezTo>
                    <a:pt x="392701" y="285439"/>
                    <a:pt x="390854" y="287286"/>
                    <a:pt x="387621" y="289365"/>
                  </a:cubicBezTo>
                  <a:cubicBezTo>
                    <a:pt x="383003" y="295830"/>
                    <a:pt x="379771" y="302988"/>
                    <a:pt x="379078" y="311070"/>
                  </a:cubicBezTo>
                  <a:cubicBezTo>
                    <a:pt x="378616" y="311301"/>
                    <a:pt x="378155" y="311763"/>
                    <a:pt x="377693" y="312225"/>
                  </a:cubicBezTo>
                  <a:cubicBezTo>
                    <a:pt x="377693" y="308299"/>
                    <a:pt x="378155" y="304835"/>
                    <a:pt x="379309" y="301372"/>
                  </a:cubicBezTo>
                  <a:cubicBezTo>
                    <a:pt x="379771" y="299525"/>
                    <a:pt x="380233" y="297677"/>
                    <a:pt x="380695" y="296061"/>
                  </a:cubicBezTo>
                  <a:cubicBezTo>
                    <a:pt x="379540" y="293752"/>
                    <a:pt x="380233" y="291905"/>
                    <a:pt x="380695" y="290057"/>
                  </a:cubicBezTo>
                  <a:cubicBezTo>
                    <a:pt x="381849" y="288672"/>
                    <a:pt x="381618" y="287055"/>
                    <a:pt x="380233" y="285439"/>
                  </a:cubicBezTo>
                  <a:cubicBezTo>
                    <a:pt x="379078" y="280821"/>
                    <a:pt x="379078" y="276895"/>
                    <a:pt x="380464" y="273201"/>
                  </a:cubicBezTo>
                  <a:cubicBezTo>
                    <a:pt x="384620" y="269275"/>
                    <a:pt x="383696" y="265581"/>
                    <a:pt x="382080" y="261886"/>
                  </a:cubicBezTo>
                  <a:cubicBezTo>
                    <a:pt x="377693" y="257961"/>
                    <a:pt x="375846" y="252881"/>
                    <a:pt x="383465" y="251034"/>
                  </a:cubicBezTo>
                  <a:cubicBezTo>
                    <a:pt x="388314" y="248955"/>
                    <a:pt x="390161" y="245954"/>
                    <a:pt x="388545" y="242028"/>
                  </a:cubicBezTo>
                  <a:cubicBezTo>
                    <a:pt x="386005" y="239719"/>
                    <a:pt x="386698" y="234177"/>
                    <a:pt x="391547" y="233946"/>
                  </a:cubicBezTo>
                  <a:cubicBezTo>
                    <a:pt x="398243" y="233946"/>
                    <a:pt x="401706" y="231637"/>
                    <a:pt x="399628" y="226095"/>
                  </a:cubicBezTo>
                  <a:cubicBezTo>
                    <a:pt x="398705" y="220785"/>
                    <a:pt x="403092" y="217783"/>
                    <a:pt x="408633" y="220785"/>
                  </a:cubicBezTo>
                  <a:cubicBezTo>
                    <a:pt x="410480" y="223555"/>
                    <a:pt x="413251" y="222401"/>
                    <a:pt x="416253" y="220554"/>
                  </a:cubicBezTo>
                  <a:cubicBezTo>
                    <a:pt x="417638" y="216859"/>
                    <a:pt x="420178" y="214781"/>
                    <a:pt x="424103" y="215705"/>
                  </a:cubicBezTo>
                  <a:cubicBezTo>
                    <a:pt x="428028" y="216628"/>
                    <a:pt x="430107" y="218475"/>
                    <a:pt x="431261" y="220092"/>
                  </a:cubicBezTo>
                  <a:close/>
                  <a:moveTo>
                    <a:pt x="433570" y="281975"/>
                  </a:moveTo>
                  <a:cubicBezTo>
                    <a:pt x="436341" y="282206"/>
                    <a:pt x="438419" y="280128"/>
                    <a:pt x="440266" y="277588"/>
                  </a:cubicBezTo>
                  <a:cubicBezTo>
                    <a:pt x="442806" y="275048"/>
                    <a:pt x="450656" y="276665"/>
                    <a:pt x="449964" y="281283"/>
                  </a:cubicBezTo>
                  <a:cubicBezTo>
                    <a:pt x="450195" y="284285"/>
                    <a:pt x="446731" y="287055"/>
                    <a:pt x="448347" y="289595"/>
                  </a:cubicBezTo>
                  <a:cubicBezTo>
                    <a:pt x="452273" y="293059"/>
                    <a:pt x="452042" y="295830"/>
                    <a:pt x="447193" y="297446"/>
                  </a:cubicBezTo>
                  <a:cubicBezTo>
                    <a:pt x="444422" y="298601"/>
                    <a:pt x="443268" y="300679"/>
                    <a:pt x="443960" y="303450"/>
                  </a:cubicBezTo>
                  <a:cubicBezTo>
                    <a:pt x="444191" y="307837"/>
                    <a:pt x="443037" y="310608"/>
                    <a:pt x="437957" y="310608"/>
                  </a:cubicBezTo>
                  <a:cubicBezTo>
                    <a:pt x="433801" y="310377"/>
                    <a:pt x="430568" y="311994"/>
                    <a:pt x="429414" y="316843"/>
                  </a:cubicBezTo>
                  <a:cubicBezTo>
                    <a:pt x="428259" y="324001"/>
                    <a:pt x="424334" y="325848"/>
                    <a:pt x="418793" y="325386"/>
                  </a:cubicBezTo>
                  <a:cubicBezTo>
                    <a:pt x="415098" y="320075"/>
                    <a:pt x="410018" y="319614"/>
                    <a:pt x="404246" y="321230"/>
                  </a:cubicBezTo>
                  <a:cubicBezTo>
                    <a:pt x="400090" y="324463"/>
                    <a:pt x="397319" y="324694"/>
                    <a:pt x="395703" y="321923"/>
                  </a:cubicBezTo>
                  <a:cubicBezTo>
                    <a:pt x="393394" y="320768"/>
                    <a:pt x="391778" y="319383"/>
                    <a:pt x="389007" y="319383"/>
                  </a:cubicBezTo>
                  <a:cubicBezTo>
                    <a:pt x="385774" y="317074"/>
                    <a:pt x="391778" y="311532"/>
                    <a:pt x="393625" y="307145"/>
                  </a:cubicBezTo>
                  <a:cubicBezTo>
                    <a:pt x="394087" y="303219"/>
                    <a:pt x="395241" y="299986"/>
                    <a:pt x="401244" y="300448"/>
                  </a:cubicBezTo>
                  <a:cubicBezTo>
                    <a:pt x="405170" y="299755"/>
                    <a:pt x="408864" y="298601"/>
                    <a:pt x="409095" y="291905"/>
                  </a:cubicBezTo>
                  <a:cubicBezTo>
                    <a:pt x="408633" y="287517"/>
                    <a:pt x="410480" y="287517"/>
                    <a:pt x="412558" y="288210"/>
                  </a:cubicBezTo>
                  <a:cubicBezTo>
                    <a:pt x="416484" y="288210"/>
                    <a:pt x="419947" y="287979"/>
                    <a:pt x="420871" y="284054"/>
                  </a:cubicBezTo>
                  <a:cubicBezTo>
                    <a:pt x="422949" y="280359"/>
                    <a:pt x="425027" y="277357"/>
                    <a:pt x="428259" y="279435"/>
                  </a:cubicBezTo>
                  <a:cubicBezTo>
                    <a:pt x="429645" y="280821"/>
                    <a:pt x="431261" y="281745"/>
                    <a:pt x="433570" y="281975"/>
                  </a:cubicBezTo>
                  <a:close/>
                  <a:moveTo>
                    <a:pt x="420409" y="266043"/>
                  </a:moveTo>
                  <a:cubicBezTo>
                    <a:pt x="419947" y="267659"/>
                    <a:pt x="420640" y="269275"/>
                    <a:pt x="422487" y="271354"/>
                  </a:cubicBezTo>
                  <a:cubicBezTo>
                    <a:pt x="421102" y="273432"/>
                    <a:pt x="419947" y="275741"/>
                    <a:pt x="420178" y="278743"/>
                  </a:cubicBezTo>
                  <a:cubicBezTo>
                    <a:pt x="420871" y="281745"/>
                    <a:pt x="419947" y="284285"/>
                    <a:pt x="415791" y="285901"/>
                  </a:cubicBezTo>
                  <a:cubicBezTo>
                    <a:pt x="413713" y="286594"/>
                    <a:pt x="411635" y="286132"/>
                    <a:pt x="409557" y="285670"/>
                  </a:cubicBezTo>
                  <a:cubicBezTo>
                    <a:pt x="413482" y="279666"/>
                    <a:pt x="415791" y="273201"/>
                    <a:pt x="416945" y="266505"/>
                  </a:cubicBezTo>
                  <a:cubicBezTo>
                    <a:pt x="418100" y="266274"/>
                    <a:pt x="419254" y="266274"/>
                    <a:pt x="420409" y="266043"/>
                  </a:cubicBezTo>
                  <a:close/>
                  <a:moveTo>
                    <a:pt x="407479" y="277126"/>
                  </a:moveTo>
                  <a:cubicBezTo>
                    <a:pt x="404246" y="284054"/>
                    <a:pt x="400321" y="290519"/>
                    <a:pt x="396165" y="296985"/>
                  </a:cubicBezTo>
                  <a:cubicBezTo>
                    <a:pt x="395010" y="293752"/>
                    <a:pt x="394087" y="290519"/>
                    <a:pt x="392932" y="287748"/>
                  </a:cubicBezTo>
                  <a:cubicBezTo>
                    <a:pt x="395010" y="287286"/>
                    <a:pt x="395934" y="286363"/>
                    <a:pt x="395703" y="284977"/>
                  </a:cubicBezTo>
                  <a:cubicBezTo>
                    <a:pt x="396165" y="281975"/>
                    <a:pt x="397319" y="279435"/>
                    <a:pt x="401475" y="279205"/>
                  </a:cubicBezTo>
                  <a:cubicBezTo>
                    <a:pt x="403322" y="278974"/>
                    <a:pt x="405170" y="278743"/>
                    <a:pt x="407479" y="277126"/>
                  </a:cubicBezTo>
                  <a:close/>
                  <a:moveTo>
                    <a:pt x="405401" y="290981"/>
                  </a:moveTo>
                  <a:cubicBezTo>
                    <a:pt x="407248" y="295599"/>
                    <a:pt x="406093" y="298832"/>
                    <a:pt x="398705" y="299525"/>
                  </a:cubicBezTo>
                  <a:cubicBezTo>
                    <a:pt x="401244" y="296754"/>
                    <a:pt x="403553" y="293983"/>
                    <a:pt x="405401" y="290981"/>
                  </a:cubicBezTo>
                  <a:close/>
                  <a:moveTo>
                    <a:pt x="389700" y="291212"/>
                  </a:moveTo>
                  <a:cubicBezTo>
                    <a:pt x="390161" y="295599"/>
                    <a:pt x="390854" y="299525"/>
                    <a:pt x="393856" y="300448"/>
                  </a:cubicBezTo>
                  <a:cubicBezTo>
                    <a:pt x="393163" y="301834"/>
                    <a:pt x="392701" y="303219"/>
                    <a:pt x="392239" y="304605"/>
                  </a:cubicBezTo>
                  <a:cubicBezTo>
                    <a:pt x="387852" y="305528"/>
                    <a:pt x="384620" y="307606"/>
                    <a:pt x="381618" y="309685"/>
                  </a:cubicBezTo>
                  <a:cubicBezTo>
                    <a:pt x="381387" y="302295"/>
                    <a:pt x="383234" y="295830"/>
                    <a:pt x="389700" y="291212"/>
                  </a:cubicBezTo>
                  <a:close/>
                  <a:moveTo>
                    <a:pt x="391778" y="288441"/>
                  </a:moveTo>
                  <a:cubicBezTo>
                    <a:pt x="392239" y="292135"/>
                    <a:pt x="393163" y="295368"/>
                    <a:pt x="395241" y="297908"/>
                  </a:cubicBezTo>
                  <a:cubicBezTo>
                    <a:pt x="394779" y="298370"/>
                    <a:pt x="394548" y="299063"/>
                    <a:pt x="394317" y="299525"/>
                  </a:cubicBezTo>
                  <a:cubicBezTo>
                    <a:pt x="391547" y="296985"/>
                    <a:pt x="390623" y="293752"/>
                    <a:pt x="390623" y="290057"/>
                  </a:cubicBezTo>
                  <a:cubicBezTo>
                    <a:pt x="391085" y="289595"/>
                    <a:pt x="391547" y="288903"/>
                    <a:pt x="391778" y="288441"/>
                  </a:cubicBezTo>
                  <a:close/>
                  <a:moveTo>
                    <a:pt x="410249" y="271585"/>
                  </a:moveTo>
                  <a:cubicBezTo>
                    <a:pt x="407479" y="281514"/>
                    <a:pt x="402399" y="290981"/>
                    <a:pt x="395241" y="299755"/>
                  </a:cubicBezTo>
                  <a:cubicBezTo>
                    <a:pt x="396165" y="299525"/>
                    <a:pt x="397088" y="299525"/>
                    <a:pt x="397781" y="299294"/>
                  </a:cubicBezTo>
                  <a:cubicBezTo>
                    <a:pt x="404708" y="290981"/>
                    <a:pt x="410018" y="282206"/>
                    <a:pt x="413713" y="272970"/>
                  </a:cubicBezTo>
                  <a:cubicBezTo>
                    <a:pt x="415098" y="270661"/>
                    <a:pt x="415329" y="269045"/>
                    <a:pt x="414636" y="267659"/>
                  </a:cubicBezTo>
                  <a:cubicBezTo>
                    <a:pt x="413020" y="266966"/>
                    <a:pt x="409788" y="267428"/>
                    <a:pt x="410249" y="271585"/>
                  </a:cubicBezTo>
                  <a:close/>
                  <a:moveTo>
                    <a:pt x="349754" y="235563"/>
                  </a:moveTo>
                  <a:cubicBezTo>
                    <a:pt x="352987" y="235101"/>
                    <a:pt x="357143" y="235563"/>
                    <a:pt x="358297" y="241105"/>
                  </a:cubicBezTo>
                  <a:cubicBezTo>
                    <a:pt x="357143" y="244799"/>
                    <a:pt x="359452" y="246877"/>
                    <a:pt x="364070" y="247570"/>
                  </a:cubicBezTo>
                  <a:cubicBezTo>
                    <a:pt x="366610" y="246415"/>
                    <a:pt x="368457" y="248263"/>
                    <a:pt x="367072" y="252188"/>
                  </a:cubicBezTo>
                  <a:cubicBezTo>
                    <a:pt x="366610" y="254497"/>
                    <a:pt x="365917" y="256575"/>
                    <a:pt x="364994" y="258654"/>
                  </a:cubicBezTo>
                  <a:cubicBezTo>
                    <a:pt x="363146" y="260270"/>
                    <a:pt x="363377" y="262810"/>
                    <a:pt x="366841" y="264888"/>
                  </a:cubicBezTo>
                  <a:cubicBezTo>
                    <a:pt x="371228" y="267197"/>
                    <a:pt x="371459" y="271585"/>
                    <a:pt x="367533" y="278281"/>
                  </a:cubicBezTo>
                  <a:cubicBezTo>
                    <a:pt x="365455" y="279897"/>
                    <a:pt x="365455" y="281975"/>
                    <a:pt x="366610" y="284515"/>
                  </a:cubicBezTo>
                  <a:cubicBezTo>
                    <a:pt x="367072" y="287748"/>
                    <a:pt x="366379" y="294214"/>
                    <a:pt x="365455" y="300910"/>
                  </a:cubicBezTo>
                  <a:cubicBezTo>
                    <a:pt x="363608" y="306683"/>
                    <a:pt x="361530" y="312225"/>
                    <a:pt x="359683" y="317766"/>
                  </a:cubicBezTo>
                  <a:cubicBezTo>
                    <a:pt x="359221" y="316612"/>
                    <a:pt x="358990" y="315226"/>
                    <a:pt x="358528" y="314072"/>
                  </a:cubicBezTo>
                  <a:cubicBezTo>
                    <a:pt x="361299" y="308068"/>
                    <a:pt x="361068" y="302757"/>
                    <a:pt x="357836" y="298601"/>
                  </a:cubicBezTo>
                  <a:cubicBezTo>
                    <a:pt x="352756" y="293290"/>
                    <a:pt x="347676" y="290981"/>
                    <a:pt x="342596" y="287748"/>
                  </a:cubicBezTo>
                  <a:cubicBezTo>
                    <a:pt x="332437" y="280359"/>
                    <a:pt x="334977" y="278974"/>
                    <a:pt x="336593" y="277126"/>
                  </a:cubicBezTo>
                  <a:cubicBezTo>
                    <a:pt x="339826" y="272970"/>
                    <a:pt x="336131" y="270199"/>
                    <a:pt x="332899" y="267428"/>
                  </a:cubicBezTo>
                  <a:cubicBezTo>
                    <a:pt x="325279" y="260732"/>
                    <a:pt x="326203" y="258885"/>
                    <a:pt x="328281" y="257961"/>
                  </a:cubicBezTo>
                  <a:cubicBezTo>
                    <a:pt x="331744" y="254959"/>
                    <a:pt x="331975" y="252419"/>
                    <a:pt x="328743" y="249648"/>
                  </a:cubicBezTo>
                  <a:cubicBezTo>
                    <a:pt x="324817" y="245261"/>
                    <a:pt x="325741" y="243645"/>
                    <a:pt x="327357" y="242721"/>
                  </a:cubicBezTo>
                  <a:cubicBezTo>
                    <a:pt x="331513" y="241566"/>
                    <a:pt x="331744" y="239488"/>
                    <a:pt x="330590" y="236948"/>
                  </a:cubicBezTo>
                  <a:cubicBezTo>
                    <a:pt x="329435" y="231406"/>
                    <a:pt x="331513" y="229097"/>
                    <a:pt x="335208" y="228174"/>
                  </a:cubicBezTo>
                  <a:cubicBezTo>
                    <a:pt x="338209" y="227712"/>
                    <a:pt x="340980" y="228635"/>
                    <a:pt x="343982" y="231175"/>
                  </a:cubicBezTo>
                  <a:cubicBezTo>
                    <a:pt x="344444" y="234870"/>
                    <a:pt x="346522" y="236255"/>
                    <a:pt x="349754" y="235563"/>
                  </a:cubicBezTo>
                  <a:close/>
                  <a:moveTo>
                    <a:pt x="377462" y="287517"/>
                  </a:moveTo>
                  <a:cubicBezTo>
                    <a:pt x="370997" y="294675"/>
                    <a:pt x="367072" y="302526"/>
                    <a:pt x="364301" y="310839"/>
                  </a:cubicBezTo>
                  <a:cubicBezTo>
                    <a:pt x="366841" y="307145"/>
                    <a:pt x="369150" y="303219"/>
                    <a:pt x="372151" y="299525"/>
                  </a:cubicBezTo>
                  <a:cubicBezTo>
                    <a:pt x="374229" y="297677"/>
                    <a:pt x="376307" y="295830"/>
                    <a:pt x="378386" y="293752"/>
                  </a:cubicBezTo>
                  <a:cubicBezTo>
                    <a:pt x="380002" y="289826"/>
                    <a:pt x="379771" y="287748"/>
                    <a:pt x="377462" y="287517"/>
                  </a:cubicBezTo>
                  <a:close/>
                  <a:moveTo>
                    <a:pt x="390623" y="309454"/>
                  </a:moveTo>
                  <a:cubicBezTo>
                    <a:pt x="380695" y="313379"/>
                    <a:pt x="373999" y="318921"/>
                    <a:pt x="367995" y="325155"/>
                  </a:cubicBezTo>
                  <a:cubicBezTo>
                    <a:pt x="365224" y="326310"/>
                    <a:pt x="363146" y="328157"/>
                    <a:pt x="362223" y="330697"/>
                  </a:cubicBezTo>
                  <a:cubicBezTo>
                    <a:pt x="360837" y="328388"/>
                    <a:pt x="361992" y="326772"/>
                    <a:pt x="363377" y="325155"/>
                  </a:cubicBezTo>
                  <a:cubicBezTo>
                    <a:pt x="364763" y="323770"/>
                    <a:pt x="366148" y="322615"/>
                    <a:pt x="367302" y="321230"/>
                  </a:cubicBezTo>
                  <a:cubicBezTo>
                    <a:pt x="374460" y="314995"/>
                    <a:pt x="382080" y="309685"/>
                    <a:pt x="391547" y="306221"/>
                  </a:cubicBezTo>
                  <a:cubicBezTo>
                    <a:pt x="391316" y="307375"/>
                    <a:pt x="390854" y="308299"/>
                    <a:pt x="390623" y="309454"/>
                  </a:cubicBezTo>
                  <a:close/>
                  <a:moveTo>
                    <a:pt x="378616" y="296292"/>
                  </a:moveTo>
                  <a:cubicBezTo>
                    <a:pt x="377924" y="301372"/>
                    <a:pt x="377000" y="306683"/>
                    <a:pt x="376307" y="311763"/>
                  </a:cubicBezTo>
                  <a:cubicBezTo>
                    <a:pt x="370073" y="316150"/>
                    <a:pt x="365686" y="321230"/>
                    <a:pt x="361761" y="326310"/>
                  </a:cubicBezTo>
                  <a:cubicBezTo>
                    <a:pt x="361299" y="324001"/>
                    <a:pt x="360606" y="321692"/>
                    <a:pt x="360145" y="319614"/>
                  </a:cubicBezTo>
                  <a:cubicBezTo>
                    <a:pt x="361761" y="316843"/>
                    <a:pt x="363377" y="314072"/>
                    <a:pt x="365455" y="311532"/>
                  </a:cubicBezTo>
                  <a:cubicBezTo>
                    <a:pt x="367302" y="309685"/>
                    <a:pt x="368688" y="307837"/>
                    <a:pt x="369611" y="305759"/>
                  </a:cubicBezTo>
                  <a:cubicBezTo>
                    <a:pt x="371228" y="301603"/>
                    <a:pt x="374229" y="298370"/>
                    <a:pt x="378616" y="296292"/>
                  </a:cubicBezTo>
                  <a:close/>
                  <a:moveTo>
                    <a:pt x="389930" y="312225"/>
                  </a:moveTo>
                  <a:cubicBezTo>
                    <a:pt x="386929" y="315688"/>
                    <a:pt x="384620" y="319383"/>
                    <a:pt x="383234" y="323770"/>
                  </a:cubicBezTo>
                  <a:cubicBezTo>
                    <a:pt x="381387" y="327926"/>
                    <a:pt x="379078" y="328850"/>
                    <a:pt x="376538" y="327234"/>
                  </a:cubicBezTo>
                  <a:cubicBezTo>
                    <a:pt x="372382" y="325848"/>
                    <a:pt x="368688" y="325848"/>
                    <a:pt x="365686" y="329543"/>
                  </a:cubicBezTo>
                  <a:cubicBezTo>
                    <a:pt x="362223" y="338779"/>
                    <a:pt x="366610" y="343397"/>
                    <a:pt x="360606" y="343628"/>
                  </a:cubicBezTo>
                  <a:cubicBezTo>
                    <a:pt x="363608" y="339010"/>
                    <a:pt x="360376" y="335315"/>
                    <a:pt x="363146" y="331852"/>
                  </a:cubicBezTo>
                  <a:cubicBezTo>
                    <a:pt x="364763" y="328850"/>
                    <a:pt x="366841" y="326541"/>
                    <a:pt x="369842" y="324925"/>
                  </a:cubicBezTo>
                  <a:cubicBezTo>
                    <a:pt x="375846" y="319152"/>
                    <a:pt x="381849" y="313841"/>
                    <a:pt x="389930" y="312225"/>
                  </a:cubicBezTo>
                  <a:close/>
                  <a:moveTo>
                    <a:pt x="354834" y="308761"/>
                  </a:moveTo>
                  <a:cubicBezTo>
                    <a:pt x="356912" y="314303"/>
                    <a:pt x="359452" y="319614"/>
                    <a:pt x="360376" y="326772"/>
                  </a:cubicBezTo>
                  <a:cubicBezTo>
                    <a:pt x="360376" y="328388"/>
                    <a:pt x="360376" y="329774"/>
                    <a:pt x="360376" y="331390"/>
                  </a:cubicBezTo>
                  <a:cubicBezTo>
                    <a:pt x="360837" y="332775"/>
                    <a:pt x="361530" y="333699"/>
                    <a:pt x="361068" y="335777"/>
                  </a:cubicBezTo>
                  <a:cubicBezTo>
                    <a:pt x="360376" y="340395"/>
                    <a:pt x="358990" y="343166"/>
                    <a:pt x="356912" y="344090"/>
                  </a:cubicBezTo>
                  <a:cubicBezTo>
                    <a:pt x="358297" y="340857"/>
                    <a:pt x="358528" y="337394"/>
                    <a:pt x="358528" y="333699"/>
                  </a:cubicBezTo>
                  <a:cubicBezTo>
                    <a:pt x="358067" y="325617"/>
                    <a:pt x="355758" y="317535"/>
                    <a:pt x="352294" y="309454"/>
                  </a:cubicBezTo>
                  <a:cubicBezTo>
                    <a:pt x="352525" y="308299"/>
                    <a:pt x="353449" y="308068"/>
                    <a:pt x="354834" y="308761"/>
                  </a:cubicBezTo>
                  <a:close/>
                  <a:moveTo>
                    <a:pt x="415329" y="345706"/>
                  </a:moveTo>
                  <a:cubicBezTo>
                    <a:pt x="410249" y="348939"/>
                    <a:pt x="404246" y="351941"/>
                    <a:pt x="406324" y="357021"/>
                  </a:cubicBezTo>
                  <a:cubicBezTo>
                    <a:pt x="401244" y="358637"/>
                    <a:pt x="398243" y="360715"/>
                    <a:pt x="397550" y="363255"/>
                  </a:cubicBezTo>
                  <a:cubicBezTo>
                    <a:pt x="393394" y="360023"/>
                    <a:pt x="389007" y="357714"/>
                    <a:pt x="383696" y="362563"/>
                  </a:cubicBezTo>
                  <a:cubicBezTo>
                    <a:pt x="381618" y="366488"/>
                    <a:pt x="378386" y="367874"/>
                    <a:pt x="374460" y="366026"/>
                  </a:cubicBezTo>
                  <a:cubicBezTo>
                    <a:pt x="368919" y="364641"/>
                    <a:pt x="365686" y="366488"/>
                    <a:pt x="364763" y="370875"/>
                  </a:cubicBezTo>
                  <a:cubicBezTo>
                    <a:pt x="363839" y="375955"/>
                    <a:pt x="362223" y="380343"/>
                    <a:pt x="355527" y="379881"/>
                  </a:cubicBezTo>
                  <a:cubicBezTo>
                    <a:pt x="351371" y="379188"/>
                    <a:pt x="347445" y="379188"/>
                    <a:pt x="345829" y="384499"/>
                  </a:cubicBezTo>
                  <a:cubicBezTo>
                    <a:pt x="343982" y="392812"/>
                    <a:pt x="340518" y="394428"/>
                    <a:pt x="336362" y="392812"/>
                  </a:cubicBezTo>
                  <a:cubicBezTo>
                    <a:pt x="337979" y="387732"/>
                    <a:pt x="339133" y="382190"/>
                    <a:pt x="338902" y="376648"/>
                  </a:cubicBezTo>
                  <a:cubicBezTo>
                    <a:pt x="340287" y="370645"/>
                    <a:pt x="341442" y="364410"/>
                    <a:pt x="346984" y="364179"/>
                  </a:cubicBezTo>
                  <a:cubicBezTo>
                    <a:pt x="352063" y="363717"/>
                    <a:pt x="356219" y="362101"/>
                    <a:pt x="352756" y="354019"/>
                  </a:cubicBezTo>
                  <a:cubicBezTo>
                    <a:pt x="354372" y="346630"/>
                    <a:pt x="357374" y="343628"/>
                    <a:pt x="361761" y="345475"/>
                  </a:cubicBezTo>
                  <a:cubicBezTo>
                    <a:pt x="365455" y="344090"/>
                    <a:pt x="366841" y="342012"/>
                    <a:pt x="366148" y="339472"/>
                  </a:cubicBezTo>
                  <a:cubicBezTo>
                    <a:pt x="367764" y="329774"/>
                    <a:pt x="371459" y="327003"/>
                    <a:pt x="377231" y="330697"/>
                  </a:cubicBezTo>
                  <a:cubicBezTo>
                    <a:pt x="380464" y="330928"/>
                    <a:pt x="381618" y="331159"/>
                    <a:pt x="382080" y="328157"/>
                  </a:cubicBezTo>
                  <a:cubicBezTo>
                    <a:pt x="386005" y="320537"/>
                    <a:pt x="390392" y="319152"/>
                    <a:pt x="394779" y="323770"/>
                  </a:cubicBezTo>
                  <a:cubicBezTo>
                    <a:pt x="396626" y="325848"/>
                    <a:pt x="398705" y="327465"/>
                    <a:pt x="401937" y="325155"/>
                  </a:cubicBezTo>
                  <a:cubicBezTo>
                    <a:pt x="407479" y="319152"/>
                    <a:pt x="418562" y="323077"/>
                    <a:pt x="416945" y="331159"/>
                  </a:cubicBezTo>
                  <a:cubicBezTo>
                    <a:pt x="413713" y="333468"/>
                    <a:pt x="412097" y="336008"/>
                    <a:pt x="411635" y="339010"/>
                  </a:cubicBezTo>
                  <a:cubicBezTo>
                    <a:pt x="413944" y="341088"/>
                    <a:pt x="415098" y="343397"/>
                    <a:pt x="415329" y="345706"/>
                  </a:cubicBezTo>
                  <a:close/>
                  <a:moveTo>
                    <a:pt x="347676" y="330928"/>
                  </a:moveTo>
                  <a:cubicBezTo>
                    <a:pt x="352987" y="335777"/>
                    <a:pt x="353910" y="340165"/>
                    <a:pt x="346060" y="343859"/>
                  </a:cubicBezTo>
                  <a:cubicBezTo>
                    <a:pt x="343751" y="345014"/>
                    <a:pt x="343289" y="346630"/>
                    <a:pt x="343751" y="348708"/>
                  </a:cubicBezTo>
                  <a:cubicBezTo>
                    <a:pt x="344905" y="352403"/>
                    <a:pt x="342827" y="354250"/>
                    <a:pt x="337517" y="354712"/>
                  </a:cubicBezTo>
                  <a:cubicBezTo>
                    <a:pt x="334515" y="355635"/>
                    <a:pt x="332206" y="357021"/>
                    <a:pt x="334053" y="360715"/>
                  </a:cubicBezTo>
                  <a:cubicBezTo>
                    <a:pt x="335900" y="365103"/>
                    <a:pt x="333130" y="366026"/>
                    <a:pt x="329666" y="366719"/>
                  </a:cubicBezTo>
                  <a:cubicBezTo>
                    <a:pt x="326434" y="368797"/>
                    <a:pt x="326203" y="371568"/>
                    <a:pt x="329204" y="375263"/>
                  </a:cubicBezTo>
                  <a:cubicBezTo>
                    <a:pt x="329435" y="378495"/>
                    <a:pt x="328050" y="381266"/>
                    <a:pt x="324817" y="383806"/>
                  </a:cubicBezTo>
                  <a:cubicBezTo>
                    <a:pt x="324586" y="385423"/>
                    <a:pt x="324356" y="386808"/>
                    <a:pt x="324125" y="388425"/>
                  </a:cubicBezTo>
                  <a:lnTo>
                    <a:pt x="322508" y="390041"/>
                  </a:lnTo>
                  <a:lnTo>
                    <a:pt x="322739" y="388425"/>
                  </a:lnTo>
                  <a:lnTo>
                    <a:pt x="323432" y="382652"/>
                  </a:lnTo>
                  <a:lnTo>
                    <a:pt x="323894" y="377110"/>
                  </a:lnTo>
                  <a:lnTo>
                    <a:pt x="324586" y="371337"/>
                  </a:lnTo>
                  <a:lnTo>
                    <a:pt x="325048" y="365565"/>
                  </a:lnTo>
                  <a:lnTo>
                    <a:pt x="325279" y="360023"/>
                  </a:lnTo>
                  <a:lnTo>
                    <a:pt x="325510" y="354250"/>
                  </a:lnTo>
                  <a:lnTo>
                    <a:pt x="325510" y="348477"/>
                  </a:lnTo>
                  <a:lnTo>
                    <a:pt x="325510" y="342705"/>
                  </a:lnTo>
                  <a:lnTo>
                    <a:pt x="325048" y="336701"/>
                  </a:lnTo>
                  <a:lnTo>
                    <a:pt x="324586" y="331390"/>
                  </a:lnTo>
                  <a:lnTo>
                    <a:pt x="324356" y="320999"/>
                  </a:lnTo>
                  <a:lnTo>
                    <a:pt x="324125" y="320075"/>
                  </a:lnTo>
                  <a:cubicBezTo>
                    <a:pt x="325741" y="317305"/>
                    <a:pt x="328050" y="316381"/>
                    <a:pt x="331975" y="320075"/>
                  </a:cubicBezTo>
                  <a:cubicBezTo>
                    <a:pt x="334284" y="322846"/>
                    <a:pt x="337055" y="322846"/>
                    <a:pt x="340287" y="319845"/>
                  </a:cubicBezTo>
                  <a:cubicBezTo>
                    <a:pt x="343520" y="319845"/>
                    <a:pt x="346984" y="318228"/>
                    <a:pt x="349292" y="323539"/>
                  </a:cubicBezTo>
                  <a:cubicBezTo>
                    <a:pt x="349754" y="325848"/>
                    <a:pt x="349292" y="328157"/>
                    <a:pt x="347676" y="330928"/>
                  </a:cubicBezTo>
                  <a:close/>
                  <a:moveTo>
                    <a:pt x="336362" y="377341"/>
                  </a:moveTo>
                  <a:lnTo>
                    <a:pt x="322277" y="391657"/>
                  </a:lnTo>
                  <a:lnTo>
                    <a:pt x="321816" y="396968"/>
                  </a:lnTo>
                  <a:cubicBezTo>
                    <a:pt x="326665" y="391657"/>
                    <a:pt x="330821" y="386115"/>
                    <a:pt x="335900" y="380805"/>
                  </a:cubicBezTo>
                  <a:cubicBezTo>
                    <a:pt x="335900" y="379419"/>
                    <a:pt x="336362" y="378726"/>
                    <a:pt x="336362" y="377341"/>
                  </a:cubicBezTo>
                  <a:close/>
                  <a:moveTo>
                    <a:pt x="321585" y="398123"/>
                  </a:moveTo>
                  <a:lnTo>
                    <a:pt x="336131" y="382421"/>
                  </a:lnTo>
                  <a:cubicBezTo>
                    <a:pt x="335670" y="389348"/>
                    <a:pt x="333130" y="395352"/>
                    <a:pt x="328512" y="401125"/>
                  </a:cubicBezTo>
                  <a:cubicBezTo>
                    <a:pt x="327357" y="405974"/>
                    <a:pt x="324586" y="410361"/>
                    <a:pt x="321816" y="414748"/>
                  </a:cubicBezTo>
                  <a:cubicBezTo>
                    <a:pt x="328050" y="410823"/>
                    <a:pt x="331513" y="402972"/>
                    <a:pt x="335208" y="395352"/>
                  </a:cubicBezTo>
                  <a:cubicBezTo>
                    <a:pt x="339826" y="396045"/>
                    <a:pt x="343982" y="396045"/>
                    <a:pt x="344905" y="390272"/>
                  </a:cubicBezTo>
                  <a:cubicBezTo>
                    <a:pt x="347676" y="383806"/>
                    <a:pt x="350678" y="379881"/>
                    <a:pt x="354372" y="381959"/>
                  </a:cubicBezTo>
                  <a:cubicBezTo>
                    <a:pt x="359914" y="382883"/>
                    <a:pt x="364763" y="382883"/>
                    <a:pt x="366148" y="373646"/>
                  </a:cubicBezTo>
                  <a:cubicBezTo>
                    <a:pt x="367072" y="367874"/>
                    <a:pt x="369611" y="366026"/>
                    <a:pt x="373768" y="368105"/>
                  </a:cubicBezTo>
                  <a:cubicBezTo>
                    <a:pt x="376769" y="369259"/>
                    <a:pt x="380002" y="369952"/>
                    <a:pt x="383927" y="366026"/>
                  </a:cubicBezTo>
                  <a:cubicBezTo>
                    <a:pt x="387852" y="360485"/>
                    <a:pt x="391778" y="359792"/>
                    <a:pt x="395703" y="364179"/>
                  </a:cubicBezTo>
                  <a:cubicBezTo>
                    <a:pt x="397088" y="366488"/>
                    <a:pt x="398705" y="368105"/>
                    <a:pt x="403322" y="366488"/>
                  </a:cubicBezTo>
                  <a:cubicBezTo>
                    <a:pt x="405862" y="362332"/>
                    <a:pt x="409788" y="362563"/>
                    <a:pt x="414867" y="365103"/>
                  </a:cubicBezTo>
                  <a:cubicBezTo>
                    <a:pt x="417869" y="368105"/>
                    <a:pt x="417638" y="370875"/>
                    <a:pt x="413944" y="373646"/>
                  </a:cubicBezTo>
                  <a:cubicBezTo>
                    <a:pt x="410018" y="375494"/>
                    <a:pt x="409788" y="378265"/>
                    <a:pt x="413020" y="382190"/>
                  </a:cubicBezTo>
                  <a:cubicBezTo>
                    <a:pt x="414636" y="385423"/>
                    <a:pt x="412558" y="387732"/>
                    <a:pt x="407017" y="389117"/>
                  </a:cubicBezTo>
                  <a:cubicBezTo>
                    <a:pt x="401475" y="387732"/>
                    <a:pt x="398705" y="389810"/>
                    <a:pt x="398705" y="395121"/>
                  </a:cubicBezTo>
                  <a:cubicBezTo>
                    <a:pt x="398705" y="397661"/>
                    <a:pt x="397088" y="398585"/>
                    <a:pt x="393394" y="397661"/>
                  </a:cubicBezTo>
                  <a:cubicBezTo>
                    <a:pt x="385082" y="393966"/>
                    <a:pt x="381387" y="395352"/>
                    <a:pt x="382311" y="401586"/>
                  </a:cubicBezTo>
                  <a:cubicBezTo>
                    <a:pt x="382080" y="406205"/>
                    <a:pt x="378847" y="407359"/>
                    <a:pt x="372151" y="405512"/>
                  </a:cubicBezTo>
                  <a:cubicBezTo>
                    <a:pt x="365224" y="403434"/>
                    <a:pt x="360837" y="403665"/>
                    <a:pt x="358759" y="406666"/>
                  </a:cubicBezTo>
                  <a:cubicBezTo>
                    <a:pt x="355527" y="409899"/>
                    <a:pt x="351832" y="409668"/>
                    <a:pt x="348138" y="408975"/>
                  </a:cubicBezTo>
                  <a:cubicBezTo>
                    <a:pt x="333822" y="411285"/>
                    <a:pt x="326665" y="415672"/>
                    <a:pt x="319507" y="419828"/>
                  </a:cubicBezTo>
                  <a:lnTo>
                    <a:pt x="319738" y="416134"/>
                  </a:lnTo>
                  <a:lnTo>
                    <a:pt x="320199" y="410592"/>
                  </a:lnTo>
                  <a:lnTo>
                    <a:pt x="320892" y="405050"/>
                  </a:lnTo>
                  <a:lnTo>
                    <a:pt x="321354" y="399508"/>
                  </a:lnTo>
                  <a:lnTo>
                    <a:pt x="321585" y="398123"/>
                  </a:lnTo>
                  <a:close/>
                  <a:moveTo>
                    <a:pt x="319507" y="420983"/>
                  </a:moveTo>
                  <a:cubicBezTo>
                    <a:pt x="327357" y="418674"/>
                    <a:pt x="335670" y="416826"/>
                    <a:pt x="344675" y="417750"/>
                  </a:cubicBezTo>
                  <a:cubicBezTo>
                    <a:pt x="344444" y="418674"/>
                    <a:pt x="343982" y="419366"/>
                    <a:pt x="343751" y="420290"/>
                  </a:cubicBezTo>
                  <a:cubicBezTo>
                    <a:pt x="334515" y="421214"/>
                    <a:pt x="326434" y="422599"/>
                    <a:pt x="319045" y="424446"/>
                  </a:cubicBezTo>
                  <a:lnTo>
                    <a:pt x="319507" y="421906"/>
                  </a:lnTo>
                  <a:lnTo>
                    <a:pt x="319507" y="420983"/>
                  </a:lnTo>
                  <a:close/>
                  <a:moveTo>
                    <a:pt x="342135" y="426755"/>
                  </a:moveTo>
                  <a:cubicBezTo>
                    <a:pt x="347445" y="423061"/>
                    <a:pt x="357374" y="430681"/>
                    <a:pt x="350909" y="436223"/>
                  </a:cubicBezTo>
                  <a:cubicBezTo>
                    <a:pt x="350678" y="439917"/>
                    <a:pt x="342827" y="439686"/>
                    <a:pt x="345136" y="443150"/>
                  </a:cubicBezTo>
                  <a:cubicBezTo>
                    <a:pt x="347907" y="445921"/>
                    <a:pt x="348369" y="450539"/>
                    <a:pt x="340518" y="449846"/>
                  </a:cubicBezTo>
                  <a:cubicBezTo>
                    <a:pt x="335670" y="449154"/>
                    <a:pt x="333130" y="450308"/>
                    <a:pt x="332899" y="453079"/>
                  </a:cubicBezTo>
                  <a:cubicBezTo>
                    <a:pt x="331513" y="457928"/>
                    <a:pt x="328512" y="458390"/>
                    <a:pt x="323432" y="454465"/>
                  </a:cubicBezTo>
                  <a:cubicBezTo>
                    <a:pt x="314889" y="453772"/>
                    <a:pt x="312580" y="456543"/>
                    <a:pt x="309809" y="458852"/>
                  </a:cubicBezTo>
                  <a:cubicBezTo>
                    <a:pt x="308885" y="459775"/>
                    <a:pt x="308193" y="460237"/>
                    <a:pt x="307500" y="460699"/>
                  </a:cubicBezTo>
                  <a:lnTo>
                    <a:pt x="309347" y="457697"/>
                  </a:lnTo>
                  <a:lnTo>
                    <a:pt x="312118" y="451694"/>
                  </a:lnTo>
                  <a:lnTo>
                    <a:pt x="314427" y="445690"/>
                  </a:lnTo>
                  <a:lnTo>
                    <a:pt x="316274" y="439686"/>
                  </a:lnTo>
                  <a:lnTo>
                    <a:pt x="317660" y="433683"/>
                  </a:lnTo>
                  <a:lnTo>
                    <a:pt x="318121" y="431143"/>
                  </a:lnTo>
                  <a:lnTo>
                    <a:pt x="318583" y="430219"/>
                  </a:lnTo>
                  <a:cubicBezTo>
                    <a:pt x="321585" y="425601"/>
                    <a:pt x="324817" y="424677"/>
                    <a:pt x="328281" y="427217"/>
                  </a:cubicBezTo>
                  <a:cubicBezTo>
                    <a:pt x="333130" y="430912"/>
                    <a:pt x="337748" y="430681"/>
                    <a:pt x="342135" y="426755"/>
                  </a:cubicBezTo>
                  <a:close/>
                  <a:moveTo>
                    <a:pt x="354603" y="414979"/>
                  </a:moveTo>
                  <a:cubicBezTo>
                    <a:pt x="354372" y="417288"/>
                    <a:pt x="354372" y="419597"/>
                    <a:pt x="353449" y="421675"/>
                  </a:cubicBezTo>
                  <a:cubicBezTo>
                    <a:pt x="350447" y="422368"/>
                    <a:pt x="347445" y="422599"/>
                    <a:pt x="346291" y="420059"/>
                  </a:cubicBezTo>
                  <a:cubicBezTo>
                    <a:pt x="347214" y="416365"/>
                    <a:pt x="349754" y="414286"/>
                    <a:pt x="354603" y="414979"/>
                  </a:cubicBezTo>
                  <a:close/>
                  <a:moveTo>
                    <a:pt x="357836" y="414055"/>
                  </a:moveTo>
                  <a:cubicBezTo>
                    <a:pt x="358067" y="417057"/>
                    <a:pt x="357374" y="419828"/>
                    <a:pt x="355527" y="422137"/>
                  </a:cubicBezTo>
                  <a:cubicBezTo>
                    <a:pt x="364994" y="423754"/>
                    <a:pt x="370766" y="421906"/>
                    <a:pt x="372844" y="416595"/>
                  </a:cubicBezTo>
                  <a:cubicBezTo>
                    <a:pt x="370073" y="413594"/>
                    <a:pt x="364532" y="413132"/>
                    <a:pt x="357836" y="414055"/>
                  </a:cubicBezTo>
                  <a:close/>
                  <a:moveTo>
                    <a:pt x="412558" y="349401"/>
                  </a:moveTo>
                  <a:cubicBezTo>
                    <a:pt x="418793" y="344783"/>
                    <a:pt x="424334" y="345245"/>
                    <a:pt x="429645" y="348015"/>
                  </a:cubicBezTo>
                  <a:cubicBezTo>
                    <a:pt x="427336" y="353557"/>
                    <a:pt x="423411" y="357483"/>
                    <a:pt x="416484" y="357483"/>
                  </a:cubicBezTo>
                  <a:cubicBezTo>
                    <a:pt x="414867" y="354712"/>
                    <a:pt x="413713" y="351941"/>
                    <a:pt x="412558" y="349401"/>
                  </a:cubicBezTo>
                  <a:close/>
                  <a:moveTo>
                    <a:pt x="411173" y="351017"/>
                  </a:moveTo>
                  <a:cubicBezTo>
                    <a:pt x="408171" y="351710"/>
                    <a:pt x="404939" y="357945"/>
                    <a:pt x="413713" y="358637"/>
                  </a:cubicBezTo>
                  <a:cubicBezTo>
                    <a:pt x="412558" y="356097"/>
                    <a:pt x="411866" y="353557"/>
                    <a:pt x="411173" y="351017"/>
                  </a:cubicBezTo>
                  <a:close/>
                  <a:moveTo>
                    <a:pt x="349985" y="300679"/>
                  </a:moveTo>
                  <a:cubicBezTo>
                    <a:pt x="348831" y="302526"/>
                    <a:pt x="346291" y="303912"/>
                    <a:pt x="342596" y="304835"/>
                  </a:cubicBezTo>
                  <a:cubicBezTo>
                    <a:pt x="338209" y="300448"/>
                    <a:pt x="337517" y="296754"/>
                    <a:pt x="340518" y="293752"/>
                  </a:cubicBezTo>
                  <a:cubicBezTo>
                    <a:pt x="343751" y="294675"/>
                    <a:pt x="346984" y="295137"/>
                    <a:pt x="349985" y="300679"/>
                  </a:cubicBezTo>
                  <a:close/>
                  <a:moveTo>
                    <a:pt x="351832" y="303681"/>
                  </a:moveTo>
                  <a:cubicBezTo>
                    <a:pt x="352063" y="305297"/>
                    <a:pt x="351601" y="306914"/>
                    <a:pt x="350447" y="308530"/>
                  </a:cubicBezTo>
                  <a:cubicBezTo>
                    <a:pt x="347907" y="308761"/>
                    <a:pt x="345598" y="308068"/>
                    <a:pt x="343520" y="306452"/>
                  </a:cubicBezTo>
                  <a:cubicBezTo>
                    <a:pt x="346291" y="304374"/>
                    <a:pt x="349292" y="303450"/>
                    <a:pt x="351832" y="303681"/>
                  </a:cubicBezTo>
                  <a:close/>
                  <a:moveTo>
                    <a:pt x="447424" y="229559"/>
                  </a:moveTo>
                  <a:cubicBezTo>
                    <a:pt x="449271" y="230714"/>
                    <a:pt x="451118" y="231637"/>
                    <a:pt x="452734" y="233946"/>
                  </a:cubicBezTo>
                  <a:cubicBezTo>
                    <a:pt x="457583" y="229097"/>
                    <a:pt x="458045" y="226557"/>
                    <a:pt x="456891" y="224941"/>
                  </a:cubicBezTo>
                  <a:cubicBezTo>
                    <a:pt x="454351" y="223325"/>
                    <a:pt x="451118" y="225172"/>
                    <a:pt x="447424" y="229559"/>
                  </a:cubicBezTo>
                  <a:close/>
                  <a:moveTo>
                    <a:pt x="446038" y="230945"/>
                  </a:moveTo>
                  <a:cubicBezTo>
                    <a:pt x="447655" y="232561"/>
                    <a:pt x="449271" y="234177"/>
                    <a:pt x="450887" y="235794"/>
                  </a:cubicBezTo>
                  <a:cubicBezTo>
                    <a:pt x="449271" y="237641"/>
                    <a:pt x="447193" y="238334"/>
                    <a:pt x="443960" y="236948"/>
                  </a:cubicBezTo>
                  <a:cubicBezTo>
                    <a:pt x="441651" y="234408"/>
                    <a:pt x="443268" y="230945"/>
                    <a:pt x="446038" y="230945"/>
                  </a:cubicBezTo>
                  <a:close/>
                  <a:moveTo>
                    <a:pt x="434494" y="166752"/>
                  </a:moveTo>
                  <a:cubicBezTo>
                    <a:pt x="432877" y="168368"/>
                    <a:pt x="431723" y="170215"/>
                    <a:pt x="431954" y="172525"/>
                  </a:cubicBezTo>
                  <a:cubicBezTo>
                    <a:pt x="429414" y="175757"/>
                    <a:pt x="427105" y="175757"/>
                    <a:pt x="424796" y="175526"/>
                  </a:cubicBezTo>
                  <a:cubicBezTo>
                    <a:pt x="425489" y="171832"/>
                    <a:pt x="426643" y="169061"/>
                    <a:pt x="428952" y="167906"/>
                  </a:cubicBezTo>
                  <a:cubicBezTo>
                    <a:pt x="430107" y="166983"/>
                    <a:pt x="431261" y="165828"/>
                    <a:pt x="432185" y="163981"/>
                  </a:cubicBezTo>
                  <a:cubicBezTo>
                    <a:pt x="433108" y="164905"/>
                    <a:pt x="433801" y="165828"/>
                    <a:pt x="434494" y="166752"/>
                  </a:cubicBezTo>
                  <a:close/>
                  <a:moveTo>
                    <a:pt x="419947" y="181299"/>
                  </a:moveTo>
                  <a:cubicBezTo>
                    <a:pt x="412789" y="191228"/>
                    <a:pt x="407710" y="203466"/>
                    <a:pt x="405170" y="218475"/>
                  </a:cubicBezTo>
                  <a:cubicBezTo>
                    <a:pt x="405862" y="218706"/>
                    <a:pt x="406324" y="218706"/>
                    <a:pt x="407017" y="218937"/>
                  </a:cubicBezTo>
                  <a:cubicBezTo>
                    <a:pt x="409326" y="210394"/>
                    <a:pt x="411404" y="202081"/>
                    <a:pt x="415791" y="194692"/>
                  </a:cubicBezTo>
                  <a:cubicBezTo>
                    <a:pt x="414636" y="191459"/>
                    <a:pt x="416022" y="190074"/>
                    <a:pt x="418331" y="189381"/>
                  </a:cubicBezTo>
                  <a:cubicBezTo>
                    <a:pt x="420871" y="188919"/>
                    <a:pt x="422718" y="188226"/>
                    <a:pt x="423411" y="187072"/>
                  </a:cubicBezTo>
                  <a:cubicBezTo>
                    <a:pt x="422256" y="185225"/>
                    <a:pt x="421102" y="183146"/>
                    <a:pt x="419947" y="181299"/>
                  </a:cubicBezTo>
                  <a:close/>
                  <a:moveTo>
                    <a:pt x="417176" y="196770"/>
                  </a:moveTo>
                  <a:cubicBezTo>
                    <a:pt x="413251" y="203466"/>
                    <a:pt x="409557" y="210163"/>
                    <a:pt x="408633" y="218937"/>
                  </a:cubicBezTo>
                  <a:cubicBezTo>
                    <a:pt x="410249" y="220785"/>
                    <a:pt x="412327" y="221246"/>
                    <a:pt x="414867" y="220323"/>
                  </a:cubicBezTo>
                  <a:cubicBezTo>
                    <a:pt x="415560" y="217090"/>
                    <a:pt x="417638" y="215012"/>
                    <a:pt x="420871" y="213857"/>
                  </a:cubicBezTo>
                  <a:cubicBezTo>
                    <a:pt x="415098" y="209239"/>
                    <a:pt x="416715" y="206699"/>
                    <a:pt x="419254" y="204390"/>
                  </a:cubicBezTo>
                  <a:cubicBezTo>
                    <a:pt x="424334" y="201157"/>
                    <a:pt x="420409" y="199079"/>
                    <a:pt x="417176" y="196770"/>
                  </a:cubicBezTo>
                  <a:close/>
                  <a:moveTo>
                    <a:pt x="426181" y="168368"/>
                  </a:moveTo>
                  <a:cubicBezTo>
                    <a:pt x="425258" y="171370"/>
                    <a:pt x="424796" y="175065"/>
                    <a:pt x="421563" y="175295"/>
                  </a:cubicBezTo>
                  <a:cubicBezTo>
                    <a:pt x="415098" y="184763"/>
                    <a:pt x="409326" y="194461"/>
                    <a:pt x="406555" y="205545"/>
                  </a:cubicBezTo>
                  <a:cubicBezTo>
                    <a:pt x="403092" y="201619"/>
                    <a:pt x="404246" y="195846"/>
                    <a:pt x="406786" y="189843"/>
                  </a:cubicBezTo>
                  <a:cubicBezTo>
                    <a:pt x="407940" y="184301"/>
                    <a:pt x="411404" y="180837"/>
                    <a:pt x="416022" y="178990"/>
                  </a:cubicBezTo>
                  <a:cubicBezTo>
                    <a:pt x="419023" y="176912"/>
                    <a:pt x="420640" y="174603"/>
                    <a:pt x="418793" y="172525"/>
                  </a:cubicBezTo>
                  <a:cubicBezTo>
                    <a:pt x="418331" y="168830"/>
                    <a:pt x="421332" y="167906"/>
                    <a:pt x="426181" y="168368"/>
                  </a:cubicBezTo>
                  <a:close/>
                  <a:moveTo>
                    <a:pt x="400321" y="202081"/>
                  </a:moveTo>
                  <a:cubicBezTo>
                    <a:pt x="399859" y="203466"/>
                    <a:pt x="399628" y="204621"/>
                    <a:pt x="399166" y="206006"/>
                  </a:cubicBezTo>
                  <a:cubicBezTo>
                    <a:pt x="394779" y="198386"/>
                    <a:pt x="388314" y="193306"/>
                    <a:pt x="381156" y="189381"/>
                  </a:cubicBezTo>
                  <a:cubicBezTo>
                    <a:pt x="382080" y="188688"/>
                    <a:pt x="383003" y="187995"/>
                    <a:pt x="383696" y="187303"/>
                  </a:cubicBezTo>
                  <a:cubicBezTo>
                    <a:pt x="389469" y="191690"/>
                    <a:pt x="395010" y="196539"/>
                    <a:pt x="400321" y="202081"/>
                  </a:cubicBezTo>
                  <a:close/>
                  <a:moveTo>
                    <a:pt x="379540" y="180606"/>
                  </a:moveTo>
                  <a:cubicBezTo>
                    <a:pt x="376307" y="182223"/>
                    <a:pt x="374229" y="184301"/>
                    <a:pt x="372613" y="186841"/>
                  </a:cubicBezTo>
                  <a:cubicBezTo>
                    <a:pt x="374922" y="187995"/>
                    <a:pt x="377231" y="188919"/>
                    <a:pt x="380464" y="187534"/>
                  </a:cubicBezTo>
                  <a:cubicBezTo>
                    <a:pt x="383003" y="184301"/>
                    <a:pt x="381618" y="182223"/>
                    <a:pt x="379540" y="180606"/>
                  </a:cubicBezTo>
                  <a:close/>
                  <a:moveTo>
                    <a:pt x="377924" y="178759"/>
                  </a:moveTo>
                  <a:cubicBezTo>
                    <a:pt x="375846" y="181299"/>
                    <a:pt x="373537" y="183839"/>
                    <a:pt x="370304" y="184532"/>
                  </a:cubicBezTo>
                  <a:cubicBezTo>
                    <a:pt x="363608" y="178066"/>
                    <a:pt x="361068" y="173448"/>
                    <a:pt x="364532" y="171832"/>
                  </a:cubicBezTo>
                  <a:cubicBezTo>
                    <a:pt x="367995" y="170908"/>
                    <a:pt x="372613" y="173679"/>
                    <a:pt x="377924" y="178759"/>
                  </a:cubicBezTo>
                  <a:close/>
                  <a:moveTo>
                    <a:pt x="440728" y="163519"/>
                  </a:moveTo>
                  <a:cubicBezTo>
                    <a:pt x="438881" y="164212"/>
                    <a:pt x="437033" y="164905"/>
                    <a:pt x="435648" y="165828"/>
                  </a:cubicBezTo>
                  <a:cubicBezTo>
                    <a:pt x="432416" y="162365"/>
                    <a:pt x="431954" y="160286"/>
                    <a:pt x="434032" y="159363"/>
                  </a:cubicBezTo>
                  <a:cubicBezTo>
                    <a:pt x="436572" y="160286"/>
                    <a:pt x="439112" y="161210"/>
                    <a:pt x="440728" y="163519"/>
                  </a:cubicBezTo>
                  <a:close/>
                  <a:moveTo>
                    <a:pt x="442575" y="162134"/>
                  </a:moveTo>
                  <a:cubicBezTo>
                    <a:pt x="440497" y="160055"/>
                    <a:pt x="437957" y="158670"/>
                    <a:pt x="435186" y="157977"/>
                  </a:cubicBezTo>
                  <a:cubicBezTo>
                    <a:pt x="435879" y="151050"/>
                    <a:pt x="439573" y="148972"/>
                    <a:pt x="444422" y="148972"/>
                  </a:cubicBezTo>
                  <a:cubicBezTo>
                    <a:pt x="446731" y="152897"/>
                    <a:pt x="446962" y="157054"/>
                    <a:pt x="442575" y="162134"/>
                  </a:cubicBezTo>
                  <a:close/>
                  <a:moveTo>
                    <a:pt x="324125" y="57070"/>
                  </a:moveTo>
                  <a:cubicBezTo>
                    <a:pt x="323201" y="56608"/>
                    <a:pt x="322277" y="55915"/>
                    <a:pt x="321354" y="55223"/>
                  </a:cubicBezTo>
                  <a:cubicBezTo>
                    <a:pt x="320661" y="51528"/>
                    <a:pt x="318352" y="47603"/>
                    <a:pt x="316274" y="43677"/>
                  </a:cubicBezTo>
                  <a:cubicBezTo>
                    <a:pt x="316967" y="43677"/>
                    <a:pt x="317890" y="43908"/>
                    <a:pt x="318583" y="44139"/>
                  </a:cubicBezTo>
                  <a:cubicBezTo>
                    <a:pt x="321354" y="48757"/>
                    <a:pt x="323432" y="53145"/>
                    <a:pt x="324125" y="57070"/>
                  </a:cubicBezTo>
                  <a:close/>
                  <a:moveTo>
                    <a:pt x="319738" y="36981"/>
                  </a:moveTo>
                  <a:cubicBezTo>
                    <a:pt x="321123" y="41599"/>
                    <a:pt x="315351" y="42523"/>
                    <a:pt x="311194" y="37674"/>
                  </a:cubicBezTo>
                  <a:cubicBezTo>
                    <a:pt x="313965" y="36750"/>
                    <a:pt x="316967" y="36288"/>
                    <a:pt x="319738" y="36981"/>
                  </a:cubicBezTo>
                  <a:close/>
                  <a:moveTo>
                    <a:pt x="319507" y="34672"/>
                  </a:moveTo>
                  <a:cubicBezTo>
                    <a:pt x="315581" y="34441"/>
                    <a:pt x="312118" y="34672"/>
                    <a:pt x="309116" y="35134"/>
                  </a:cubicBezTo>
                  <a:cubicBezTo>
                    <a:pt x="306576" y="28899"/>
                    <a:pt x="305653" y="24974"/>
                    <a:pt x="306346" y="23357"/>
                  </a:cubicBezTo>
                  <a:cubicBezTo>
                    <a:pt x="310733" y="23819"/>
                    <a:pt x="314889" y="24512"/>
                    <a:pt x="319507" y="34672"/>
                  </a:cubicBezTo>
                  <a:close/>
                  <a:moveTo>
                    <a:pt x="243772" y="30746"/>
                  </a:moveTo>
                  <a:cubicBezTo>
                    <a:pt x="239847" y="28437"/>
                    <a:pt x="235229" y="27283"/>
                    <a:pt x="230149" y="27745"/>
                  </a:cubicBezTo>
                  <a:cubicBezTo>
                    <a:pt x="229688" y="31901"/>
                    <a:pt x="233844" y="33748"/>
                    <a:pt x="238693" y="35365"/>
                  </a:cubicBezTo>
                  <a:cubicBezTo>
                    <a:pt x="241463" y="34210"/>
                    <a:pt x="242849" y="32594"/>
                    <a:pt x="243772" y="30746"/>
                  </a:cubicBezTo>
                  <a:close/>
                  <a:moveTo>
                    <a:pt x="245850" y="31670"/>
                  </a:moveTo>
                  <a:cubicBezTo>
                    <a:pt x="251854" y="34210"/>
                    <a:pt x="249545" y="39752"/>
                    <a:pt x="241925" y="36288"/>
                  </a:cubicBezTo>
                  <a:cubicBezTo>
                    <a:pt x="244234" y="34903"/>
                    <a:pt x="245620" y="33517"/>
                    <a:pt x="245850" y="31670"/>
                  </a:cubicBezTo>
                  <a:close/>
                  <a:moveTo>
                    <a:pt x="253239" y="3037"/>
                  </a:moveTo>
                  <a:cubicBezTo>
                    <a:pt x="258088" y="4192"/>
                    <a:pt x="259935" y="7425"/>
                    <a:pt x="263860" y="9041"/>
                  </a:cubicBezTo>
                  <a:cubicBezTo>
                    <a:pt x="271249" y="5577"/>
                    <a:pt x="273096" y="9272"/>
                    <a:pt x="276098" y="11812"/>
                  </a:cubicBezTo>
                  <a:cubicBezTo>
                    <a:pt x="278638" y="15045"/>
                    <a:pt x="282101" y="16430"/>
                    <a:pt x="286258" y="15506"/>
                  </a:cubicBezTo>
                  <a:cubicBezTo>
                    <a:pt x="292954" y="18970"/>
                    <a:pt x="295263" y="24281"/>
                    <a:pt x="295955" y="30515"/>
                  </a:cubicBezTo>
                  <a:cubicBezTo>
                    <a:pt x="292261" y="30285"/>
                    <a:pt x="289490" y="27975"/>
                    <a:pt x="287412" y="23357"/>
                  </a:cubicBezTo>
                  <a:cubicBezTo>
                    <a:pt x="283718" y="18739"/>
                    <a:pt x="279792" y="18970"/>
                    <a:pt x="275867" y="19663"/>
                  </a:cubicBezTo>
                  <a:cubicBezTo>
                    <a:pt x="272404" y="20586"/>
                    <a:pt x="269633" y="18739"/>
                    <a:pt x="266862" y="16430"/>
                  </a:cubicBezTo>
                  <a:cubicBezTo>
                    <a:pt x="255086" y="10657"/>
                    <a:pt x="250699" y="15275"/>
                    <a:pt x="247467" y="21048"/>
                  </a:cubicBezTo>
                  <a:cubicBezTo>
                    <a:pt x="234306" y="12274"/>
                    <a:pt x="238462" y="-3197"/>
                    <a:pt x="253239" y="3037"/>
                  </a:cubicBezTo>
                  <a:close/>
                  <a:moveTo>
                    <a:pt x="155570" y="40675"/>
                  </a:moveTo>
                  <a:cubicBezTo>
                    <a:pt x="155801" y="40445"/>
                    <a:pt x="156031" y="39983"/>
                    <a:pt x="155570" y="39752"/>
                  </a:cubicBezTo>
                  <a:cubicBezTo>
                    <a:pt x="155339" y="39290"/>
                    <a:pt x="154877" y="39290"/>
                    <a:pt x="154415" y="39521"/>
                  </a:cubicBezTo>
                  <a:cubicBezTo>
                    <a:pt x="152799" y="40675"/>
                    <a:pt x="151183" y="42061"/>
                    <a:pt x="149566" y="43677"/>
                  </a:cubicBezTo>
                  <a:cubicBezTo>
                    <a:pt x="148181" y="45063"/>
                    <a:pt x="146796" y="46910"/>
                    <a:pt x="145410" y="49219"/>
                  </a:cubicBezTo>
                  <a:cubicBezTo>
                    <a:pt x="145179" y="49450"/>
                    <a:pt x="145410" y="49912"/>
                    <a:pt x="145872" y="50143"/>
                  </a:cubicBezTo>
                  <a:cubicBezTo>
                    <a:pt x="146334" y="50143"/>
                    <a:pt x="146796" y="50143"/>
                    <a:pt x="147026" y="49681"/>
                  </a:cubicBezTo>
                  <a:cubicBezTo>
                    <a:pt x="148181" y="47603"/>
                    <a:pt x="149566" y="45755"/>
                    <a:pt x="150952" y="44370"/>
                  </a:cubicBezTo>
                  <a:cubicBezTo>
                    <a:pt x="152337" y="42985"/>
                    <a:pt x="153953" y="41599"/>
                    <a:pt x="155570" y="40675"/>
                  </a:cubicBezTo>
                  <a:close/>
                  <a:moveTo>
                    <a:pt x="200595" y="48295"/>
                  </a:moveTo>
                  <a:cubicBezTo>
                    <a:pt x="200825" y="48065"/>
                    <a:pt x="201056" y="47603"/>
                    <a:pt x="200825" y="47372"/>
                  </a:cubicBezTo>
                  <a:cubicBezTo>
                    <a:pt x="200595" y="46910"/>
                    <a:pt x="200133" y="46910"/>
                    <a:pt x="199671" y="47141"/>
                  </a:cubicBezTo>
                  <a:lnTo>
                    <a:pt x="185586" y="53837"/>
                  </a:lnTo>
                  <a:cubicBezTo>
                    <a:pt x="185586" y="53837"/>
                    <a:pt x="185586" y="53837"/>
                    <a:pt x="185586" y="53837"/>
                  </a:cubicBezTo>
                  <a:lnTo>
                    <a:pt x="185586" y="53837"/>
                  </a:lnTo>
                  <a:cubicBezTo>
                    <a:pt x="182816" y="55223"/>
                    <a:pt x="180276" y="56839"/>
                    <a:pt x="177505" y="58455"/>
                  </a:cubicBezTo>
                  <a:cubicBezTo>
                    <a:pt x="174965" y="60072"/>
                    <a:pt x="172425" y="61688"/>
                    <a:pt x="169885" y="63535"/>
                  </a:cubicBezTo>
                  <a:cubicBezTo>
                    <a:pt x="169885" y="63535"/>
                    <a:pt x="169885" y="63535"/>
                    <a:pt x="169885" y="63535"/>
                  </a:cubicBezTo>
                  <a:lnTo>
                    <a:pt x="169885" y="63535"/>
                  </a:lnTo>
                  <a:lnTo>
                    <a:pt x="168962" y="64228"/>
                  </a:lnTo>
                  <a:cubicBezTo>
                    <a:pt x="164113" y="68154"/>
                    <a:pt x="159495" y="72079"/>
                    <a:pt x="153030" y="73465"/>
                  </a:cubicBezTo>
                  <a:cubicBezTo>
                    <a:pt x="152568" y="73465"/>
                    <a:pt x="152337" y="73926"/>
                    <a:pt x="152337" y="74388"/>
                  </a:cubicBezTo>
                  <a:cubicBezTo>
                    <a:pt x="152337" y="74619"/>
                    <a:pt x="152799" y="74850"/>
                    <a:pt x="153261" y="74850"/>
                  </a:cubicBezTo>
                  <a:cubicBezTo>
                    <a:pt x="160188" y="73234"/>
                    <a:pt x="165267" y="69308"/>
                    <a:pt x="170116" y="65152"/>
                  </a:cubicBezTo>
                  <a:lnTo>
                    <a:pt x="171040" y="64459"/>
                  </a:lnTo>
                  <a:cubicBezTo>
                    <a:pt x="173349" y="62843"/>
                    <a:pt x="176119" y="60995"/>
                    <a:pt x="178659" y="59610"/>
                  </a:cubicBezTo>
                  <a:cubicBezTo>
                    <a:pt x="181199" y="57994"/>
                    <a:pt x="183739" y="56377"/>
                    <a:pt x="186279" y="54992"/>
                  </a:cubicBezTo>
                  <a:lnTo>
                    <a:pt x="186279" y="54992"/>
                  </a:lnTo>
                  <a:lnTo>
                    <a:pt x="200595" y="48295"/>
                  </a:lnTo>
                  <a:close/>
                  <a:moveTo>
                    <a:pt x="182123" y="68154"/>
                  </a:moveTo>
                  <a:cubicBezTo>
                    <a:pt x="182354" y="68385"/>
                    <a:pt x="182816" y="68385"/>
                    <a:pt x="183277" y="68154"/>
                  </a:cubicBezTo>
                  <a:cubicBezTo>
                    <a:pt x="183508" y="67923"/>
                    <a:pt x="183739" y="67461"/>
                    <a:pt x="183277" y="67230"/>
                  </a:cubicBezTo>
                  <a:cubicBezTo>
                    <a:pt x="181661" y="65383"/>
                    <a:pt x="178659" y="64459"/>
                    <a:pt x="174503" y="64228"/>
                  </a:cubicBezTo>
                  <a:cubicBezTo>
                    <a:pt x="174041" y="64228"/>
                    <a:pt x="173580" y="64459"/>
                    <a:pt x="173580" y="64921"/>
                  </a:cubicBezTo>
                  <a:cubicBezTo>
                    <a:pt x="173580" y="65152"/>
                    <a:pt x="173811" y="65614"/>
                    <a:pt x="174272" y="65614"/>
                  </a:cubicBezTo>
                  <a:cubicBezTo>
                    <a:pt x="177967" y="65845"/>
                    <a:pt x="180507" y="66537"/>
                    <a:pt x="182123" y="68154"/>
                  </a:cubicBezTo>
                  <a:close/>
                  <a:moveTo>
                    <a:pt x="169423" y="75774"/>
                  </a:moveTo>
                  <a:cubicBezTo>
                    <a:pt x="169885" y="75774"/>
                    <a:pt x="170347" y="75543"/>
                    <a:pt x="170347" y="75081"/>
                  </a:cubicBezTo>
                  <a:cubicBezTo>
                    <a:pt x="170347" y="74850"/>
                    <a:pt x="170116" y="74388"/>
                    <a:pt x="169654" y="74388"/>
                  </a:cubicBezTo>
                  <a:cubicBezTo>
                    <a:pt x="169193" y="74388"/>
                    <a:pt x="168500" y="74157"/>
                    <a:pt x="168038" y="74157"/>
                  </a:cubicBezTo>
                  <a:cubicBezTo>
                    <a:pt x="165036" y="73926"/>
                    <a:pt x="162035" y="73695"/>
                    <a:pt x="157879" y="75081"/>
                  </a:cubicBezTo>
                  <a:cubicBezTo>
                    <a:pt x="157417" y="75312"/>
                    <a:pt x="157186" y="75774"/>
                    <a:pt x="157417" y="76005"/>
                  </a:cubicBezTo>
                  <a:cubicBezTo>
                    <a:pt x="157648" y="76466"/>
                    <a:pt x="158109" y="76697"/>
                    <a:pt x="158571" y="76466"/>
                  </a:cubicBezTo>
                  <a:cubicBezTo>
                    <a:pt x="162266" y="75081"/>
                    <a:pt x="165036" y="75312"/>
                    <a:pt x="167576" y="75543"/>
                  </a:cubicBezTo>
                  <a:cubicBezTo>
                    <a:pt x="168269" y="75543"/>
                    <a:pt x="168731" y="75774"/>
                    <a:pt x="169423" y="75774"/>
                  </a:cubicBezTo>
                  <a:close/>
                  <a:moveTo>
                    <a:pt x="147719" y="103021"/>
                  </a:moveTo>
                  <a:cubicBezTo>
                    <a:pt x="148181" y="103252"/>
                    <a:pt x="148643" y="103252"/>
                    <a:pt x="149104" y="103021"/>
                  </a:cubicBezTo>
                  <a:cubicBezTo>
                    <a:pt x="149335" y="102790"/>
                    <a:pt x="149335" y="102328"/>
                    <a:pt x="149104" y="102097"/>
                  </a:cubicBezTo>
                  <a:cubicBezTo>
                    <a:pt x="147488" y="100481"/>
                    <a:pt x="145179" y="100250"/>
                    <a:pt x="142178" y="100943"/>
                  </a:cubicBezTo>
                  <a:cubicBezTo>
                    <a:pt x="143101" y="100250"/>
                    <a:pt x="144256" y="99788"/>
                    <a:pt x="145410" y="99326"/>
                  </a:cubicBezTo>
                  <a:lnTo>
                    <a:pt x="145410" y="99326"/>
                  </a:lnTo>
                  <a:cubicBezTo>
                    <a:pt x="148874" y="97941"/>
                    <a:pt x="152106" y="97248"/>
                    <a:pt x="155108" y="96555"/>
                  </a:cubicBezTo>
                  <a:cubicBezTo>
                    <a:pt x="155570" y="96555"/>
                    <a:pt x="156031" y="96094"/>
                    <a:pt x="155801" y="95863"/>
                  </a:cubicBezTo>
                  <a:cubicBezTo>
                    <a:pt x="155801" y="95401"/>
                    <a:pt x="155339" y="95170"/>
                    <a:pt x="154877" y="95401"/>
                  </a:cubicBezTo>
                  <a:cubicBezTo>
                    <a:pt x="151644" y="95863"/>
                    <a:pt x="148412" y="96786"/>
                    <a:pt x="144717" y="98172"/>
                  </a:cubicBezTo>
                  <a:lnTo>
                    <a:pt x="144717" y="98172"/>
                  </a:lnTo>
                  <a:cubicBezTo>
                    <a:pt x="141023" y="99557"/>
                    <a:pt x="137098" y="101635"/>
                    <a:pt x="132942" y="104406"/>
                  </a:cubicBezTo>
                  <a:cubicBezTo>
                    <a:pt x="132480" y="104637"/>
                    <a:pt x="132480" y="105099"/>
                    <a:pt x="132711" y="105561"/>
                  </a:cubicBezTo>
                  <a:cubicBezTo>
                    <a:pt x="132942" y="105792"/>
                    <a:pt x="133634" y="105792"/>
                    <a:pt x="133865" y="105561"/>
                  </a:cubicBezTo>
                  <a:cubicBezTo>
                    <a:pt x="136636" y="103714"/>
                    <a:pt x="139176" y="102328"/>
                    <a:pt x="141716" y="101174"/>
                  </a:cubicBezTo>
                  <a:cubicBezTo>
                    <a:pt x="141485" y="101174"/>
                    <a:pt x="141254" y="101405"/>
                    <a:pt x="141485" y="101635"/>
                  </a:cubicBezTo>
                  <a:cubicBezTo>
                    <a:pt x="141485" y="102097"/>
                    <a:pt x="141947" y="102328"/>
                    <a:pt x="142408" y="102097"/>
                  </a:cubicBezTo>
                  <a:cubicBezTo>
                    <a:pt x="144717" y="101635"/>
                    <a:pt x="146565" y="101866"/>
                    <a:pt x="147719" y="103021"/>
                  </a:cubicBezTo>
                  <a:close/>
                  <a:moveTo>
                    <a:pt x="138021" y="109717"/>
                  </a:moveTo>
                  <a:cubicBezTo>
                    <a:pt x="138483" y="109948"/>
                    <a:pt x="138945" y="109948"/>
                    <a:pt x="139407" y="109717"/>
                  </a:cubicBezTo>
                  <a:cubicBezTo>
                    <a:pt x="139638" y="109255"/>
                    <a:pt x="139638" y="109025"/>
                    <a:pt x="139176" y="108794"/>
                  </a:cubicBezTo>
                  <a:cubicBezTo>
                    <a:pt x="137329" y="107639"/>
                    <a:pt x="135712" y="106946"/>
                    <a:pt x="133865" y="106715"/>
                  </a:cubicBezTo>
                  <a:cubicBezTo>
                    <a:pt x="132249" y="106485"/>
                    <a:pt x="130402" y="106715"/>
                    <a:pt x="128786" y="107177"/>
                  </a:cubicBezTo>
                  <a:cubicBezTo>
                    <a:pt x="128324" y="107177"/>
                    <a:pt x="128093" y="107639"/>
                    <a:pt x="128093" y="108101"/>
                  </a:cubicBezTo>
                  <a:cubicBezTo>
                    <a:pt x="128324" y="108332"/>
                    <a:pt x="128786" y="108563"/>
                    <a:pt x="129247" y="108332"/>
                  </a:cubicBezTo>
                  <a:cubicBezTo>
                    <a:pt x="130633" y="108101"/>
                    <a:pt x="132018" y="107870"/>
                    <a:pt x="133634" y="108101"/>
                  </a:cubicBezTo>
                  <a:cubicBezTo>
                    <a:pt x="135020" y="108332"/>
                    <a:pt x="136636" y="108794"/>
                    <a:pt x="138021" y="109717"/>
                  </a:cubicBezTo>
                  <a:close/>
                  <a:moveTo>
                    <a:pt x="117010" y="97941"/>
                  </a:moveTo>
                  <a:cubicBezTo>
                    <a:pt x="117241" y="97710"/>
                    <a:pt x="117241" y="97248"/>
                    <a:pt x="116779" y="97017"/>
                  </a:cubicBezTo>
                  <a:cubicBezTo>
                    <a:pt x="116548" y="96786"/>
                    <a:pt x="116086" y="96786"/>
                    <a:pt x="115624" y="97248"/>
                  </a:cubicBezTo>
                  <a:cubicBezTo>
                    <a:pt x="114239" y="98865"/>
                    <a:pt x="112161" y="99326"/>
                    <a:pt x="109621" y="98634"/>
                  </a:cubicBezTo>
                  <a:cubicBezTo>
                    <a:pt x="111930" y="95170"/>
                    <a:pt x="115393" y="91706"/>
                    <a:pt x="120473" y="87550"/>
                  </a:cubicBezTo>
                  <a:cubicBezTo>
                    <a:pt x="120473" y="87781"/>
                    <a:pt x="120473" y="87781"/>
                    <a:pt x="120473" y="88012"/>
                  </a:cubicBezTo>
                  <a:cubicBezTo>
                    <a:pt x="124168" y="90552"/>
                    <a:pt x="127169" y="90783"/>
                    <a:pt x="129940" y="88243"/>
                  </a:cubicBezTo>
                  <a:cubicBezTo>
                    <a:pt x="130171" y="88012"/>
                    <a:pt x="130171" y="87550"/>
                    <a:pt x="129940" y="87319"/>
                  </a:cubicBezTo>
                  <a:cubicBezTo>
                    <a:pt x="129709" y="87088"/>
                    <a:pt x="129016" y="87088"/>
                    <a:pt x="128786" y="87319"/>
                  </a:cubicBezTo>
                  <a:cubicBezTo>
                    <a:pt x="126707" y="89166"/>
                    <a:pt x="124398" y="88935"/>
                    <a:pt x="121859" y="86857"/>
                  </a:cubicBezTo>
                  <a:cubicBezTo>
                    <a:pt x="121628" y="86857"/>
                    <a:pt x="121628" y="86857"/>
                    <a:pt x="121397" y="86857"/>
                  </a:cubicBezTo>
                  <a:cubicBezTo>
                    <a:pt x="124398" y="84548"/>
                    <a:pt x="127631" y="82239"/>
                    <a:pt x="131325" y="79930"/>
                  </a:cubicBezTo>
                  <a:cubicBezTo>
                    <a:pt x="131556" y="79699"/>
                    <a:pt x="131787" y="79237"/>
                    <a:pt x="131556" y="78775"/>
                  </a:cubicBezTo>
                  <a:cubicBezTo>
                    <a:pt x="131094" y="78545"/>
                    <a:pt x="130633" y="78545"/>
                    <a:pt x="130402" y="78775"/>
                  </a:cubicBezTo>
                  <a:cubicBezTo>
                    <a:pt x="118626" y="86395"/>
                    <a:pt x="111006" y="93092"/>
                    <a:pt x="107543" y="99095"/>
                  </a:cubicBezTo>
                  <a:cubicBezTo>
                    <a:pt x="107312" y="99557"/>
                    <a:pt x="107543" y="99788"/>
                    <a:pt x="108005" y="100019"/>
                  </a:cubicBezTo>
                  <a:cubicBezTo>
                    <a:pt x="108236" y="100019"/>
                    <a:pt x="108697" y="100019"/>
                    <a:pt x="108928" y="99788"/>
                  </a:cubicBezTo>
                  <a:cubicBezTo>
                    <a:pt x="112161" y="100712"/>
                    <a:pt x="114932" y="100250"/>
                    <a:pt x="117010" y="97941"/>
                  </a:cubicBezTo>
                  <a:close/>
                  <a:moveTo>
                    <a:pt x="95536" y="63305"/>
                  </a:moveTo>
                  <a:cubicBezTo>
                    <a:pt x="95767" y="63074"/>
                    <a:pt x="95305" y="62612"/>
                    <a:pt x="94844" y="62612"/>
                  </a:cubicBezTo>
                  <a:cubicBezTo>
                    <a:pt x="94382" y="62612"/>
                    <a:pt x="94151" y="62843"/>
                    <a:pt x="93920" y="63074"/>
                  </a:cubicBezTo>
                  <a:cubicBezTo>
                    <a:pt x="92996" y="67230"/>
                    <a:pt x="92535" y="71155"/>
                    <a:pt x="92535" y="74850"/>
                  </a:cubicBezTo>
                  <a:cubicBezTo>
                    <a:pt x="92304" y="78775"/>
                    <a:pt x="92996" y="82470"/>
                    <a:pt x="94151" y="85934"/>
                  </a:cubicBezTo>
                  <a:cubicBezTo>
                    <a:pt x="94382" y="86165"/>
                    <a:pt x="94382" y="86165"/>
                    <a:pt x="94844" y="86165"/>
                  </a:cubicBezTo>
                  <a:cubicBezTo>
                    <a:pt x="94151" y="87781"/>
                    <a:pt x="93458" y="89397"/>
                    <a:pt x="92996" y="91014"/>
                  </a:cubicBezTo>
                  <a:cubicBezTo>
                    <a:pt x="92996" y="91475"/>
                    <a:pt x="93227" y="91706"/>
                    <a:pt x="93689" y="91937"/>
                  </a:cubicBezTo>
                  <a:cubicBezTo>
                    <a:pt x="94151" y="91937"/>
                    <a:pt x="94613" y="91706"/>
                    <a:pt x="94613" y="91245"/>
                  </a:cubicBezTo>
                  <a:cubicBezTo>
                    <a:pt x="95767" y="88012"/>
                    <a:pt x="96922" y="85241"/>
                    <a:pt x="98076" y="82470"/>
                  </a:cubicBezTo>
                  <a:lnTo>
                    <a:pt x="98769" y="81085"/>
                  </a:lnTo>
                  <a:cubicBezTo>
                    <a:pt x="99000" y="80854"/>
                    <a:pt x="98769" y="80392"/>
                    <a:pt x="98307" y="80392"/>
                  </a:cubicBezTo>
                  <a:cubicBezTo>
                    <a:pt x="97845" y="80161"/>
                    <a:pt x="97383" y="80392"/>
                    <a:pt x="97153" y="80854"/>
                  </a:cubicBezTo>
                  <a:lnTo>
                    <a:pt x="96460" y="82239"/>
                  </a:lnTo>
                  <a:cubicBezTo>
                    <a:pt x="96229" y="82932"/>
                    <a:pt x="95767" y="83625"/>
                    <a:pt x="95536" y="84548"/>
                  </a:cubicBezTo>
                  <a:cubicBezTo>
                    <a:pt x="94613" y="81546"/>
                    <a:pt x="94151" y="78314"/>
                    <a:pt x="94151" y="74850"/>
                  </a:cubicBezTo>
                  <a:cubicBezTo>
                    <a:pt x="94151" y="71155"/>
                    <a:pt x="94613" y="67230"/>
                    <a:pt x="95536" y="63305"/>
                  </a:cubicBezTo>
                  <a:close/>
                  <a:moveTo>
                    <a:pt x="117472" y="43446"/>
                  </a:moveTo>
                  <a:cubicBezTo>
                    <a:pt x="117472" y="43215"/>
                    <a:pt x="117241" y="42754"/>
                    <a:pt x="116779" y="42754"/>
                  </a:cubicBezTo>
                  <a:cubicBezTo>
                    <a:pt x="116317" y="42754"/>
                    <a:pt x="115855" y="42985"/>
                    <a:pt x="115855" y="43215"/>
                  </a:cubicBezTo>
                  <a:cubicBezTo>
                    <a:pt x="114932" y="46217"/>
                    <a:pt x="113777" y="48988"/>
                    <a:pt x="112392" y="51528"/>
                  </a:cubicBezTo>
                  <a:cubicBezTo>
                    <a:pt x="111006" y="54299"/>
                    <a:pt x="109390" y="56608"/>
                    <a:pt x="107081" y="58686"/>
                  </a:cubicBezTo>
                  <a:cubicBezTo>
                    <a:pt x="107081" y="58686"/>
                    <a:pt x="107081" y="58686"/>
                    <a:pt x="107081" y="58686"/>
                  </a:cubicBezTo>
                  <a:lnTo>
                    <a:pt x="107081" y="58686"/>
                  </a:lnTo>
                  <a:cubicBezTo>
                    <a:pt x="105003" y="61457"/>
                    <a:pt x="103387" y="63997"/>
                    <a:pt x="102001" y="66537"/>
                  </a:cubicBezTo>
                  <a:cubicBezTo>
                    <a:pt x="100847" y="68846"/>
                    <a:pt x="99923" y="71386"/>
                    <a:pt x="99692" y="73465"/>
                  </a:cubicBezTo>
                  <a:cubicBezTo>
                    <a:pt x="99692" y="73926"/>
                    <a:pt x="99923" y="74157"/>
                    <a:pt x="100385" y="74157"/>
                  </a:cubicBezTo>
                  <a:cubicBezTo>
                    <a:pt x="100847" y="74157"/>
                    <a:pt x="101309" y="73926"/>
                    <a:pt x="101309" y="73465"/>
                  </a:cubicBezTo>
                  <a:cubicBezTo>
                    <a:pt x="101540" y="71386"/>
                    <a:pt x="102463" y="69308"/>
                    <a:pt x="103618" y="66999"/>
                  </a:cubicBezTo>
                  <a:cubicBezTo>
                    <a:pt x="104772" y="64459"/>
                    <a:pt x="106388" y="62150"/>
                    <a:pt x="108467" y="59610"/>
                  </a:cubicBezTo>
                  <a:cubicBezTo>
                    <a:pt x="110776" y="57301"/>
                    <a:pt x="112392" y="54761"/>
                    <a:pt x="114008" y="51990"/>
                  </a:cubicBezTo>
                  <a:cubicBezTo>
                    <a:pt x="115393" y="49450"/>
                    <a:pt x="116317" y="46448"/>
                    <a:pt x="117472" y="43446"/>
                  </a:cubicBezTo>
                  <a:close/>
                  <a:moveTo>
                    <a:pt x="106388" y="49219"/>
                  </a:moveTo>
                  <a:cubicBezTo>
                    <a:pt x="106158" y="48988"/>
                    <a:pt x="105696" y="48757"/>
                    <a:pt x="105234" y="48988"/>
                  </a:cubicBezTo>
                  <a:cubicBezTo>
                    <a:pt x="104772" y="49219"/>
                    <a:pt x="104541" y="49681"/>
                    <a:pt x="104772" y="49912"/>
                  </a:cubicBezTo>
                  <a:cubicBezTo>
                    <a:pt x="105927" y="51759"/>
                    <a:pt x="105465" y="54299"/>
                    <a:pt x="103387" y="57301"/>
                  </a:cubicBezTo>
                  <a:cubicBezTo>
                    <a:pt x="103156" y="57532"/>
                    <a:pt x="103387" y="57994"/>
                    <a:pt x="103849" y="58225"/>
                  </a:cubicBezTo>
                  <a:cubicBezTo>
                    <a:pt x="104310" y="58225"/>
                    <a:pt x="104772" y="58225"/>
                    <a:pt x="105003" y="57763"/>
                  </a:cubicBezTo>
                  <a:cubicBezTo>
                    <a:pt x="107312" y="54530"/>
                    <a:pt x="107774" y="51528"/>
                    <a:pt x="106388" y="49219"/>
                  </a:cubicBezTo>
                  <a:close/>
                  <a:moveTo>
                    <a:pt x="111930" y="70001"/>
                  </a:moveTo>
                  <a:cubicBezTo>
                    <a:pt x="112392" y="69770"/>
                    <a:pt x="112623" y="69308"/>
                    <a:pt x="112392" y="69077"/>
                  </a:cubicBezTo>
                  <a:cubicBezTo>
                    <a:pt x="112392" y="68615"/>
                    <a:pt x="111930" y="68615"/>
                    <a:pt x="111468" y="68615"/>
                  </a:cubicBezTo>
                  <a:cubicBezTo>
                    <a:pt x="107312" y="70001"/>
                    <a:pt x="103849" y="72541"/>
                    <a:pt x="100616" y="76005"/>
                  </a:cubicBezTo>
                  <a:cubicBezTo>
                    <a:pt x="100385" y="76466"/>
                    <a:pt x="100385" y="76697"/>
                    <a:pt x="100847" y="76928"/>
                  </a:cubicBezTo>
                  <a:cubicBezTo>
                    <a:pt x="101078" y="77159"/>
                    <a:pt x="101771" y="77159"/>
                    <a:pt x="102001" y="76928"/>
                  </a:cubicBezTo>
                  <a:cubicBezTo>
                    <a:pt x="105003" y="73465"/>
                    <a:pt x="108236" y="71155"/>
                    <a:pt x="111930" y="70001"/>
                  </a:cubicBezTo>
                  <a:close/>
                  <a:moveTo>
                    <a:pt x="64596" y="93323"/>
                  </a:moveTo>
                  <a:cubicBezTo>
                    <a:pt x="64596" y="92861"/>
                    <a:pt x="64134" y="92630"/>
                    <a:pt x="63672" y="92861"/>
                  </a:cubicBezTo>
                  <a:cubicBezTo>
                    <a:pt x="63211" y="92861"/>
                    <a:pt x="62980" y="93092"/>
                    <a:pt x="62980" y="93554"/>
                  </a:cubicBezTo>
                  <a:cubicBezTo>
                    <a:pt x="63903" y="98403"/>
                    <a:pt x="66212" y="101866"/>
                    <a:pt x="70138" y="104175"/>
                  </a:cubicBezTo>
                  <a:cubicBezTo>
                    <a:pt x="70368" y="104406"/>
                    <a:pt x="70830" y="104406"/>
                    <a:pt x="71061" y="104175"/>
                  </a:cubicBezTo>
                  <a:cubicBezTo>
                    <a:pt x="71523" y="107408"/>
                    <a:pt x="72216" y="110410"/>
                    <a:pt x="73139" y="113412"/>
                  </a:cubicBezTo>
                  <a:lnTo>
                    <a:pt x="73139" y="113412"/>
                  </a:lnTo>
                  <a:lnTo>
                    <a:pt x="73139" y="113412"/>
                  </a:lnTo>
                  <a:cubicBezTo>
                    <a:pt x="73601" y="114566"/>
                    <a:pt x="73832" y="115721"/>
                    <a:pt x="74063" y="116875"/>
                  </a:cubicBezTo>
                  <a:cubicBezTo>
                    <a:pt x="74063" y="117106"/>
                    <a:pt x="74063" y="117568"/>
                    <a:pt x="73832" y="118030"/>
                  </a:cubicBezTo>
                  <a:cubicBezTo>
                    <a:pt x="73832" y="118492"/>
                    <a:pt x="74063" y="118723"/>
                    <a:pt x="74525" y="118723"/>
                  </a:cubicBezTo>
                  <a:cubicBezTo>
                    <a:pt x="74756" y="120339"/>
                    <a:pt x="74756" y="121955"/>
                    <a:pt x="74756" y="123572"/>
                  </a:cubicBezTo>
                  <a:cubicBezTo>
                    <a:pt x="72216" y="120801"/>
                    <a:pt x="70138" y="118261"/>
                    <a:pt x="68290" y="115490"/>
                  </a:cubicBezTo>
                  <a:cubicBezTo>
                    <a:pt x="66212" y="112488"/>
                    <a:pt x="64596" y="109255"/>
                    <a:pt x="62980" y="106023"/>
                  </a:cubicBezTo>
                  <a:cubicBezTo>
                    <a:pt x="62749" y="105792"/>
                    <a:pt x="62287" y="105561"/>
                    <a:pt x="62056" y="105792"/>
                  </a:cubicBezTo>
                  <a:cubicBezTo>
                    <a:pt x="61594" y="106023"/>
                    <a:pt x="61363" y="106254"/>
                    <a:pt x="61363" y="106715"/>
                  </a:cubicBezTo>
                  <a:cubicBezTo>
                    <a:pt x="62980" y="109948"/>
                    <a:pt x="64596" y="112950"/>
                    <a:pt x="66674" y="116183"/>
                  </a:cubicBezTo>
                  <a:cubicBezTo>
                    <a:pt x="68752" y="119185"/>
                    <a:pt x="71292" y="122186"/>
                    <a:pt x="74063" y="124957"/>
                  </a:cubicBezTo>
                  <a:cubicBezTo>
                    <a:pt x="74063" y="125188"/>
                    <a:pt x="74294" y="125188"/>
                    <a:pt x="74756" y="125188"/>
                  </a:cubicBezTo>
                  <a:cubicBezTo>
                    <a:pt x="74525" y="127497"/>
                    <a:pt x="73832" y="129806"/>
                    <a:pt x="73139" y="132115"/>
                  </a:cubicBezTo>
                  <a:cubicBezTo>
                    <a:pt x="73139" y="132577"/>
                    <a:pt x="73370" y="132808"/>
                    <a:pt x="73832" y="133039"/>
                  </a:cubicBezTo>
                  <a:cubicBezTo>
                    <a:pt x="74294" y="133039"/>
                    <a:pt x="74756" y="132808"/>
                    <a:pt x="74756" y="132346"/>
                  </a:cubicBezTo>
                  <a:cubicBezTo>
                    <a:pt x="76603" y="126805"/>
                    <a:pt x="76834" y="121494"/>
                    <a:pt x="75910" y="116645"/>
                  </a:cubicBezTo>
                  <a:cubicBezTo>
                    <a:pt x="76372" y="114797"/>
                    <a:pt x="77065" y="113181"/>
                    <a:pt x="78219" y="111565"/>
                  </a:cubicBezTo>
                  <a:cubicBezTo>
                    <a:pt x="79373" y="109486"/>
                    <a:pt x="80990" y="107639"/>
                    <a:pt x="82606" y="105792"/>
                  </a:cubicBezTo>
                  <a:cubicBezTo>
                    <a:pt x="82837" y="105561"/>
                    <a:pt x="82837" y="105099"/>
                    <a:pt x="82375" y="104868"/>
                  </a:cubicBezTo>
                  <a:cubicBezTo>
                    <a:pt x="82144" y="104637"/>
                    <a:pt x="81452" y="104868"/>
                    <a:pt x="81221" y="105099"/>
                  </a:cubicBezTo>
                  <a:cubicBezTo>
                    <a:pt x="79604" y="106946"/>
                    <a:pt x="77988" y="108794"/>
                    <a:pt x="76603" y="110872"/>
                  </a:cubicBezTo>
                  <a:cubicBezTo>
                    <a:pt x="76141" y="111795"/>
                    <a:pt x="75448" y="112950"/>
                    <a:pt x="74986" y="113874"/>
                  </a:cubicBezTo>
                  <a:cubicBezTo>
                    <a:pt x="74986" y="113643"/>
                    <a:pt x="74756" y="113181"/>
                    <a:pt x="74756" y="112950"/>
                  </a:cubicBezTo>
                  <a:lnTo>
                    <a:pt x="74756" y="112950"/>
                  </a:lnTo>
                  <a:cubicBezTo>
                    <a:pt x="73370" y="109025"/>
                    <a:pt x="72677" y="104868"/>
                    <a:pt x="72447" y="100712"/>
                  </a:cubicBezTo>
                  <a:lnTo>
                    <a:pt x="72216" y="100019"/>
                  </a:lnTo>
                  <a:cubicBezTo>
                    <a:pt x="75217" y="99788"/>
                    <a:pt x="77295" y="97710"/>
                    <a:pt x="77988" y="94015"/>
                  </a:cubicBezTo>
                  <a:cubicBezTo>
                    <a:pt x="77988" y="93554"/>
                    <a:pt x="77757" y="93323"/>
                    <a:pt x="77295" y="93092"/>
                  </a:cubicBezTo>
                  <a:cubicBezTo>
                    <a:pt x="76834" y="93092"/>
                    <a:pt x="76372" y="93323"/>
                    <a:pt x="76141" y="93785"/>
                  </a:cubicBezTo>
                  <a:cubicBezTo>
                    <a:pt x="75679" y="96786"/>
                    <a:pt x="74294" y="98403"/>
                    <a:pt x="72216" y="98634"/>
                  </a:cubicBezTo>
                  <a:cubicBezTo>
                    <a:pt x="71985" y="94939"/>
                    <a:pt x="71754" y="91014"/>
                    <a:pt x="71754" y="87319"/>
                  </a:cubicBezTo>
                  <a:cubicBezTo>
                    <a:pt x="71754" y="86857"/>
                    <a:pt x="71292" y="86626"/>
                    <a:pt x="70830" y="86626"/>
                  </a:cubicBezTo>
                  <a:cubicBezTo>
                    <a:pt x="70368" y="86626"/>
                    <a:pt x="70138" y="86857"/>
                    <a:pt x="70138" y="87319"/>
                  </a:cubicBezTo>
                  <a:cubicBezTo>
                    <a:pt x="70138" y="91245"/>
                    <a:pt x="70138" y="95170"/>
                    <a:pt x="70599" y="99095"/>
                  </a:cubicBezTo>
                  <a:cubicBezTo>
                    <a:pt x="70368" y="99095"/>
                    <a:pt x="70368" y="99326"/>
                    <a:pt x="70368" y="99326"/>
                  </a:cubicBezTo>
                  <a:cubicBezTo>
                    <a:pt x="70368" y="99557"/>
                    <a:pt x="70368" y="99788"/>
                    <a:pt x="70599" y="100019"/>
                  </a:cubicBezTo>
                  <a:cubicBezTo>
                    <a:pt x="70599" y="100250"/>
                    <a:pt x="70599" y="100481"/>
                    <a:pt x="70599" y="100943"/>
                  </a:cubicBezTo>
                  <a:cubicBezTo>
                    <a:pt x="70830" y="101635"/>
                    <a:pt x="70830" y="102328"/>
                    <a:pt x="70830" y="103021"/>
                  </a:cubicBezTo>
                  <a:cubicBezTo>
                    <a:pt x="67598" y="100943"/>
                    <a:pt x="65289" y="97710"/>
                    <a:pt x="64596" y="93323"/>
                  </a:cubicBezTo>
                  <a:close/>
                  <a:moveTo>
                    <a:pt x="34118" y="137657"/>
                  </a:moveTo>
                  <a:cubicBezTo>
                    <a:pt x="33656" y="137888"/>
                    <a:pt x="33425" y="138119"/>
                    <a:pt x="33656" y="138581"/>
                  </a:cubicBezTo>
                  <a:cubicBezTo>
                    <a:pt x="33887" y="138812"/>
                    <a:pt x="34349" y="139043"/>
                    <a:pt x="34810" y="138812"/>
                  </a:cubicBezTo>
                  <a:cubicBezTo>
                    <a:pt x="34810" y="138812"/>
                    <a:pt x="34810" y="139043"/>
                    <a:pt x="35041" y="139043"/>
                  </a:cubicBezTo>
                  <a:lnTo>
                    <a:pt x="35041" y="139043"/>
                  </a:lnTo>
                  <a:cubicBezTo>
                    <a:pt x="36657" y="139735"/>
                    <a:pt x="39428" y="141814"/>
                    <a:pt x="42199" y="144354"/>
                  </a:cubicBezTo>
                  <a:cubicBezTo>
                    <a:pt x="44970" y="146663"/>
                    <a:pt x="47510" y="149434"/>
                    <a:pt x="48202" y="150819"/>
                  </a:cubicBezTo>
                  <a:cubicBezTo>
                    <a:pt x="48202" y="151281"/>
                    <a:pt x="48433" y="151281"/>
                    <a:pt x="48433" y="151281"/>
                  </a:cubicBezTo>
                  <a:cubicBezTo>
                    <a:pt x="48202" y="151743"/>
                    <a:pt x="48202" y="152205"/>
                    <a:pt x="48664" y="152205"/>
                  </a:cubicBezTo>
                  <a:cubicBezTo>
                    <a:pt x="49126" y="152435"/>
                    <a:pt x="49588" y="152205"/>
                    <a:pt x="49819" y="151974"/>
                  </a:cubicBezTo>
                  <a:lnTo>
                    <a:pt x="49819" y="151974"/>
                  </a:lnTo>
                  <a:lnTo>
                    <a:pt x="49819" y="151974"/>
                  </a:lnTo>
                  <a:lnTo>
                    <a:pt x="49819" y="151974"/>
                  </a:lnTo>
                  <a:cubicBezTo>
                    <a:pt x="51435" y="155668"/>
                    <a:pt x="53051" y="159825"/>
                    <a:pt x="54206" y="163981"/>
                  </a:cubicBezTo>
                  <a:cubicBezTo>
                    <a:pt x="55360" y="168368"/>
                    <a:pt x="56515" y="172755"/>
                    <a:pt x="57207" y="177605"/>
                  </a:cubicBezTo>
                  <a:cubicBezTo>
                    <a:pt x="57207" y="178066"/>
                    <a:pt x="57669" y="178297"/>
                    <a:pt x="58131" y="178297"/>
                  </a:cubicBezTo>
                  <a:cubicBezTo>
                    <a:pt x="58593" y="178066"/>
                    <a:pt x="58824" y="177835"/>
                    <a:pt x="58824" y="177374"/>
                  </a:cubicBezTo>
                  <a:cubicBezTo>
                    <a:pt x="58131" y="172525"/>
                    <a:pt x="57207" y="167906"/>
                    <a:pt x="55822" y="163750"/>
                  </a:cubicBezTo>
                  <a:cubicBezTo>
                    <a:pt x="54667" y="159363"/>
                    <a:pt x="53051" y="155206"/>
                    <a:pt x="51435" y="151512"/>
                  </a:cubicBezTo>
                  <a:lnTo>
                    <a:pt x="51435" y="151512"/>
                  </a:lnTo>
                  <a:lnTo>
                    <a:pt x="43354" y="132346"/>
                  </a:lnTo>
                  <a:cubicBezTo>
                    <a:pt x="43123" y="132115"/>
                    <a:pt x="42661" y="131885"/>
                    <a:pt x="42199" y="132115"/>
                  </a:cubicBezTo>
                  <a:cubicBezTo>
                    <a:pt x="41737" y="132115"/>
                    <a:pt x="41506" y="132577"/>
                    <a:pt x="41737" y="132808"/>
                  </a:cubicBezTo>
                  <a:lnTo>
                    <a:pt x="48202" y="148048"/>
                  </a:lnTo>
                  <a:cubicBezTo>
                    <a:pt x="46817" y="146663"/>
                    <a:pt x="45201" y="144815"/>
                    <a:pt x="43354" y="143199"/>
                  </a:cubicBezTo>
                  <a:cubicBezTo>
                    <a:pt x="40583" y="140890"/>
                    <a:pt x="37581" y="138581"/>
                    <a:pt x="35734" y="137888"/>
                  </a:cubicBezTo>
                  <a:lnTo>
                    <a:pt x="35734" y="137657"/>
                  </a:lnTo>
                  <a:cubicBezTo>
                    <a:pt x="35272" y="137426"/>
                    <a:pt x="34579" y="137426"/>
                    <a:pt x="34118" y="137657"/>
                  </a:cubicBezTo>
                  <a:close/>
                  <a:moveTo>
                    <a:pt x="41737" y="154975"/>
                  </a:moveTo>
                  <a:cubicBezTo>
                    <a:pt x="41275" y="154745"/>
                    <a:pt x="40814" y="154745"/>
                    <a:pt x="40583" y="154975"/>
                  </a:cubicBezTo>
                  <a:cubicBezTo>
                    <a:pt x="40121" y="155437"/>
                    <a:pt x="40121" y="155668"/>
                    <a:pt x="40583" y="155899"/>
                  </a:cubicBezTo>
                  <a:cubicBezTo>
                    <a:pt x="44739" y="159132"/>
                    <a:pt x="47510" y="162826"/>
                    <a:pt x="49357" y="166752"/>
                  </a:cubicBezTo>
                  <a:cubicBezTo>
                    <a:pt x="49357" y="166983"/>
                    <a:pt x="49819" y="167214"/>
                    <a:pt x="50280" y="167214"/>
                  </a:cubicBezTo>
                  <a:cubicBezTo>
                    <a:pt x="50742" y="166983"/>
                    <a:pt x="50973" y="166521"/>
                    <a:pt x="50742" y="166290"/>
                  </a:cubicBezTo>
                  <a:cubicBezTo>
                    <a:pt x="49126" y="162134"/>
                    <a:pt x="46124" y="158208"/>
                    <a:pt x="41737" y="154975"/>
                  </a:cubicBezTo>
                  <a:close/>
                  <a:moveTo>
                    <a:pt x="57669" y="146894"/>
                  </a:moveTo>
                  <a:cubicBezTo>
                    <a:pt x="57900" y="146663"/>
                    <a:pt x="57669" y="146201"/>
                    <a:pt x="57438" y="145970"/>
                  </a:cubicBezTo>
                  <a:cubicBezTo>
                    <a:pt x="56976" y="145970"/>
                    <a:pt x="56515" y="145970"/>
                    <a:pt x="56284" y="146432"/>
                  </a:cubicBezTo>
                  <a:cubicBezTo>
                    <a:pt x="54206" y="150357"/>
                    <a:pt x="53744" y="154052"/>
                    <a:pt x="54667" y="157746"/>
                  </a:cubicBezTo>
                  <a:cubicBezTo>
                    <a:pt x="54667" y="158208"/>
                    <a:pt x="55129" y="158439"/>
                    <a:pt x="55591" y="158208"/>
                  </a:cubicBezTo>
                  <a:cubicBezTo>
                    <a:pt x="56053" y="158208"/>
                    <a:pt x="56284" y="157746"/>
                    <a:pt x="56284" y="157515"/>
                  </a:cubicBezTo>
                  <a:cubicBezTo>
                    <a:pt x="55360" y="154052"/>
                    <a:pt x="55822" y="150357"/>
                    <a:pt x="57669" y="146894"/>
                  </a:cubicBezTo>
                  <a:close/>
                  <a:moveTo>
                    <a:pt x="51897" y="133501"/>
                  </a:moveTo>
                  <a:cubicBezTo>
                    <a:pt x="52128" y="133270"/>
                    <a:pt x="51897" y="132808"/>
                    <a:pt x="51435" y="132577"/>
                  </a:cubicBezTo>
                  <a:cubicBezTo>
                    <a:pt x="50973" y="132577"/>
                    <a:pt x="50511" y="132577"/>
                    <a:pt x="50280" y="133039"/>
                  </a:cubicBezTo>
                  <a:cubicBezTo>
                    <a:pt x="48895" y="135579"/>
                    <a:pt x="48433" y="138350"/>
                    <a:pt x="49126" y="141121"/>
                  </a:cubicBezTo>
                  <a:cubicBezTo>
                    <a:pt x="49357" y="141352"/>
                    <a:pt x="49819" y="141583"/>
                    <a:pt x="50280" y="141583"/>
                  </a:cubicBezTo>
                  <a:cubicBezTo>
                    <a:pt x="50742" y="141352"/>
                    <a:pt x="50973" y="141121"/>
                    <a:pt x="50973" y="140659"/>
                  </a:cubicBezTo>
                  <a:cubicBezTo>
                    <a:pt x="50280" y="138350"/>
                    <a:pt x="50511" y="135810"/>
                    <a:pt x="51897" y="133501"/>
                  </a:cubicBezTo>
                  <a:close/>
                  <a:moveTo>
                    <a:pt x="117472" y="134655"/>
                  </a:moveTo>
                  <a:cubicBezTo>
                    <a:pt x="117933" y="134425"/>
                    <a:pt x="118395" y="134194"/>
                    <a:pt x="118395" y="133963"/>
                  </a:cubicBezTo>
                  <a:cubicBezTo>
                    <a:pt x="118395" y="133501"/>
                    <a:pt x="117933" y="133270"/>
                    <a:pt x="117472" y="133270"/>
                  </a:cubicBezTo>
                  <a:cubicBezTo>
                    <a:pt x="114932" y="133270"/>
                    <a:pt x="112623" y="133963"/>
                    <a:pt x="110314" y="134655"/>
                  </a:cubicBezTo>
                  <a:cubicBezTo>
                    <a:pt x="108236" y="135579"/>
                    <a:pt x="105927" y="136734"/>
                    <a:pt x="103849" y="137888"/>
                  </a:cubicBezTo>
                  <a:cubicBezTo>
                    <a:pt x="103618" y="138119"/>
                    <a:pt x="103387" y="138581"/>
                    <a:pt x="103618" y="138812"/>
                  </a:cubicBezTo>
                  <a:cubicBezTo>
                    <a:pt x="103849" y="139043"/>
                    <a:pt x="104541" y="139274"/>
                    <a:pt x="104772" y="139043"/>
                  </a:cubicBezTo>
                  <a:cubicBezTo>
                    <a:pt x="106850" y="137888"/>
                    <a:pt x="108928" y="136734"/>
                    <a:pt x="111006" y="136041"/>
                  </a:cubicBezTo>
                  <a:cubicBezTo>
                    <a:pt x="113085" y="135117"/>
                    <a:pt x="115163" y="134655"/>
                    <a:pt x="117472" y="134655"/>
                  </a:cubicBezTo>
                  <a:close/>
                  <a:moveTo>
                    <a:pt x="107774" y="146894"/>
                  </a:moveTo>
                  <a:cubicBezTo>
                    <a:pt x="108236" y="146894"/>
                    <a:pt x="108467" y="146432"/>
                    <a:pt x="108467" y="146201"/>
                  </a:cubicBezTo>
                  <a:cubicBezTo>
                    <a:pt x="108467" y="145739"/>
                    <a:pt x="108236" y="145508"/>
                    <a:pt x="107774" y="145508"/>
                  </a:cubicBezTo>
                  <a:cubicBezTo>
                    <a:pt x="102925" y="145508"/>
                    <a:pt x="98769" y="147355"/>
                    <a:pt x="95305" y="151050"/>
                  </a:cubicBezTo>
                  <a:cubicBezTo>
                    <a:pt x="95075" y="151281"/>
                    <a:pt x="95075" y="151743"/>
                    <a:pt x="95305" y="151974"/>
                  </a:cubicBezTo>
                  <a:cubicBezTo>
                    <a:pt x="95767" y="152205"/>
                    <a:pt x="96229" y="151974"/>
                    <a:pt x="96691" y="151743"/>
                  </a:cubicBezTo>
                  <a:cubicBezTo>
                    <a:pt x="99692" y="148510"/>
                    <a:pt x="103387" y="146894"/>
                    <a:pt x="107774" y="146894"/>
                  </a:cubicBezTo>
                  <a:close/>
                  <a:moveTo>
                    <a:pt x="101309" y="126343"/>
                  </a:moveTo>
                  <a:cubicBezTo>
                    <a:pt x="101309" y="126112"/>
                    <a:pt x="100847" y="125650"/>
                    <a:pt x="100385" y="125881"/>
                  </a:cubicBezTo>
                  <a:cubicBezTo>
                    <a:pt x="99923" y="125881"/>
                    <a:pt x="99692" y="126112"/>
                    <a:pt x="99692" y="126574"/>
                  </a:cubicBezTo>
                  <a:cubicBezTo>
                    <a:pt x="99692" y="128190"/>
                    <a:pt x="99692" y="129806"/>
                    <a:pt x="99462" y="131423"/>
                  </a:cubicBezTo>
                  <a:cubicBezTo>
                    <a:pt x="99231" y="133039"/>
                    <a:pt x="98538" y="134886"/>
                    <a:pt x="97383" y="136734"/>
                  </a:cubicBezTo>
                  <a:cubicBezTo>
                    <a:pt x="97153" y="137195"/>
                    <a:pt x="97383" y="137426"/>
                    <a:pt x="97614" y="137657"/>
                  </a:cubicBezTo>
                  <a:cubicBezTo>
                    <a:pt x="98076" y="137888"/>
                    <a:pt x="98538" y="137657"/>
                    <a:pt x="98769" y="137426"/>
                  </a:cubicBezTo>
                  <a:cubicBezTo>
                    <a:pt x="100154" y="135348"/>
                    <a:pt x="100847" y="133270"/>
                    <a:pt x="101078" y="131423"/>
                  </a:cubicBezTo>
                  <a:cubicBezTo>
                    <a:pt x="101540" y="129806"/>
                    <a:pt x="101540" y="127959"/>
                    <a:pt x="101309" y="126343"/>
                  </a:cubicBezTo>
                  <a:close/>
                  <a:moveTo>
                    <a:pt x="91380" y="139274"/>
                  </a:moveTo>
                  <a:cubicBezTo>
                    <a:pt x="91380" y="138812"/>
                    <a:pt x="90918" y="138581"/>
                    <a:pt x="90457" y="138581"/>
                  </a:cubicBezTo>
                  <a:cubicBezTo>
                    <a:pt x="89995" y="138581"/>
                    <a:pt x="89764" y="139043"/>
                    <a:pt x="89764" y="139274"/>
                  </a:cubicBezTo>
                  <a:cubicBezTo>
                    <a:pt x="89764" y="141814"/>
                    <a:pt x="89533" y="144585"/>
                    <a:pt x="89071" y="147355"/>
                  </a:cubicBezTo>
                  <a:cubicBezTo>
                    <a:pt x="88378" y="150126"/>
                    <a:pt x="87455" y="152897"/>
                    <a:pt x="85839" y="155899"/>
                  </a:cubicBezTo>
                  <a:cubicBezTo>
                    <a:pt x="85608" y="156361"/>
                    <a:pt x="85608" y="156592"/>
                    <a:pt x="86070" y="156823"/>
                  </a:cubicBezTo>
                  <a:cubicBezTo>
                    <a:pt x="83761" y="159594"/>
                    <a:pt x="81221" y="161903"/>
                    <a:pt x="78219" y="163750"/>
                  </a:cubicBezTo>
                  <a:cubicBezTo>
                    <a:pt x="77757" y="163981"/>
                    <a:pt x="77757" y="164443"/>
                    <a:pt x="77988" y="164905"/>
                  </a:cubicBezTo>
                  <a:cubicBezTo>
                    <a:pt x="78219" y="165135"/>
                    <a:pt x="78912" y="165135"/>
                    <a:pt x="79143" y="164905"/>
                  </a:cubicBezTo>
                  <a:cubicBezTo>
                    <a:pt x="85839" y="160748"/>
                    <a:pt x="90226" y="154052"/>
                    <a:pt x="94844" y="147355"/>
                  </a:cubicBezTo>
                  <a:lnTo>
                    <a:pt x="95536" y="146201"/>
                  </a:lnTo>
                  <a:cubicBezTo>
                    <a:pt x="95536" y="146201"/>
                    <a:pt x="95767" y="145970"/>
                    <a:pt x="95767" y="145970"/>
                  </a:cubicBezTo>
                  <a:cubicBezTo>
                    <a:pt x="96691" y="142968"/>
                    <a:pt x="97845" y="140890"/>
                    <a:pt x="99231" y="139274"/>
                  </a:cubicBezTo>
                  <a:cubicBezTo>
                    <a:pt x="100616" y="137657"/>
                    <a:pt x="102232" y="136734"/>
                    <a:pt x="104080" y="135810"/>
                  </a:cubicBezTo>
                  <a:lnTo>
                    <a:pt x="103849" y="135810"/>
                  </a:lnTo>
                  <a:cubicBezTo>
                    <a:pt x="104080" y="135579"/>
                    <a:pt x="104080" y="135579"/>
                    <a:pt x="104080" y="135579"/>
                  </a:cubicBezTo>
                  <a:cubicBezTo>
                    <a:pt x="109390" y="131192"/>
                    <a:pt x="111237" y="127959"/>
                    <a:pt x="113085" y="124495"/>
                  </a:cubicBezTo>
                  <a:cubicBezTo>
                    <a:pt x="113546" y="123803"/>
                    <a:pt x="113777" y="123110"/>
                    <a:pt x="114239" y="122648"/>
                  </a:cubicBezTo>
                  <a:cubicBezTo>
                    <a:pt x="114470" y="122186"/>
                    <a:pt x="114239" y="121725"/>
                    <a:pt x="113777" y="121725"/>
                  </a:cubicBezTo>
                  <a:cubicBezTo>
                    <a:pt x="113546" y="121494"/>
                    <a:pt x="112854" y="121725"/>
                    <a:pt x="112623" y="121955"/>
                  </a:cubicBezTo>
                  <a:cubicBezTo>
                    <a:pt x="112392" y="122648"/>
                    <a:pt x="111930" y="123341"/>
                    <a:pt x="111468" y="124034"/>
                  </a:cubicBezTo>
                  <a:cubicBezTo>
                    <a:pt x="109852" y="127266"/>
                    <a:pt x="108005" y="130499"/>
                    <a:pt x="102925" y="134655"/>
                  </a:cubicBezTo>
                  <a:cubicBezTo>
                    <a:pt x="101309" y="135579"/>
                    <a:pt x="99462" y="136734"/>
                    <a:pt x="97845" y="138581"/>
                  </a:cubicBezTo>
                  <a:cubicBezTo>
                    <a:pt x="96460" y="140197"/>
                    <a:pt x="95075" y="142506"/>
                    <a:pt x="94151" y="145739"/>
                  </a:cubicBezTo>
                  <a:lnTo>
                    <a:pt x="93458" y="146663"/>
                  </a:lnTo>
                  <a:cubicBezTo>
                    <a:pt x="91842" y="148972"/>
                    <a:pt x="90457" y="151050"/>
                    <a:pt x="88840" y="153128"/>
                  </a:cubicBezTo>
                  <a:cubicBezTo>
                    <a:pt x="89764" y="151281"/>
                    <a:pt x="90226" y="149203"/>
                    <a:pt x="90687" y="147355"/>
                  </a:cubicBezTo>
                  <a:cubicBezTo>
                    <a:pt x="91380" y="144585"/>
                    <a:pt x="91380" y="141814"/>
                    <a:pt x="91380" y="139274"/>
                  </a:cubicBezTo>
                  <a:close/>
                  <a:moveTo>
                    <a:pt x="19571" y="177605"/>
                  </a:moveTo>
                  <a:cubicBezTo>
                    <a:pt x="19571" y="177143"/>
                    <a:pt x="19109" y="176912"/>
                    <a:pt x="18647" y="176912"/>
                  </a:cubicBezTo>
                  <a:cubicBezTo>
                    <a:pt x="18186" y="176912"/>
                    <a:pt x="17724" y="177143"/>
                    <a:pt x="17724" y="177605"/>
                  </a:cubicBezTo>
                  <a:cubicBezTo>
                    <a:pt x="17724" y="184301"/>
                    <a:pt x="18186" y="190766"/>
                    <a:pt x="18878" y="197001"/>
                  </a:cubicBezTo>
                  <a:cubicBezTo>
                    <a:pt x="19802" y="203466"/>
                    <a:pt x="21187" y="209470"/>
                    <a:pt x="23265" y="215474"/>
                  </a:cubicBezTo>
                  <a:cubicBezTo>
                    <a:pt x="23496" y="215935"/>
                    <a:pt x="23958" y="215935"/>
                    <a:pt x="24189" y="215935"/>
                  </a:cubicBezTo>
                  <a:cubicBezTo>
                    <a:pt x="24651" y="215705"/>
                    <a:pt x="24882" y="215474"/>
                    <a:pt x="24882" y="215012"/>
                  </a:cubicBezTo>
                  <a:cubicBezTo>
                    <a:pt x="22804" y="209239"/>
                    <a:pt x="21418" y="203005"/>
                    <a:pt x="20495" y="196770"/>
                  </a:cubicBezTo>
                  <a:cubicBezTo>
                    <a:pt x="19802" y="190535"/>
                    <a:pt x="19571" y="184070"/>
                    <a:pt x="19571" y="177605"/>
                  </a:cubicBezTo>
                  <a:close/>
                  <a:moveTo>
                    <a:pt x="7795" y="193075"/>
                  </a:moveTo>
                  <a:cubicBezTo>
                    <a:pt x="7564" y="192845"/>
                    <a:pt x="6872" y="193075"/>
                    <a:pt x="6641" y="193306"/>
                  </a:cubicBezTo>
                  <a:cubicBezTo>
                    <a:pt x="6410" y="193768"/>
                    <a:pt x="6641" y="194230"/>
                    <a:pt x="6872" y="194230"/>
                  </a:cubicBezTo>
                  <a:cubicBezTo>
                    <a:pt x="10566" y="196308"/>
                    <a:pt x="12875" y="198386"/>
                    <a:pt x="14030" y="201157"/>
                  </a:cubicBezTo>
                  <a:cubicBezTo>
                    <a:pt x="14260" y="201388"/>
                    <a:pt x="14722" y="201619"/>
                    <a:pt x="15184" y="201388"/>
                  </a:cubicBezTo>
                  <a:cubicBezTo>
                    <a:pt x="15646" y="201388"/>
                    <a:pt x="15877" y="200926"/>
                    <a:pt x="15646" y="200465"/>
                  </a:cubicBezTo>
                  <a:cubicBezTo>
                    <a:pt x="14491" y="197694"/>
                    <a:pt x="11721" y="195154"/>
                    <a:pt x="7795" y="193075"/>
                  </a:cubicBezTo>
                  <a:close/>
                  <a:moveTo>
                    <a:pt x="9873" y="180837"/>
                  </a:moveTo>
                  <a:cubicBezTo>
                    <a:pt x="9412" y="180606"/>
                    <a:pt x="8950" y="180837"/>
                    <a:pt x="8719" y="181299"/>
                  </a:cubicBezTo>
                  <a:cubicBezTo>
                    <a:pt x="8719" y="181530"/>
                    <a:pt x="8950" y="181992"/>
                    <a:pt x="9412" y="182223"/>
                  </a:cubicBezTo>
                  <a:cubicBezTo>
                    <a:pt x="12413" y="182685"/>
                    <a:pt x="13106" y="184070"/>
                    <a:pt x="14030" y="185455"/>
                  </a:cubicBezTo>
                  <a:cubicBezTo>
                    <a:pt x="14260" y="185686"/>
                    <a:pt x="14260" y="185917"/>
                    <a:pt x="14491" y="186148"/>
                  </a:cubicBezTo>
                  <a:cubicBezTo>
                    <a:pt x="14722" y="186610"/>
                    <a:pt x="15415" y="186610"/>
                    <a:pt x="15646" y="186379"/>
                  </a:cubicBezTo>
                  <a:cubicBezTo>
                    <a:pt x="16108" y="186148"/>
                    <a:pt x="16339" y="185686"/>
                    <a:pt x="16108" y="185455"/>
                  </a:cubicBezTo>
                  <a:cubicBezTo>
                    <a:pt x="15877" y="185225"/>
                    <a:pt x="15646" y="184994"/>
                    <a:pt x="15415" y="184763"/>
                  </a:cubicBezTo>
                  <a:cubicBezTo>
                    <a:pt x="14491" y="183146"/>
                    <a:pt x="13568" y="181530"/>
                    <a:pt x="9873" y="180837"/>
                  </a:cubicBezTo>
                  <a:close/>
                  <a:moveTo>
                    <a:pt x="26498" y="184070"/>
                  </a:moveTo>
                  <a:cubicBezTo>
                    <a:pt x="26960" y="184070"/>
                    <a:pt x="27191" y="183608"/>
                    <a:pt x="27191" y="183377"/>
                  </a:cubicBezTo>
                  <a:cubicBezTo>
                    <a:pt x="27191" y="182915"/>
                    <a:pt x="26729" y="182685"/>
                    <a:pt x="26267" y="182685"/>
                  </a:cubicBezTo>
                  <a:cubicBezTo>
                    <a:pt x="23727" y="183146"/>
                    <a:pt x="21880" y="185225"/>
                    <a:pt x="20956" y="189381"/>
                  </a:cubicBezTo>
                  <a:cubicBezTo>
                    <a:pt x="20956" y="189843"/>
                    <a:pt x="21187" y="190074"/>
                    <a:pt x="21649" y="190074"/>
                  </a:cubicBezTo>
                  <a:cubicBezTo>
                    <a:pt x="22111" y="190305"/>
                    <a:pt x="22573" y="189843"/>
                    <a:pt x="22573" y="189612"/>
                  </a:cubicBezTo>
                  <a:cubicBezTo>
                    <a:pt x="23265" y="186148"/>
                    <a:pt x="24651" y="184301"/>
                    <a:pt x="26498" y="184070"/>
                  </a:cubicBezTo>
                  <a:close/>
                  <a:moveTo>
                    <a:pt x="29961" y="193768"/>
                  </a:moveTo>
                  <a:cubicBezTo>
                    <a:pt x="30423" y="193306"/>
                    <a:pt x="30423" y="192845"/>
                    <a:pt x="29961" y="192845"/>
                  </a:cubicBezTo>
                  <a:cubicBezTo>
                    <a:pt x="29500" y="192614"/>
                    <a:pt x="29038" y="192614"/>
                    <a:pt x="28807" y="192845"/>
                  </a:cubicBezTo>
                  <a:cubicBezTo>
                    <a:pt x="27422" y="194230"/>
                    <a:pt x="26036" y="195846"/>
                    <a:pt x="24882" y="197463"/>
                  </a:cubicBezTo>
                  <a:cubicBezTo>
                    <a:pt x="23496" y="199079"/>
                    <a:pt x="22573" y="200926"/>
                    <a:pt x="21880" y="203005"/>
                  </a:cubicBezTo>
                  <a:cubicBezTo>
                    <a:pt x="21649" y="203466"/>
                    <a:pt x="22111" y="203697"/>
                    <a:pt x="22342" y="203928"/>
                  </a:cubicBezTo>
                  <a:cubicBezTo>
                    <a:pt x="22804" y="203928"/>
                    <a:pt x="23265" y="203697"/>
                    <a:pt x="23496" y="203235"/>
                  </a:cubicBezTo>
                  <a:cubicBezTo>
                    <a:pt x="24189" y="201388"/>
                    <a:pt x="25113" y="199772"/>
                    <a:pt x="26267" y="198155"/>
                  </a:cubicBezTo>
                  <a:cubicBezTo>
                    <a:pt x="27422" y="196539"/>
                    <a:pt x="28807" y="195154"/>
                    <a:pt x="29961" y="193768"/>
                  </a:cubicBezTo>
                  <a:close/>
                  <a:moveTo>
                    <a:pt x="33194" y="205314"/>
                  </a:moveTo>
                  <a:cubicBezTo>
                    <a:pt x="33656" y="205314"/>
                    <a:pt x="34118" y="205083"/>
                    <a:pt x="34349" y="204621"/>
                  </a:cubicBezTo>
                  <a:cubicBezTo>
                    <a:pt x="34349" y="204390"/>
                    <a:pt x="34118" y="203928"/>
                    <a:pt x="33656" y="203928"/>
                  </a:cubicBezTo>
                  <a:cubicBezTo>
                    <a:pt x="31347" y="203697"/>
                    <a:pt x="28807" y="205545"/>
                    <a:pt x="26960" y="207854"/>
                  </a:cubicBezTo>
                  <a:cubicBezTo>
                    <a:pt x="26498" y="208315"/>
                    <a:pt x="25805" y="209008"/>
                    <a:pt x="25574" y="209701"/>
                  </a:cubicBezTo>
                  <a:cubicBezTo>
                    <a:pt x="25113" y="210163"/>
                    <a:pt x="24882" y="210855"/>
                    <a:pt x="24882" y="211317"/>
                  </a:cubicBezTo>
                  <a:cubicBezTo>
                    <a:pt x="24651" y="212010"/>
                    <a:pt x="24882" y="212703"/>
                    <a:pt x="25344" y="212934"/>
                  </a:cubicBezTo>
                  <a:cubicBezTo>
                    <a:pt x="25805" y="213165"/>
                    <a:pt x="26267" y="213165"/>
                    <a:pt x="26498" y="212703"/>
                  </a:cubicBezTo>
                  <a:cubicBezTo>
                    <a:pt x="26729" y="212472"/>
                    <a:pt x="26729" y="212010"/>
                    <a:pt x="26267" y="211779"/>
                  </a:cubicBezTo>
                  <a:cubicBezTo>
                    <a:pt x="26267" y="211779"/>
                    <a:pt x="26498" y="211779"/>
                    <a:pt x="26498" y="211548"/>
                  </a:cubicBezTo>
                  <a:cubicBezTo>
                    <a:pt x="26498" y="211086"/>
                    <a:pt x="26729" y="210625"/>
                    <a:pt x="26960" y="210163"/>
                  </a:cubicBezTo>
                  <a:cubicBezTo>
                    <a:pt x="27422" y="209701"/>
                    <a:pt x="27883" y="209008"/>
                    <a:pt x="28345" y="208546"/>
                  </a:cubicBezTo>
                  <a:cubicBezTo>
                    <a:pt x="29731" y="206699"/>
                    <a:pt x="31809" y="205083"/>
                    <a:pt x="33194" y="205314"/>
                  </a:cubicBezTo>
                  <a:close/>
                  <a:moveTo>
                    <a:pt x="12413" y="205083"/>
                  </a:moveTo>
                  <a:cubicBezTo>
                    <a:pt x="11951" y="205083"/>
                    <a:pt x="11490" y="205083"/>
                    <a:pt x="11259" y="205545"/>
                  </a:cubicBezTo>
                  <a:cubicBezTo>
                    <a:pt x="11028" y="205775"/>
                    <a:pt x="11259" y="206237"/>
                    <a:pt x="11721" y="206468"/>
                  </a:cubicBezTo>
                  <a:cubicBezTo>
                    <a:pt x="15877" y="207623"/>
                    <a:pt x="18647" y="210625"/>
                    <a:pt x="19571" y="215012"/>
                  </a:cubicBezTo>
                  <a:cubicBezTo>
                    <a:pt x="19571" y="215474"/>
                    <a:pt x="20033" y="215705"/>
                    <a:pt x="20495" y="215705"/>
                  </a:cubicBezTo>
                  <a:cubicBezTo>
                    <a:pt x="20956" y="215474"/>
                    <a:pt x="21187" y="215243"/>
                    <a:pt x="21187" y="214781"/>
                  </a:cubicBezTo>
                  <a:cubicBezTo>
                    <a:pt x="20033" y="209701"/>
                    <a:pt x="17262" y="206468"/>
                    <a:pt x="12413" y="205083"/>
                  </a:cubicBezTo>
                  <a:close/>
                  <a:moveTo>
                    <a:pt x="53513" y="227019"/>
                  </a:moveTo>
                  <a:cubicBezTo>
                    <a:pt x="53513" y="226557"/>
                    <a:pt x="53051" y="226326"/>
                    <a:pt x="52589" y="226326"/>
                  </a:cubicBezTo>
                  <a:cubicBezTo>
                    <a:pt x="52128" y="226557"/>
                    <a:pt x="51666" y="226788"/>
                    <a:pt x="51897" y="227250"/>
                  </a:cubicBezTo>
                  <a:cubicBezTo>
                    <a:pt x="51897" y="229097"/>
                    <a:pt x="51897" y="230945"/>
                    <a:pt x="51666" y="233023"/>
                  </a:cubicBezTo>
                  <a:cubicBezTo>
                    <a:pt x="51435" y="234408"/>
                    <a:pt x="51204" y="236025"/>
                    <a:pt x="50511" y="237641"/>
                  </a:cubicBezTo>
                  <a:cubicBezTo>
                    <a:pt x="50511" y="237410"/>
                    <a:pt x="50280" y="237410"/>
                    <a:pt x="50050" y="237410"/>
                  </a:cubicBezTo>
                  <a:lnTo>
                    <a:pt x="49588" y="236717"/>
                  </a:lnTo>
                  <a:cubicBezTo>
                    <a:pt x="46355" y="232561"/>
                    <a:pt x="43354" y="228635"/>
                    <a:pt x="40583" y="224479"/>
                  </a:cubicBezTo>
                  <a:cubicBezTo>
                    <a:pt x="40352" y="224248"/>
                    <a:pt x="39659" y="224017"/>
                    <a:pt x="39428" y="224248"/>
                  </a:cubicBezTo>
                  <a:cubicBezTo>
                    <a:pt x="38966" y="224479"/>
                    <a:pt x="38736" y="224941"/>
                    <a:pt x="38966" y="225172"/>
                  </a:cubicBezTo>
                  <a:cubicBezTo>
                    <a:pt x="41968" y="229328"/>
                    <a:pt x="44970" y="233485"/>
                    <a:pt x="48202" y="237410"/>
                  </a:cubicBezTo>
                  <a:lnTo>
                    <a:pt x="48202" y="237410"/>
                  </a:lnTo>
                  <a:cubicBezTo>
                    <a:pt x="46817" y="237410"/>
                    <a:pt x="45201" y="237179"/>
                    <a:pt x="43584" y="236717"/>
                  </a:cubicBezTo>
                  <a:cubicBezTo>
                    <a:pt x="41275" y="236025"/>
                    <a:pt x="38736" y="234870"/>
                    <a:pt x="36196" y="233254"/>
                  </a:cubicBezTo>
                  <a:cubicBezTo>
                    <a:pt x="35734" y="233254"/>
                    <a:pt x="35272" y="233254"/>
                    <a:pt x="34810" y="233485"/>
                  </a:cubicBezTo>
                  <a:cubicBezTo>
                    <a:pt x="34579" y="233946"/>
                    <a:pt x="34810" y="234408"/>
                    <a:pt x="35041" y="234408"/>
                  </a:cubicBezTo>
                  <a:cubicBezTo>
                    <a:pt x="37812" y="236025"/>
                    <a:pt x="40352" y="237179"/>
                    <a:pt x="42892" y="237872"/>
                  </a:cubicBezTo>
                  <a:cubicBezTo>
                    <a:pt x="45201" y="238565"/>
                    <a:pt x="47279" y="239026"/>
                    <a:pt x="49126" y="238795"/>
                  </a:cubicBezTo>
                  <a:cubicBezTo>
                    <a:pt x="51897" y="242490"/>
                    <a:pt x="54898" y="246185"/>
                    <a:pt x="57900" y="249648"/>
                  </a:cubicBezTo>
                  <a:lnTo>
                    <a:pt x="57900" y="249648"/>
                  </a:lnTo>
                  <a:lnTo>
                    <a:pt x="57900" y="249648"/>
                  </a:lnTo>
                  <a:cubicBezTo>
                    <a:pt x="58362" y="250110"/>
                    <a:pt x="58593" y="250341"/>
                    <a:pt x="59055" y="250803"/>
                  </a:cubicBezTo>
                  <a:cubicBezTo>
                    <a:pt x="56284" y="250572"/>
                    <a:pt x="53975" y="249648"/>
                    <a:pt x="51435" y="248494"/>
                  </a:cubicBezTo>
                  <a:cubicBezTo>
                    <a:pt x="48664" y="247339"/>
                    <a:pt x="46124" y="245492"/>
                    <a:pt x="43815" y="243414"/>
                  </a:cubicBezTo>
                  <a:cubicBezTo>
                    <a:pt x="43354" y="243183"/>
                    <a:pt x="42892" y="243183"/>
                    <a:pt x="42430" y="243414"/>
                  </a:cubicBezTo>
                  <a:cubicBezTo>
                    <a:pt x="42199" y="243645"/>
                    <a:pt x="42199" y="244106"/>
                    <a:pt x="42430" y="244337"/>
                  </a:cubicBezTo>
                  <a:cubicBezTo>
                    <a:pt x="44970" y="246646"/>
                    <a:pt x="47741" y="248494"/>
                    <a:pt x="50511" y="249648"/>
                  </a:cubicBezTo>
                  <a:cubicBezTo>
                    <a:pt x="53282" y="251034"/>
                    <a:pt x="56053" y="251957"/>
                    <a:pt x="58824" y="251957"/>
                  </a:cubicBezTo>
                  <a:cubicBezTo>
                    <a:pt x="59285" y="252188"/>
                    <a:pt x="59747" y="251957"/>
                    <a:pt x="59747" y="251726"/>
                  </a:cubicBezTo>
                  <a:cubicBezTo>
                    <a:pt x="63211" y="255421"/>
                    <a:pt x="65289" y="259577"/>
                    <a:pt x="66212" y="263965"/>
                  </a:cubicBezTo>
                  <a:lnTo>
                    <a:pt x="66212" y="263965"/>
                  </a:lnTo>
                  <a:lnTo>
                    <a:pt x="66212" y="263965"/>
                  </a:lnTo>
                  <a:cubicBezTo>
                    <a:pt x="67136" y="266505"/>
                    <a:pt x="68060" y="269045"/>
                    <a:pt x="69214" y="271354"/>
                  </a:cubicBezTo>
                  <a:cubicBezTo>
                    <a:pt x="70368" y="273894"/>
                    <a:pt x="71754" y="275972"/>
                    <a:pt x="73832" y="277819"/>
                  </a:cubicBezTo>
                  <a:cubicBezTo>
                    <a:pt x="74063" y="278050"/>
                    <a:pt x="74756" y="278050"/>
                    <a:pt x="74986" y="277819"/>
                  </a:cubicBezTo>
                  <a:cubicBezTo>
                    <a:pt x="75448" y="277588"/>
                    <a:pt x="75448" y="277126"/>
                    <a:pt x="75217" y="276895"/>
                  </a:cubicBezTo>
                  <a:cubicBezTo>
                    <a:pt x="73139" y="275048"/>
                    <a:pt x="71754" y="273201"/>
                    <a:pt x="70599" y="270892"/>
                  </a:cubicBezTo>
                  <a:cubicBezTo>
                    <a:pt x="69676" y="268583"/>
                    <a:pt x="68752" y="266043"/>
                    <a:pt x="67829" y="263734"/>
                  </a:cubicBezTo>
                  <a:cubicBezTo>
                    <a:pt x="66905" y="258192"/>
                    <a:pt x="63903" y="253112"/>
                    <a:pt x="59285" y="248725"/>
                  </a:cubicBezTo>
                  <a:cubicBezTo>
                    <a:pt x="56515" y="245492"/>
                    <a:pt x="53975" y="242490"/>
                    <a:pt x="51435" y="239257"/>
                  </a:cubicBezTo>
                  <a:cubicBezTo>
                    <a:pt x="51435" y="239026"/>
                    <a:pt x="51666" y="239026"/>
                    <a:pt x="51666" y="238795"/>
                  </a:cubicBezTo>
                  <a:cubicBezTo>
                    <a:pt x="52589" y="236948"/>
                    <a:pt x="53051" y="234870"/>
                    <a:pt x="53282" y="233023"/>
                  </a:cubicBezTo>
                  <a:cubicBezTo>
                    <a:pt x="53513" y="230945"/>
                    <a:pt x="53513" y="229097"/>
                    <a:pt x="53513" y="227019"/>
                  </a:cubicBezTo>
                  <a:close/>
                  <a:moveTo>
                    <a:pt x="60440" y="234639"/>
                  </a:moveTo>
                  <a:cubicBezTo>
                    <a:pt x="60440" y="234408"/>
                    <a:pt x="59978" y="234177"/>
                    <a:pt x="59516" y="234177"/>
                  </a:cubicBezTo>
                  <a:cubicBezTo>
                    <a:pt x="59055" y="234408"/>
                    <a:pt x="58593" y="234870"/>
                    <a:pt x="58824" y="235101"/>
                  </a:cubicBezTo>
                  <a:cubicBezTo>
                    <a:pt x="60440" y="239950"/>
                    <a:pt x="61133" y="244799"/>
                    <a:pt x="60902" y="250110"/>
                  </a:cubicBezTo>
                  <a:cubicBezTo>
                    <a:pt x="60902" y="250341"/>
                    <a:pt x="61363" y="250572"/>
                    <a:pt x="61825" y="250572"/>
                  </a:cubicBezTo>
                  <a:cubicBezTo>
                    <a:pt x="62287" y="250572"/>
                    <a:pt x="62518" y="250341"/>
                    <a:pt x="62749" y="249879"/>
                  </a:cubicBezTo>
                  <a:cubicBezTo>
                    <a:pt x="62749" y="244568"/>
                    <a:pt x="62056" y="239488"/>
                    <a:pt x="60440" y="234639"/>
                  </a:cubicBezTo>
                  <a:close/>
                  <a:moveTo>
                    <a:pt x="71292" y="252419"/>
                  </a:moveTo>
                  <a:cubicBezTo>
                    <a:pt x="71292" y="252188"/>
                    <a:pt x="70830" y="251957"/>
                    <a:pt x="70368" y="251957"/>
                  </a:cubicBezTo>
                  <a:cubicBezTo>
                    <a:pt x="69907" y="252188"/>
                    <a:pt x="69445" y="252419"/>
                    <a:pt x="69676" y="252881"/>
                  </a:cubicBezTo>
                  <a:cubicBezTo>
                    <a:pt x="70138" y="254497"/>
                    <a:pt x="70599" y="256345"/>
                    <a:pt x="70599" y="258192"/>
                  </a:cubicBezTo>
                  <a:cubicBezTo>
                    <a:pt x="70599" y="259808"/>
                    <a:pt x="70368" y="261655"/>
                    <a:pt x="69676" y="263734"/>
                  </a:cubicBezTo>
                  <a:cubicBezTo>
                    <a:pt x="69445" y="264195"/>
                    <a:pt x="69676" y="264657"/>
                    <a:pt x="70138" y="264657"/>
                  </a:cubicBezTo>
                  <a:cubicBezTo>
                    <a:pt x="70599" y="264657"/>
                    <a:pt x="71061" y="264426"/>
                    <a:pt x="71292" y="264195"/>
                  </a:cubicBezTo>
                  <a:cubicBezTo>
                    <a:pt x="71985" y="261886"/>
                    <a:pt x="72447" y="259808"/>
                    <a:pt x="72216" y="257961"/>
                  </a:cubicBezTo>
                  <a:cubicBezTo>
                    <a:pt x="72216" y="256114"/>
                    <a:pt x="71754" y="254266"/>
                    <a:pt x="71292" y="252419"/>
                  </a:cubicBezTo>
                  <a:close/>
                  <a:moveTo>
                    <a:pt x="50280" y="255652"/>
                  </a:moveTo>
                  <a:cubicBezTo>
                    <a:pt x="49819" y="255421"/>
                    <a:pt x="49357" y="255421"/>
                    <a:pt x="49126" y="255883"/>
                  </a:cubicBezTo>
                  <a:cubicBezTo>
                    <a:pt x="48664" y="256114"/>
                    <a:pt x="48664" y="256575"/>
                    <a:pt x="49126" y="256806"/>
                  </a:cubicBezTo>
                  <a:cubicBezTo>
                    <a:pt x="54437" y="260732"/>
                    <a:pt x="59747" y="263272"/>
                    <a:pt x="65058" y="264195"/>
                  </a:cubicBezTo>
                  <a:cubicBezTo>
                    <a:pt x="65520" y="264195"/>
                    <a:pt x="65751" y="263965"/>
                    <a:pt x="65981" y="263734"/>
                  </a:cubicBezTo>
                  <a:cubicBezTo>
                    <a:pt x="66212" y="263272"/>
                    <a:pt x="65751" y="263041"/>
                    <a:pt x="65520" y="262810"/>
                  </a:cubicBezTo>
                  <a:cubicBezTo>
                    <a:pt x="60440" y="261886"/>
                    <a:pt x="55360" y="259577"/>
                    <a:pt x="50280" y="255652"/>
                  </a:cubicBezTo>
                  <a:close/>
                  <a:moveTo>
                    <a:pt x="14260" y="258192"/>
                  </a:moveTo>
                  <a:cubicBezTo>
                    <a:pt x="13799" y="257961"/>
                    <a:pt x="13337" y="258192"/>
                    <a:pt x="13106" y="258423"/>
                  </a:cubicBezTo>
                  <a:cubicBezTo>
                    <a:pt x="12875" y="258885"/>
                    <a:pt x="13106" y="259115"/>
                    <a:pt x="13568" y="259346"/>
                  </a:cubicBezTo>
                  <a:cubicBezTo>
                    <a:pt x="16569" y="260501"/>
                    <a:pt x="18417" y="262117"/>
                    <a:pt x="18878" y="263965"/>
                  </a:cubicBezTo>
                  <a:cubicBezTo>
                    <a:pt x="19109" y="264195"/>
                    <a:pt x="19571" y="264426"/>
                    <a:pt x="20033" y="264426"/>
                  </a:cubicBezTo>
                  <a:cubicBezTo>
                    <a:pt x="20495" y="264195"/>
                    <a:pt x="20726" y="263734"/>
                    <a:pt x="20495" y="263503"/>
                  </a:cubicBezTo>
                  <a:cubicBezTo>
                    <a:pt x="19802" y="261194"/>
                    <a:pt x="17724" y="259346"/>
                    <a:pt x="14260" y="258192"/>
                  </a:cubicBezTo>
                  <a:close/>
                  <a:moveTo>
                    <a:pt x="18417" y="266043"/>
                  </a:moveTo>
                  <a:cubicBezTo>
                    <a:pt x="18186" y="265812"/>
                    <a:pt x="17724" y="265581"/>
                    <a:pt x="17262" y="265812"/>
                  </a:cubicBezTo>
                  <a:cubicBezTo>
                    <a:pt x="16800" y="265812"/>
                    <a:pt x="16569" y="266274"/>
                    <a:pt x="16800" y="266505"/>
                  </a:cubicBezTo>
                  <a:cubicBezTo>
                    <a:pt x="17262" y="268352"/>
                    <a:pt x="18417" y="269737"/>
                    <a:pt x="19571" y="270430"/>
                  </a:cubicBezTo>
                  <a:cubicBezTo>
                    <a:pt x="20956" y="271354"/>
                    <a:pt x="22804" y="271585"/>
                    <a:pt x="24651" y="271354"/>
                  </a:cubicBezTo>
                  <a:cubicBezTo>
                    <a:pt x="25113" y="271354"/>
                    <a:pt x="25574" y="270892"/>
                    <a:pt x="25574" y="270661"/>
                  </a:cubicBezTo>
                  <a:cubicBezTo>
                    <a:pt x="26960" y="272277"/>
                    <a:pt x="28576" y="273894"/>
                    <a:pt x="30423" y="275279"/>
                  </a:cubicBezTo>
                  <a:cubicBezTo>
                    <a:pt x="30654" y="275741"/>
                    <a:pt x="31116" y="275510"/>
                    <a:pt x="31578" y="275279"/>
                  </a:cubicBezTo>
                  <a:cubicBezTo>
                    <a:pt x="31809" y="275048"/>
                    <a:pt x="31809" y="274586"/>
                    <a:pt x="31578" y="274355"/>
                  </a:cubicBezTo>
                  <a:cubicBezTo>
                    <a:pt x="27422" y="270892"/>
                    <a:pt x="24420" y="267197"/>
                    <a:pt x="22573" y="263041"/>
                  </a:cubicBezTo>
                  <a:lnTo>
                    <a:pt x="22573" y="263041"/>
                  </a:lnTo>
                  <a:lnTo>
                    <a:pt x="22573" y="263041"/>
                  </a:lnTo>
                  <a:cubicBezTo>
                    <a:pt x="20726" y="258885"/>
                    <a:pt x="19802" y="254497"/>
                    <a:pt x="19340" y="249879"/>
                  </a:cubicBezTo>
                  <a:cubicBezTo>
                    <a:pt x="19340" y="249648"/>
                    <a:pt x="18878" y="249417"/>
                    <a:pt x="18417" y="249417"/>
                  </a:cubicBezTo>
                  <a:cubicBezTo>
                    <a:pt x="17955" y="249417"/>
                    <a:pt x="17724" y="249879"/>
                    <a:pt x="17724" y="250110"/>
                  </a:cubicBezTo>
                  <a:cubicBezTo>
                    <a:pt x="17955" y="254959"/>
                    <a:pt x="19109" y="259346"/>
                    <a:pt x="20956" y="263734"/>
                  </a:cubicBezTo>
                  <a:lnTo>
                    <a:pt x="20956" y="263734"/>
                  </a:lnTo>
                  <a:lnTo>
                    <a:pt x="20956" y="263734"/>
                  </a:lnTo>
                  <a:cubicBezTo>
                    <a:pt x="22111" y="265812"/>
                    <a:pt x="23496" y="267890"/>
                    <a:pt x="25113" y="269968"/>
                  </a:cubicBezTo>
                  <a:cubicBezTo>
                    <a:pt x="24882" y="269968"/>
                    <a:pt x="24651" y="269968"/>
                    <a:pt x="24420" y="269968"/>
                  </a:cubicBezTo>
                  <a:cubicBezTo>
                    <a:pt x="23035" y="270199"/>
                    <a:pt x="21649" y="269968"/>
                    <a:pt x="20726" y="269506"/>
                  </a:cubicBezTo>
                  <a:cubicBezTo>
                    <a:pt x="19571" y="268814"/>
                    <a:pt x="18878" y="267659"/>
                    <a:pt x="18417" y="266043"/>
                  </a:cubicBezTo>
                  <a:close/>
                  <a:moveTo>
                    <a:pt x="25574" y="255883"/>
                  </a:moveTo>
                  <a:cubicBezTo>
                    <a:pt x="26036" y="255883"/>
                    <a:pt x="26267" y="255652"/>
                    <a:pt x="26498" y="255190"/>
                  </a:cubicBezTo>
                  <a:cubicBezTo>
                    <a:pt x="26498" y="254959"/>
                    <a:pt x="26267" y="254497"/>
                    <a:pt x="25805" y="254497"/>
                  </a:cubicBezTo>
                  <a:cubicBezTo>
                    <a:pt x="23958" y="254497"/>
                    <a:pt x="22804" y="255883"/>
                    <a:pt x="22573" y="259115"/>
                  </a:cubicBezTo>
                  <a:cubicBezTo>
                    <a:pt x="22573" y="259346"/>
                    <a:pt x="23035" y="259808"/>
                    <a:pt x="23496" y="259808"/>
                  </a:cubicBezTo>
                  <a:cubicBezTo>
                    <a:pt x="23958" y="259808"/>
                    <a:pt x="24189" y="259346"/>
                    <a:pt x="24189" y="259115"/>
                  </a:cubicBezTo>
                  <a:cubicBezTo>
                    <a:pt x="24420" y="256806"/>
                    <a:pt x="24882" y="255883"/>
                    <a:pt x="25574" y="255883"/>
                  </a:cubicBezTo>
                  <a:close/>
                  <a:moveTo>
                    <a:pt x="32270" y="263965"/>
                  </a:moveTo>
                  <a:cubicBezTo>
                    <a:pt x="32732" y="263734"/>
                    <a:pt x="32732" y="263272"/>
                    <a:pt x="32270" y="263041"/>
                  </a:cubicBezTo>
                  <a:cubicBezTo>
                    <a:pt x="32040" y="262810"/>
                    <a:pt x="31578" y="262810"/>
                    <a:pt x="31116" y="263041"/>
                  </a:cubicBezTo>
                  <a:cubicBezTo>
                    <a:pt x="30192" y="263965"/>
                    <a:pt x="29269" y="264657"/>
                    <a:pt x="28807" y="265812"/>
                  </a:cubicBezTo>
                  <a:cubicBezTo>
                    <a:pt x="28114" y="266735"/>
                    <a:pt x="28114" y="268121"/>
                    <a:pt x="28576" y="269737"/>
                  </a:cubicBezTo>
                  <a:cubicBezTo>
                    <a:pt x="28576" y="270199"/>
                    <a:pt x="29038" y="270199"/>
                    <a:pt x="29500" y="270199"/>
                  </a:cubicBezTo>
                  <a:cubicBezTo>
                    <a:pt x="29961" y="270199"/>
                    <a:pt x="30192" y="269737"/>
                    <a:pt x="30192" y="269275"/>
                  </a:cubicBezTo>
                  <a:cubicBezTo>
                    <a:pt x="29731" y="268121"/>
                    <a:pt x="29961" y="266966"/>
                    <a:pt x="30423" y="266274"/>
                  </a:cubicBezTo>
                  <a:cubicBezTo>
                    <a:pt x="30654" y="265350"/>
                    <a:pt x="31578" y="264657"/>
                    <a:pt x="32270" y="263965"/>
                  </a:cubicBezTo>
                  <a:close/>
                  <a:moveTo>
                    <a:pt x="77295" y="205314"/>
                  </a:moveTo>
                  <a:cubicBezTo>
                    <a:pt x="76834" y="205083"/>
                    <a:pt x="76372" y="205314"/>
                    <a:pt x="76141" y="205545"/>
                  </a:cubicBezTo>
                  <a:cubicBezTo>
                    <a:pt x="75910" y="206006"/>
                    <a:pt x="76141" y="206468"/>
                    <a:pt x="76372" y="206468"/>
                  </a:cubicBezTo>
                  <a:cubicBezTo>
                    <a:pt x="79373" y="207623"/>
                    <a:pt x="78912" y="209701"/>
                    <a:pt x="78219" y="212241"/>
                  </a:cubicBezTo>
                  <a:cubicBezTo>
                    <a:pt x="77988" y="212472"/>
                    <a:pt x="78219" y="212934"/>
                    <a:pt x="78681" y="212934"/>
                  </a:cubicBezTo>
                  <a:cubicBezTo>
                    <a:pt x="79143" y="212934"/>
                    <a:pt x="79604" y="212934"/>
                    <a:pt x="79835" y="212472"/>
                  </a:cubicBezTo>
                  <a:cubicBezTo>
                    <a:pt x="80759" y="209470"/>
                    <a:pt x="81221" y="206930"/>
                    <a:pt x="77295" y="205314"/>
                  </a:cubicBezTo>
                  <a:close/>
                  <a:moveTo>
                    <a:pt x="72677" y="213857"/>
                  </a:moveTo>
                  <a:cubicBezTo>
                    <a:pt x="72677" y="213395"/>
                    <a:pt x="72447" y="212934"/>
                    <a:pt x="71985" y="212934"/>
                  </a:cubicBezTo>
                  <a:cubicBezTo>
                    <a:pt x="71754" y="212703"/>
                    <a:pt x="71061" y="212934"/>
                    <a:pt x="71061" y="213395"/>
                  </a:cubicBezTo>
                  <a:cubicBezTo>
                    <a:pt x="69214" y="217552"/>
                    <a:pt x="69676" y="221246"/>
                    <a:pt x="72447" y="224017"/>
                  </a:cubicBezTo>
                  <a:cubicBezTo>
                    <a:pt x="72677" y="224248"/>
                    <a:pt x="73370" y="224479"/>
                    <a:pt x="73601" y="224248"/>
                  </a:cubicBezTo>
                  <a:cubicBezTo>
                    <a:pt x="74063" y="224017"/>
                    <a:pt x="74063" y="223555"/>
                    <a:pt x="73832" y="223094"/>
                  </a:cubicBezTo>
                  <a:cubicBezTo>
                    <a:pt x="71292" y="220554"/>
                    <a:pt x="71061" y="217552"/>
                    <a:pt x="72677" y="213857"/>
                  </a:cubicBezTo>
                  <a:close/>
                  <a:moveTo>
                    <a:pt x="77295" y="227943"/>
                  </a:moveTo>
                  <a:cubicBezTo>
                    <a:pt x="76834" y="228174"/>
                    <a:pt x="77065" y="228635"/>
                    <a:pt x="77295" y="228866"/>
                  </a:cubicBezTo>
                  <a:cubicBezTo>
                    <a:pt x="77757" y="229097"/>
                    <a:pt x="78219" y="229097"/>
                    <a:pt x="78450" y="228635"/>
                  </a:cubicBezTo>
                  <a:cubicBezTo>
                    <a:pt x="79373" y="227712"/>
                    <a:pt x="80297" y="226788"/>
                    <a:pt x="81452" y="226326"/>
                  </a:cubicBezTo>
                  <a:cubicBezTo>
                    <a:pt x="82375" y="225865"/>
                    <a:pt x="83530" y="225634"/>
                    <a:pt x="84684" y="226095"/>
                  </a:cubicBezTo>
                  <a:cubicBezTo>
                    <a:pt x="85146" y="226095"/>
                    <a:pt x="85608" y="225865"/>
                    <a:pt x="85839" y="225403"/>
                  </a:cubicBezTo>
                  <a:cubicBezTo>
                    <a:pt x="86070" y="225172"/>
                    <a:pt x="85839" y="224710"/>
                    <a:pt x="85377" y="224710"/>
                  </a:cubicBezTo>
                  <a:cubicBezTo>
                    <a:pt x="83530" y="224248"/>
                    <a:pt x="81913" y="224479"/>
                    <a:pt x="80528" y="225172"/>
                  </a:cubicBezTo>
                  <a:cubicBezTo>
                    <a:pt x="79373" y="225865"/>
                    <a:pt x="78219" y="226788"/>
                    <a:pt x="77295" y="227943"/>
                  </a:cubicBezTo>
                  <a:close/>
                  <a:moveTo>
                    <a:pt x="83299" y="216166"/>
                  </a:moveTo>
                  <a:cubicBezTo>
                    <a:pt x="81452" y="217783"/>
                    <a:pt x="79835" y="219399"/>
                    <a:pt x="78450" y="221477"/>
                  </a:cubicBezTo>
                  <a:cubicBezTo>
                    <a:pt x="77065" y="223555"/>
                    <a:pt x="76141" y="226095"/>
                    <a:pt x="75679" y="229328"/>
                  </a:cubicBezTo>
                  <a:cubicBezTo>
                    <a:pt x="75679" y="229559"/>
                    <a:pt x="75217" y="230021"/>
                    <a:pt x="74756" y="229790"/>
                  </a:cubicBezTo>
                  <a:cubicBezTo>
                    <a:pt x="74294" y="229790"/>
                    <a:pt x="74063" y="229559"/>
                    <a:pt x="74063" y="229097"/>
                  </a:cubicBezTo>
                  <a:cubicBezTo>
                    <a:pt x="74525" y="225865"/>
                    <a:pt x="75448" y="223325"/>
                    <a:pt x="76834" y="221015"/>
                  </a:cubicBezTo>
                  <a:cubicBezTo>
                    <a:pt x="78450" y="218706"/>
                    <a:pt x="80297" y="216859"/>
                    <a:pt x="82144" y="215012"/>
                  </a:cubicBezTo>
                  <a:cubicBezTo>
                    <a:pt x="86993" y="209701"/>
                    <a:pt x="87917" y="205545"/>
                    <a:pt x="88840" y="201388"/>
                  </a:cubicBezTo>
                  <a:lnTo>
                    <a:pt x="88840" y="201388"/>
                  </a:lnTo>
                  <a:lnTo>
                    <a:pt x="88840" y="200465"/>
                  </a:lnTo>
                  <a:cubicBezTo>
                    <a:pt x="89071" y="200234"/>
                    <a:pt x="89533" y="200003"/>
                    <a:pt x="89995" y="200003"/>
                  </a:cubicBezTo>
                  <a:cubicBezTo>
                    <a:pt x="90457" y="200003"/>
                    <a:pt x="90687" y="200234"/>
                    <a:pt x="90687" y="200695"/>
                  </a:cubicBezTo>
                  <a:lnTo>
                    <a:pt x="90457" y="201388"/>
                  </a:lnTo>
                  <a:cubicBezTo>
                    <a:pt x="89533" y="205775"/>
                    <a:pt x="88609" y="209932"/>
                    <a:pt x="83991" y="215243"/>
                  </a:cubicBezTo>
                  <a:cubicBezTo>
                    <a:pt x="84222" y="215243"/>
                    <a:pt x="84453" y="215474"/>
                    <a:pt x="84684" y="215474"/>
                  </a:cubicBezTo>
                  <a:cubicBezTo>
                    <a:pt x="87917" y="217783"/>
                    <a:pt x="89995" y="216397"/>
                    <a:pt x="92073" y="214781"/>
                  </a:cubicBezTo>
                  <a:cubicBezTo>
                    <a:pt x="92535" y="214319"/>
                    <a:pt x="92996" y="214088"/>
                    <a:pt x="93458" y="213626"/>
                  </a:cubicBezTo>
                  <a:cubicBezTo>
                    <a:pt x="93689" y="213395"/>
                    <a:pt x="94382" y="213395"/>
                    <a:pt x="94613" y="213857"/>
                  </a:cubicBezTo>
                  <a:cubicBezTo>
                    <a:pt x="94844" y="214088"/>
                    <a:pt x="94844" y="214550"/>
                    <a:pt x="94382" y="214781"/>
                  </a:cubicBezTo>
                  <a:cubicBezTo>
                    <a:pt x="93920" y="215012"/>
                    <a:pt x="93458" y="215474"/>
                    <a:pt x="92996" y="215705"/>
                  </a:cubicBezTo>
                  <a:cubicBezTo>
                    <a:pt x="90457" y="217783"/>
                    <a:pt x="87917" y="219630"/>
                    <a:pt x="83530" y="216628"/>
                  </a:cubicBezTo>
                  <a:cubicBezTo>
                    <a:pt x="83299" y="216397"/>
                    <a:pt x="83299" y="216166"/>
                    <a:pt x="83299" y="216166"/>
                  </a:cubicBezTo>
                  <a:close/>
                  <a:moveTo>
                    <a:pt x="118164" y="236255"/>
                  </a:moveTo>
                  <a:cubicBezTo>
                    <a:pt x="118164" y="236025"/>
                    <a:pt x="117702" y="235563"/>
                    <a:pt x="117241" y="235563"/>
                  </a:cubicBezTo>
                  <a:cubicBezTo>
                    <a:pt x="116779" y="235794"/>
                    <a:pt x="116548" y="236025"/>
                    <a:pt x="116548" y="236486"/>
                  </a:cubicBezTo>
                  <a:cubicBezTo>
                    <a:pt x="116317" y="239950"/>
                    <a:pt x="115855" y="243645"/>
                    <a:pt x="114932" y="247570"/>
                  </a:cubicBezTo>
                  <a:cubicBezTo>
                    <a:pt x="114008" y="251265"/>
                    <a:pt x="112623" y="255421"/>
                    <a:pt x="110314" y="259577"/>
                  </a:cubicBezTo>
                  <a:cubicBezTo>
                    <a:pt x="110083" y="259808"/>
                    <a:pt x="110314" y="260270"/>
                    <a:pt x="110776" y="260501"/>
                  </a:cubicBezTo>
                  <a:cubicBezTo>
                    <a:pt x="111006" y="260501"/>
                    <a:pt x="111699" y="260270"/>
                    <a:pt x="111699" y="260039"/>
                  </a:cubicBezTo>
                  <a:cubicBezTo>
                    <a:pt x="114008" y="255652"/>
                    <a:pt x="115624" y="251726"/>
                    <a:pt x="116548" y="247570"/>
                  </a:cubicBezTo>
                  <a:cubicBezTo>
                    <a:pt x="117702" y="243645"/>
                    <a:pt x="118164" y="239950"/>
                    <a:pt x="118164" y="236255"/>
                  </a:cubicBezTo>
                  <a:close/>
                  <a:moveTo>
                    <a:pt x="105927" y="247339"/>
                  </a:moveTo>
                  <a:cubicBezTo>
                    <a:pt x="105696" y="247108"/>
                    <a:pt x="105234" y="247339"/>
                    <a:pt x="105003" y="247801"/>
                  </a:cubicBezTo>
                  <a:cubicBezTo>
                    <a:pt x="104772" y="248032"/>
                    <a:pt x="105003" y="248494"/>
                    <a:pt x="105465" y="248494"/>
                  </a:cubicBezTo>
                  <a:cubicBezTo>
                    <a:pt x="105696" y="248725"/>
                    <a:pt x="105927" y="248955"/>
                    <a:pt x="106158" y="249648"/>
                  </a:cubicBezTo>
                  <a:lnTo>
                    <a:pt x="106158" y="249648"/>
                  </a:lnTo>
                  <a:cubicBezTo>
                    <a:pt x="106619" y="250803"/>
                    <a:pt x="106850" y="252419"/>
                    <a:pt x="106850" y="254266"/>
                  </a:cubicBezTo>
                  <a:cubicBezTo>
                    <a:pt x="107081" y="256806"/>
                    <a:pt x="106850" y="259577"/>
                    <a:pt x="106388" y="260963"/>
                  </a:cubicBezTo>
                  <a:cubicBezTo>
                    <a:pt x="106158" y="261194"/>
                    <a:pt x="106158" y="261425"/>
                    <a:pt x="106158" y="261425"/>
                  </a:cubicBezTo>
                  <a:cubicBezTo>
                    <a:pt x="105696" y="261425"/>
                    <a:pt x="105465" y="261886"/>
                    <a:pt x="105696" y="262348"/>
                  </a:cubicBezTo>
                  <a:cubicBezTo>
                    <a:pt x="105696" y="262579"/>
                    <a:pt x="106158" y="262810"/>
                    <a:pt x="106619" y="262579"/>
                  </a:cubicBezTo>
                  <a:cubicBezTo>
                    <a:pt x="107312" y="262579"/>
                    <a:pt x="107774" y="261886"/>
                    <a:pt x="108005" y="261194"/>
                  </a:cubicBezTo>
                  <a:cubicBezTo>
                    <a:pt x="108467" y="259577"/>
                    <a:pt x="108697" y="256806"/>
                    <a:pt x="108697" y="254035"/>
                  </a:cubicBezTo>
                  <a:cubicBezTo>
                    <a:pt x="108467" y="252188"/>
                    <a:pt x="108236" y="250341"/>
                    <a:pt x="107774" y="249186"/>
                  </a:cubicBezTo>
                  <a:lnTo>
                    <a:pt x="107774" y="249186"/>
                  </a:lnTo>
                  <a:cubicBezTo>
                    <a:pt x="107543" y="248263"/>
                    <a:pt x="106850" y="247570"/>
                    <a:pt x="105927" y="247339"/>
                  </a:cubicBezTo>
                  <a:close/>
                  <a:moveTo>
                    <a:pt x="120704" y="256345"/>
                  </a:moveTo>
                  <a:cubicBezTo>
                    <a:pt x="121166" y="256345"/>
                    <a:pt x="121397" y="255883"/>
                    <a:pt x="121166" y="255421"/>
                  </a:cubicBezTo>
                  <a:cubicBezTo>
                    <a:pt x="120935" y="255190"/>
                    <a:pt x="120473" y="254959"/>
                    <a:pt x="120011" y="255190"/>
                  </a:cubicBezTo>
                  <a:cubicBezTo>
                    <a:pt x="117010" y="256345"/>
                    <a:pt x="114470" y="259115"/>
                    <a:pt x="112392" y="263272"/>
                  </a:cubicBezTo>
                  <a:cubicBezTo>
                    <a:pt x="112161" y="263734"/>
                    <a:pt x="112392" y="263965"/>
                    <a:pt x="112854" y="264195"/>
                  </a:cubicBezTo>
                  <a:cubicBezTo>
                    <a:pt x="113315" y="264195"/>
                    <a:pt x="113777" y="263965"/>
                    <a:pt x="114008" y="263734"/>
                  </a:cubicBezTo>
                  <a:cubicBezTo>
                    <a:pt x="115855" y="260039"/>
                    <a:pt x="117933" y="257499"/>
                    <a:pt x="120704" y="256345"/>
                  </a:cubicBezTo>
                  <a:close/>
                  <a:moveTo>
                    <a:pt x="108467" y="266274"/>
                  </a:moveTo>
                  <a:cubicBezTo>
                    <a:pt x="108467" y="265812"/>
                    <a:pt x="108467" y="265581"/>
                    <a:pt x="108005" y="265350"/>
                  </a:cubicBezTo>
                  <a:cubicBezTo>
                    <a:pt x="107543" y="265350"/>
                    <a:pt x="107081" y="265350"/>
                    <a:pt x="106850" y="265812"/>
                  </a:cubicBezTo>
                  <a:cubicBezTo>
                    <a:pt x="105465" y="268814"/>
                    <a:pt x="104080" y="271585"/>
                    <a:pt x="103387" y="274817"/>
                  </a:cubicBezTo>
                  <a:cubicBezTo>
                    <a:pt x="102463" y="278050"/>
                    <a:pt x="102001" y="281283"/>
                    <a:pt x="102463" y="284977"/>
                  </a:cubicBezTo>
                  <a:cubicBezTo>
                    <a:pt x="102463" y="285208"/>
                    <a:pt x="102694" y="285439"/>
                    <a:pt x="103156" y="285439"/>
                  </a:cubicBezTo>
                  <a:cubicBezTo>
                    <a:pt x="103618" y="285439"/>
                    <a:pt x="104080" y="284977"/>
                    <a:pt x="104080" y="284746"/>
                  </a:cubicBezTo>
                  <a:cubicBezTo>
                    <a:pt x="103849" y="281283"/>
                    <a:pt x="104080" y="278050"/>
                    <a:pt x="105003" y="275048"/>
                  </a:cubicBezTo>
                  <a:cubicBezTo>
                    <a:pt x="105696" y="272046"/>
                    <a:pt x="107081" y="269045"/>
                    <a:pt x="108467" y="266274"/>
                  </a:cubicBezTo>
                  <a:close/>
                  <a:moveTo>
                    <a:pt x="117010" y="273201"/>
                  </a:moveTo>
                  <a:cubicBezTo>
                    <a:pt x="117472" y="273201"/>
                    <a:pt x="117702" y="272739"/>
                    <a:pt x="117472" y="272277"/>
                  </a:cubicBezTo>
                  <a:cubicBezTo>
                    <a:pt x="117241" y="272046"/>
                    <a:pt x="116779" y="271815"/>
                    <a:pt x="116317" y="272046"/>
                  </a:cubicBezTo>
                  <a:cubicBezTo>
                    <a:pt x="113546" y="272970"/>
                    <a:pt x="111006" y="274586"/>
                    <a:pt x="108697" y="276895"/>
                  </a:cubicBezTo>
                  <a:cubicBezTo>
                    <a:pt x="108467" y="277357"/>
                    <a:pt x="108467" y="277819"/>
                    <a:pt x="108928" y="278050"/>
                  </a:cubicBezTo>
                  <a:cubicBezTo>
                    <a:pt x="109390" y="278281"/>
                    <a:pt x="109852" y="278050"/>
                    <a:pt x="110083" y="277819"/>
                  </a:cubicBezTo>
                  <a:cubicBezTo>
                    <a:pt x="112161" y="275510"/>
                    <a:pt x="114470" y="274125"/>
                    <a:pt x="117010" y="273201"/>
                  </a:cubicBezTo>
                  <a:close/>
                  <a:moveTo>
                    <a:pt x="41045" y="287748"/>
                  </a:moveTo>
                  <a:cubicBezTo>
                    <a:pt x="40814" y="287286"/>
                    <a:pt x="40352" y="287286"/>
                    <a:pt x="39890" y="287517"/>
                  </a:cubicBezTo>
                  <a:cubicBezTo>
                    <a:pt x="39659" y="287748"/>
                    <a:pt x="39428" y="288210"/>
                    <a:pt x="39659" y="288441"/>
                  </a:cubicBezTo>
                  <a:cubicBezTo>
                    <a:pt x="40814" y="289826"/>
                    <a:pt x="41506" y="291443"/>
                    <a:pt x="41968" y="292828"/>
                  </a:cubicBezTo>
                  <a:cubicBezTo>
                    <a:pt x="42430" y="294445"/>
                    <a:pt x="42430" y="296292"/>
                    <a:pt x="42199" y="297908"/>
                  </a:cubicBezTo>
                  <a:cubicBezTo>
                    <a:pt x="42199" y="298370"/>
                    <a:pt x="42661" y="298601"/>
                    <a:pt x="43123" y="298601"/>
                  </a:cubicBezTo>
                  <a:cubicBezTo>
                    <a:pt x="43584" y="298832"/>
                    <a:pt x="44046" y="298370"/>
                    <a:pt x="44046" y="298139"/>
                  </a:cubicBezTo>
                  <a:cubicBezTo>
                    <a:pt x="44277" y="296061"/>
                    <a:pt x="44046" y="294214"/>
                    <a:pt x="43584" y="292597"/>
                  </a:cubicBezTo>
                  <a:cubicBezTo>
                    <a:pt x="43123" y="290750"/>
                    <a:pt x="42199" y="289134"/>
                    <a:pt x="41045" y="287748"/>
                  </a:cubicBezTo>
                  <a:close/>
                  <a:moveTo>
                    <a:pt x="30654" y="299294"/>
                  </a:moveTo>
                  <a:cubicBezTo>
                    <a:pt x="30192" y="299063"/>
                    <a:pt x="29731" y="299294"/>
                    <a:pt x="29269" y="299525"/>
                  </a:cubicBezTo>
                  <a:cubicBezTo>
                    <a:pt x="29038" y="299755"/>
                    <a:pt x="29269" y="300217"/>
                    <a:pt x="29500" y="300448"/>
                  </a:cubicBezTo>
                  <a:cubicBezTo>
                    <a:pt x="34810" y="303450"/>
                    <a:pt x="39197" y="303912"/>
                    <a:pt x="42430" y="301834"/>
                  </a:cubicBezTo>
                  <a:cubicBezTo>
                    <a:pt x="46355" y="302988"/>
                    <a:pt x="49126" y="305297"/>
                    <a:pt x="50280" y="308761"/>
                  </a:cubicBezTo>
                  <a:cubicBezTo>
                    <a:pt x="50511" y="308992"/>
                    <a:pt x="50973" y="309223"/>
                    <a:pt x="51435" y="308992"/>
                  </a:cubicBezTo>
                  <a:cubicBezTo>
                    <a:pt x="51897" y="308992"/>
                    <a:pt x="52128" y="308530"/>
                    <a:pt x="51897" y="308299"/>
                  </a:cubicBezTo>
                  <a:cubicBezTo>
                    <a:pt x="50511" y="304374"/>
                    <a:pt x="47510" y="301834"/>
                    <a:pt x="42892" y="300448"/>
                  </a:cubicBezTo>
                  <a:cubicBezTo>
                    <a:pt x="39890" y="298832"/>
                    <a:pt x="37581" y="296985"/>
                    <a:pt x="36196" y="294675"/>
                  </a:cubicBezTo>
                  <a:lnTo>
                    <a:pt x="36196" y="294675"/>
                  </a:lnTo>
                  <a:cubicBezTo>
                    <a:pt x="36196" y="294675"/>
                    <a:pt x="35965" y="294445"/>
                    <a:pt x="35734" y="294445"/>
                  </a:cubicBezTo>
                  <a:cubicBezTo>
                    <a:pt x="35041" y="294214"/>
                    <a:pt x="34579" y="293983"/>
                    <a:pt x="33887" y="293752"/>
                  </a:cubicBezTo>
                  <a:cubicBezTo>
                    <a:pt x="35503" y="289365"/>
                    <a:pt x="34810" y="285670"/>
                    <a:pt x="32270" y="282437"/>
                  </a:cubicBezTo>
                  <a:cubicBezTo>
                    <a:pt x="32040" y="282206"/>
                    <a:pt x="31347" y="282206"/>
                    <a:pt x="31116" y="282206"/>
                  </a:cubicBezTo>
                  <a:cubicBezTo>
                    <a:pt x="30654" y="282437"/>
                    <a:pt x="30423" y="282899"/>
                    <a:pt x="30885" y="283361"/>
                  </a:cubicBezTo>
                  <a:cubicBezTo>
                    <a:pt x="33194" y="285901"/>
                    <a:pt x="33656" y="289134"/>
                    <a:pt x="32501" y="293059"/>
                  </a:cubicBezTo>
                  <a:cubicBezTo>
                    <a:pt x="30654" y="292135"/>
                    <a:pt x="29500" y="291443"/>
                    <a:pt x="28345" y="290288"/>
                  </a:cubicBezTo>
                  <a:cubicBezTo>
                    <a:pt x="26498" y="288903"/>
                    <a:pt x="25344" y="287055"/>
                    <a:pt x="24651" y="285208"/>
                  </a:cubicBezTo>
                  <a:cubicBezTo>
                    <a:pt x="24420" y="284746"/>
                    <a:pt x="23958" y="284746"/>
                    <a:pt x="23496" y="284746"/>
                  </a:cubicBezTo>
                  <a:cubicBezTo>
                    <a:pt x="23035" y="284977"/>
                    <a:pt x="22804" y="285439"/>
                    <a:pt x="23035" y="285670"/>
                  </a:cubicBezTo>
                  <a:cubicBezTo>
                    <a:pt x="23727" y="287748"/>
                    <a:pt x="25113" y="289595"/>
                    <a:pt x="26960" y="291443"/>
                  </a:cubicBezTo>
                  <a:cubicBezTo>
                    <a:pt x="28345" y="292366"/>
                    <a:pt x="29731" y="293521"/>
                    <a:pt x="31578" y="294214"/>
                  </a:cubicBezTo>
                  <a:cubicBezTo>
                    <a:pt x="27191" y="293290"/>
                    <a:pt x="23958" y="291443"/>
                    <a:pt x="21880" y="288903"/>
                  </a:cubicBezTo>
                  <a:cubicBezTo>
                    <a:pt x="21649" y="288672"/>
                    <a:pt x="21187" y="288672"/>
                    <a:pt x="20956" y="288903"/>
                  </a:cubicBezTo>
                  <a:cubicBezTo>
                    <a:pt x="20495" y="289134"/>
                    <a:pt x="20264" y="289595"/>
                    <a:pt x="20495" y="289826"/>
                  </a:cubicBezTo>
                  <a:cubicBezTo>
                    <a:pt x="23035" y="293059"/>
                    <a:pt x="27652" y="295137"/>
                    <a:pt x="34349" y="296292"/>
                  </a:cubicBezTo>
                  <a:cubicBezTo>
                    <a:pt x="34579" y="296292"/>
                    <a:pt x="35041" y="296292"/>
                    <a:pt x="35272" y="296061"/>
                  </a:cubicBezTo>
                  <a:cubicBezTo>
                    <a:pt x="36657" y="297908"/>
                    <a:pt x="38505" y="299525"/>
                    <a:pt x="41045" y="301141"/>
                  </a:cubicBezTo>
                  <a:cubicBezTo>
                    <a:pt x="38274" y="302295"/>
                    <a:pt x="34810" y="301834"/>
                    <a:pt x="30654" y="299294"/>
                  </a:cubicBezTo>
                  <a:close/>
                  <a:moveTo>
                    <a:pt x="42661" y="307837"/>
                  </a:moveTo>
                  <a:cubicBezTo>
                    <a:pt x="42199" y="307606"/>
                    <a:pt x="41737" y="307837"/>
                    <a:pt x="41737" y="308299"/>
                  </a:cubicBezTo>
                  <a:cubicBezTo>
                    <a:pt x="41506" y="308530"/>
                    <a:pt x="41737" y="308992"/>
                    <a:pt x="42199" y="308992"/>
                  </a:cubicBezTo>
                  <a:cubicBezTo>
                    <a:pt x="43354" y="309454"/>
                    <a:pt x="44739" y="309915"/>
                    <a:pt x="46124" y="310608"/>
                  </a:cubicBezTo>
                  <a:cubicBezTo>
                    <a:pt x="49357" y="311994"/>
                    <a:pt x="52359" y="313379"/>
                    <a:pt x="55129" y="311763"/>
                  </a:cubicBezTo>
                  <a:cubicBezTo>
                    <a:pt x="55591" y="311301"/>
                    <a:pt x="56284" y="311301"/>
                    <a:pt x="56976" y="311301"/>
                  </a:cubicBezTo>
                  <a:cubicBezTo>
                    <a:pt x="58593" y="311301"/>
                    <a:pt x="60209" y="311994"/>
                    <a:pt x="62056" y="312917"/>
                  </a:cubicBezTo>
                  <a:cubicBezTo>
                    <a:pt x="63903" y="313841"/>
                    <a:pt x="65520" y="315226"/>
                    <a:pt x="66443" y="316381"/>
                  </a:cubicBezTo>
                  <a:cubicBezTo>
                    <a:pt x="67367" y="317305"/>
                    <a:pt x="67829" y="318228"/>
                    <a:pt x="67829" y="318690"/>
                  </a:cubicBezTo>
                  <a:cubicBezTo>
                    <a:pt x="67598" y="319152"/>
                    <a:pt x="68060" y="319383"/>
                    <a:pt x="68521" y="319383"/>
                  </a:cubicBezTo>
                  <a:cubicBezTo>
                    <a:pt x="68983" y="319383"/>
                    <a:pt x="69445" y="319152"/>
                    <a:pt x="69445" y="318690"/>
                  </a:cubicBezTo>
                  <a:cubicBezTo>
                    <a:pt x="69445" y="317766"/>
                    <a:pt x="68983" y="316843"/>
                    <a:pt x="67829" y="315688"/>
                  </a:cubicBezTo>
                  <a:cubicBezTo>
                    <a:pt x="66674" y="314303"/>
                    <a:pt x="65058" y="312917"/>
                    <a:pt x="62980" y="311763"/>
                  </a:cubicBezTo>
                  <a:cubicBezTo>
                    <a:pt x="61133" y="310608"/>
                    <a:pt x="59055" y="309915"/>
                    <a:pt x="56976" y="309915"/>
                  </a:cubicBezTo>
                  <a:cubicBezTo>
                    <a:pt x="56053" y="309915"/>
                    <a:pt x="55129" y="310146"/>
                    <a:pt x="54206" y="310608"/>
                  </a:cubicBezTo>
                  <a:cubicBezTo>
                    <a:pt x="52359" y="311763"/>
                    <a:pt x="49819" y="310608"/>
                    <a:pt x="47048" y="309454"/>
                  </a:cubicBezTo>
                  <a:cubicBezTo>
                    <a:pt x="45662" y="308761"/>
                    <a:pt x="44046" y="308068"/>
                    <a:pt x="42661" y="307837"/>
                  </a:cubicBezTo>
                  <a:close/>
                  <a:moveTo>
                    <a:pt x="53282" y="297677"/>
                  </a:moveTo>
                  <a:cubicBezTo>
                    <a:pt x="53051" y="297446"/>
                    <a:pt x="52359" y="297446"/>
                    <a:pt x="52128" y="297677"/>
                  </a:cubicBezTo>
                  <a:cubicBezTo>
                    <a:pt x="51666" y="297908"/>
                    <a:pt x="51666" y="298370"/>
                    <a:pt x="51897" y="298601"/>
                  </a:cubicBezTo>
                  <a:cubicBezTo>
                    <a:pt x="55129" y="301603"/>
                    <a:pt x="56976" y="304835"/>
                    <a:pt x="57669" y="308530"/>
                  </a:cubicBezTo>
                  <a:cubicBezTo>
                    <a:pt x="57669" y="308761"/>
                    <a:pt x="58131" y="308992"/>
                    <a:pt x="58593" y="308992"/>
                  </a:cubicBezTo>
                  <a:cubicBezTo>
                    <a:pt x="59055" y="308992"/>
                    <a:pt x="59285" y="308530"/>
                    <a:pt x="59285" y="308299"/>
                  </a:cubicBezTo>
                  <a:cubicBezTo>
                    <a:pt x="58593" y="304374"/>
                    <a:pt x="56515" y="300679"/>
                    <a:pt x="53282" y="297677"/>
                  </a:cubicBezTo>
                  <a:close/>
                  <a:moveTo>
                    <a:pt x="56976" y="328157"/>
                  </a:moveTo>
                  <a:cubicBezTo>
                    <a:pt x="56746" y="327695"/>
                    <a:pt x="56284" y="327695"/>
                    <a:pt x="55822" y="327926"/>
                  </a:cubicBezTo>
                  <a:cubicBezTo>
                    <a:pt x="55591" y="327926"/>
                    <a:pt x="55360" y="328388"/>
                    <a:pt x="55591" y="328850"/>
                  </a:cubicBezTo>
                  <a:cubicBezTo>
                    <a:pt x="58131" y="332775"/>
                    <a:pt x="62056" y="334623"/>
                    <a:pt x="67136" y="334623"/>
                  </a:cubicBezTo>
                  <a:cubicBezTo>
                    <a:pt x="67598" y="334623"/>
                    <a:pt x="68060" y="334392"/>
                    <a:pt x="68060" y="333930"/>
                  </a:cubicBezTo>
                  <a:cubicBezTo>
                    <a:pt x="68060" y="333468"/>
                    <a:pt x="67598" y="333237"/>
                    <a:pt x="67136" y="333237"/>
                  </a:cubicBezTo>
                  <a:cubicBezTo>
                    <a:pt x="62749" y="333237"/>
                    <a:pt x="59285" y="331621"/>
                    <a:pt x="56976" y="328157"/>
                  </a:cubicBezTo>
                  <a:close/>
                  <a:moveTo>
                    <a:pt x="60671" y="343628"/>
                  </a:moveTo>
                  <a:cubicBezTo>
                    <a:pt x="60209" y="343397"/>
                    <a:pt x="59747" y="343397"/>
                    <a:pt x="59516" y="343859"/>
                  </a:cubicBezTo>
                  <a:cubicBezTo>
                    <a:pt x="59285" y="344090"/>
                    <a:pt x="59285" y="344552"/>
                    <a:pt x="59747" y="344783"/>
                  </a:cubicBezTo>
                  <a:cubicBezTo>
                    <a:pt x="62749" y="346168"/>
                    <a:pt x="65751" y="347554"/>
                    <a:pt x="68521" y="348246"/>
                  </a:cubicBezTo>
                  <a:cubicBezTo>
                    <a:pt x="71292" y="348939"/>
                    <a:pt x="74063" y="349401"/>
                    <a:pt x="76372" y="348939"/>
                  </a:cubicBezTo>
                  <a:cubicBezTo>
                    <a:pt x="76834" y="348939"/>
                    <a:pt x="77295" y="348708"/>
                    <a:pt x="77065" y="348246"/>
                  </a:cubicBezTo>
                  <a:cubicBezTo>
                    <a:pt x="77065" y="347785"/>
                    <a:pt x="76834" y="347554"/>
                    <a:pt x="76372" y="347785"/>
                  </a:cubicBezTo>
                  <a:cubicBezTo>
                    <a:pt x="74063" y="348015"/>
                    <a:pt x="71754" y="347554"/>
                    <a:pt x="68983" y="346861"/>
                  </a:cubicBezTo>
                  <a:cubicBezTo>
                    <a:pt x="66443" y="346168"/>
                    <a:pt x="63672" y="345014"/>
                    <a:pt x="60671" y="343628"/>
                  </a:cubicBezTo>
                  <a:close/>
                  <a:moveTo>
                    <a:pt x="79143" y="332545"/>
                  </a:moveTo>
                  <a:cubicBezTo>
                    <a:pt x="78912" y="332083"/>
                    <a:pt x="78219" y="332083"/>
                    <a:pt x="77988" y="332314"/>
                  </a:cubicBezTo>
                  <a:cubicBezTo>
                    <a:pt x="77526" y="332545"/>
                    <a:pt x="77526" y="333006"/>
                    <a:pt x="77757" y="333237"/>
                  </a:cubicBezTo>
                  <a:cubicBezTo>
                    <a:pt x="80528" y="336701"/>
                    <a:pt x="81452" y="340626"/>
                    <a:pt x="80066" y="345014"/>
                  </a:cubicBezTo>
                  <a:cubicBezTo>
                    <a:pt x="80066" y="345475"/>
                    <a:pt x="80297" y="345937"/>
                    <a:pt x="80759" y="345937"/>
                  </a:cubicBezTo>
                  <a:cubicBezTo>
                    <a:pt x="81221" y="345937"/>
                    <a:pt x="81682" y="345706"/>
                    <a:pt x="81682" y="345245"/>
                  </a:cubicBezTo>
                  <a:cubicBezTo>
                    <a:pt x="83068" y="340395"/>
                    <a:pt x="82144" y="336008"/>
                    <a:pt x="79143" y="332545"/>
                  </a:cubicBezTo>
                  <a:close/>
                  <a:moveTo>
                    <a:pt x="97614" y="346399"/>
                  </a:moveTo>
                  <a:cubicBezTo>
                    <a:pt x="97614" y="345937"/>
                    <a:pt x="97153" y="345706"/>
                    <a:pt x="96691" y="345706"/>
                  </a:cubicBezTo>
                  <a:cubicBezTo>
                    <a:pt x="96229" y="345706"/>
                    <a:pt x="95998" y="345937"/>
                    <a:pt x="95767" y="346399"/>
                  </a:cubicBezTo>
                  <a:cubicBezTo>
                    <a:pt x="95536" y="348939"/>
                    <a:pt x="95767" y="351248"/>
                    <a:pt x="96922" y="353788"/>
                  </a:cubicBezTo>
                  <a:cubicBezTo>
                    <a:pt x="97845" y="356328"/>
                    <a:pt x="99923" y="358637"/>
                    <a:pt x="102925" y="360946"/>
                  </a:cubicBezTo>
                  <a:cubicBezTo>
                    <a:pt x="103156" y="361177"/>
                    <a:pt x="103849" y="361177"/>
                    <a:pt x="104080" y="360715"/>
                  </a:cubicBezTo>
                  <a:cubicBezTo>
                    <a:pt x="104541" y="360485"/>
                    <a:pt x="104310" y="360023"/>
                    <a:pt x="104080" y="359792"/>
                  </a:cubicBezTo>
                  <a:cubicBezTo>
                    <a:pt x="101309" y="357714"/>
                    <a:pt x="99462" y="355405"/>
                    <a:pt x="98307" y="353326"/>
                  </a:cubicBezTo>
                  <a:cubicBezTo>
                    <a:pt x="97383" y="351017"/>
                    <a:pt x="97153" y="348708"/>
                    <a:pt x="97614" y="346399"/>
                  </a:cubicBezTo>
                  <a:close/>
                  <a:moveTo>
                    <a:pt x="95998" y="357021"/>
                  </a:moveTo>
                  <a:cubicBezTo>
                    <a:pt x="95767" y="356790"/>
                    <a:pt x="95075" y="356790"/>
                    <a:pt x="94844" y="357021"/>
                  </a:cubicBezTo>
                  <a:cubicBezTo>
                    <a:pt x="94613" y="357483"/>
                    <a:pt x="94613" y="357714"/>
                    <a:pt x="94844" y="357945"/>
                  </a:cubicBezTo>
                  <a:cubicBezTo>
                    <a:pt x="96229" y="358868"/>
                    <a:pt x="97153" y="359561"/>
                    <a:pt x="97845" y="360254"/>
                  </a:cubicBezTo>
                  <a:cubicBezTo>
                    <a:pt x="98538" y="361177"/>
                    <a:pt x="99000" y="361870"/>
                    <a:pt x="99000" y="363025"/>
                  </a:cubicBezTo>
                  <a:cubicBezTo>
                    <a:pt x="99000" y="363255"/>
                    <a:pt x="99231" y="363717"/>
                    <a:pt x="99692" y="363717"/>
                  </a:cubicBezTo>
                  <a:cubicBezTo>
                    <a:pt x="100154" y="363717"/>
                    <a:pt x="100616" y="363255"/>
                    <a:pt x="100616" y="363025"/>
                  </a:cubicBezTo>
                  <a:cubicBezTo>
                    <a:pt x="100847" y="361639"/>
                    <a:pt x="100154" y="360485"/>
                    <a:pt x="99231" y="359561"/>
                  </a:cubicBezTo>
                  <a:cubicBezTo>
                    <a:pt x="98538" y="358637"/>
                    <a:pt x="97383" y="357714"/>
                    <a:pt x="95998" y="357021"/>
                  </a:cubicBezTo>
                  <a:close/>
                  <a:moveTo>
                    <a:pt x="86531" y="349632"/>
                  </a:moveTo>
                  <a:cubicBezTo>
                    <a:pt x="86070" y="349632"/>
                    <a:pt x="85608" y="349863"/>
                    <a:pt x="85377" y="350094"/>
                  </a:cubicBezTo>
                  <a:cubicBezTo>
                    <a:pt x="85146" y="350555"/>
                    <a:pt x="85377" y="350786"/>
                    <a:pt x="85839" y="351017"/>
                  </a:cubicBezTo>
                  <a:cubicBezTo>
                    <a:pt x="87686" y="351479"/>
                    <a:pt x="88840" y="352634"/>
                    <a:pt x="89302" y="354019"/>
                  </a:cubicBezTo>
                  <a:cubicBezTo>
                    <a:pt x="89302" y="354481"/>
                    <a:pt x="89764" y="354712"/>
                    <a:pt x="90226" y="354481"/>
                  </a:cubicBezTo>
                  <a:cubicBezTo>
                    <a:pt x="90687" y="354481"/>
                    <a:pt x="90918" y="354019"/>
                    <a:pt x="90918" y="353557"/>
                  </a:cubicBezTo>
                  <a:cubicBezTo>
                    <a:pt x="90226" y="351710"/>
                    <a:pt x="88840" y="350325"/>
                    <a:pt x="86531" y="349632"/>
                  </a:cubicBezTo>
                  <a:close/>
                  <a:moveTo>
                    <a:pt x="127169" y="324001"/>
                  </a:moveTo>
                  <a:cubicBezTo>
                    <a:pt x="126938" y="323770"/>
                    <a:pt x="126477" y="323539"/>
                    <a:pt x="126015" y="323770"/>
                  </a:cubicBezTo>
                  <a:cubicBezTo>
                    <a:pt x="125553" y="324001"/>
                    <a:pt x="125553" y="324463"/>
                    <a:pt x="125784" y="324694"/>
                  </a:cubicBezTo>
                  <a:cubicBezTo>
                    <a:pt x="126938" y="326541"/>
                    <a:pt x="128324" y="328157"/>
                    <a:pt x="129478" y="330005"/>
                  </a:cubicBezTo>
                  <a:lnTo>
                    <a:pt x="129247" y="326772"/>
                  </a:lnTo>
                  <a:lnTo>
                    <a:pt x="127169" y="324001"/>
                  </a:lnTo>
                  <a:close/>
                  <a:moveTo>
                    <a:pt x="133634" y="346168"/>
                  </a:moveTo>
                  <a:lnTo>
                    <a:pt x="133634" y="346168"/>
                  </a:lnTo>
                  <a:cubicBezTo>
                    <a:pt x="133634" y="346399"/>
                    <a:pt x="133634" y="346630"/>
                    <a:pt x="133865" y="346630"/>
                  </a:cubicBezTo>
                  <a:lnTo>
                    <a:pt x="133634" y="346168"/>
                  </a:lnTo>
                  <a:close/>
                  <a:moveTo>
                    <a:pt x="123706" y="336701"/>
                  </a:moveTo>
                  <a:cubicBezTo>
                    <a:pt x="123244" y="336470"/>
                    <a:pt x="122782" y="336701"/>
                    <a:pt x="122551" y="336932"/>
                  </a:cubicBezTo>
                  <a:cubicBezTo>
                    <a:pt x="122320" y="337394"/>
                    <a:pt x="122551" y="337855"/>
                    <a:pt x="123013" y="337855"/>
                  </a:cubicBezTo>
                  <a:lnTo>
                    <a:pt x="123013" y="337855"/>
                  </a:lnTo>
                  <a:lnTo>
                    <a:pt x="123013" y="337855"/>
                  </a:lnTo>
                  <a:lnTo>
                    <a:pt x="123013" y="337855"/>
                  </a:lnTo>
                  <a:cubicBezTo>
                    <a:pt x="123013" y="337855"/>
                    <a:pt x="123244" y="338086"/>
                    <a:pt x="123475" y="338317"/>
                  </a:cubicBezTo>
                  <a:cubicBezTo>
                    <a:pt x="123937" y="338779"/>
                    <a:pt x="124398" y="339010"/>
                    <a:pt x="124860" y="339703"/>
                  </a:cubicBezTo>
                  <a:cubicBezTo>
                    <a:pt x="127169" y="342243"/>
                    <a:pt x="130633" y="346630"/>
                    <a:pt x="130402" y="347323"/>
                  </a:cubicBezTo>
                  <a:cubicBezTo>
                    <a:pt x="130402" y="347554"/>
                    <a:pt x="130633" y="348015"/>
                    <a:pt x="131094" y="348015"/>
                  </a:cubicBezTo>
                  <a:cubicBezTo>
                    <a:pt x="131556" y="348246"/>
                    <a:pt x="132018" y="348015"/>
                    <a:pt x="132018" y="347554"/>
                  </a:cubicBezTo>
                  <a:cubicBezTo>
                    <a:pt x="132480" y="346630"/>
                    <a:pt x="128786" y="341550"/>
                    <a:pt x="126246" y="338779"/>
                  </a:cubicBezTo>
                  <a:cubicBezTo>
                    <a:pt x="125784" y="338317"/>
                    <a:pt x="125322" y="337855"/>
                    <a:pt x="124860" y="337394"/>
                  </a:cubicBezTo>
                  <a:cubicBezTo>
                    <a:pt x="124398" y="336932"/>
                    <a:pt x="123937" y="336701"/>
                    <a:pt x="123706" y="336701"/>
                  </a:cubicBezTo>
                  <a:lnTo>
                    <a:pt x="123706" y="336701"/>
                  </a:lnTo>
                  <a:close/>
                  <a:moveTo>
                    <a:pt x="137560" y="354250"/>
                  </a:moveTo>
                  <a:cubicBezTo>
                    <a:pt x="137560" y="354250"/>
                    <a:pt x="137329" y="354250"/>
                    <a:pt x="137329" y="354250"/>
                  </a:cubicBezTo>
                  <a:cubicBezTo>
                    <a:pt x="136867" y="354481"/>
                    <a:pt x="136405" y="354712"/>
                    <a:pt x="136636" y="355174"/>
                  </a:cubicBezTo>
                  <a:cubicBezTo>
                    <a:pt x="136867" y="356097"/>
                    <a:pt x="137329" y="357252"/>
                    <a:pt x="137098" y="358406"/>
                  </a:cubicBezTo>
                  <a:cubicBezTo>
                    <a:pt x="137098" y="359561"/>
                    <a:pt x="136867" y="360715"/>
                    <a:pt x="135943" y="362101"/>
                  </a:cubicBezTo>
                  <a:cubicBezTo>
                    <a:pt x="135712" y="362563"/>
                    <a:pt x="135943" y="362794"/>
                    <a:pt x="136405" y="363025"/>
                  </a:cubicBezTo>
                  <a:cubicBezTo>
                    <a:pt x="136636" y="363255"/>
                    <a:pt x="137098" y="363025"/>
                    <a:pt x="137329" y="362794"/>
                  </a:cubicBezTo>
                  <a:cubicBezTo>
                    <a:pt x="138483" y="361177"/>
                    <a:pt x="138945" y="359561"/>
                    <a:pt x="138945" y="358406"/>
                  </a:cubicBezTo>
                  <a:cubicBezTo>
                    <a:pt x="138945" y="357483"/>
                    <a:pt x="138714" y="356559"/>
                    <a:pt x="138483" y="355866"/>
                  </a:cubicBezTo>
                  <a:lnTo>
                    <a:pt x="138252" y="355635"/>
                  </a:lnTo>
                  <a:lnTo>
                    <a:pt x="137560" y="354250"/>
                  </a:lnTo>
                  <a:close/>
                  <a:moveTo>
                    <a:pt x="66443" y="370875"/>
                  </a:moveTo>
                  <a:cubicBezTo>
                    <a:pt x="66212" y="370645"/>
                    <a:pt x="65751" y="370414"/>
                    <a:pt x="65289" y="370875"/>
                  </a:cubicBezTo>
                  <a:cubicBezTo>
                    <a:pt x="65058" y="371106"/>
                    <a:pt x="64827" y="371568"/>
                    <a:pt x="65289" y="371799"/>
                  </a:cubicBezTo>
                  <a:cubicBezTo>
                    <a:pt x="67598" y="373877"/>
                    <a:pt x="70368" y="375725"/>
                    <a:pt x="73832" y="377341"/>
                  </a:cubicBezTo>
                  <a:lnTo>
                    <a:pt x="74756" y="377110"/>
                  </a:lnTo>
                  <a:lnTo>
                    <a:pt x="75679" y="376648"/>
                  </a:lnTo>
                  <a:cubicBezTo>
                    <a:pt x="71985" y="375032"/>
                    <a:pt x="68983" y="372954"/>
                    <a:pt x="66443" y="370875"/>
                  </a:cubicBezTo>
                  <a:close/>
                  <a:moveTo>
                    <a:pt x="86762" y="372723"/>
                  </a:moveTo>
                  <a:lnTo>
                    <a:pt x="86531" y="372723"/>
                  </a:lnTo>
                  <a:cubicBezTo>
                    <a:pt x="86300" y="372954"/>
                    <a:pt x="86300" y="372954"/>
                    <a:pt x="86070" y="373185"/>
                  </a:cubicBezTo>
                  <a:lnTo>
                    <a:pt x="86762" y="372723"/>
                  </a:lnTo>
                  <a:close/>
                  <a:moveTo>
                    <a:pt x="108236" y="365565"/>
                  </a:moveTo>
                  <a:cubicBezTo>
                    <a:pt x="107774" y="365565"/>
                    <a:pt x="107312" y="365795"/>
                    <a:pt x="107081" y="366257"/>
                  </a:cubicBezTo>
                  <a:lnTo>
                    <a:pt x="107081" y="366257"/>
                  </a:lnTo>
                  <a:lnTo>
                    <a:pt x="108928" y="366488"/>
                  </a:lnTo>
                  <a:lnTo>
                    <a:pt x="111468" y="366719"/>
                  </a:lnTo>
                  <a:cubicBezTo>
                    <a:pt x="110545" y="366257"/>
                    <a:pt x="109390" y="365795"/>
                    <a:pt x="108236" y="365565"/>
                  </a:cubicBezTo>
                  <a:close/>
                  <a:moveTo>
                    <a:pt x="190897" y="25666"/>
                  </a:moveTo>
                  <a:cubicBezTo>
                    <a:pt x="191359" y="25435"/>
                    <a:pt x="191359" y="24974"/>
                    <a:pt x="191128" y="24743"/>
                  </a:cubicBezTo>
                  <a:cubicBezTo>
                    <a:pt x="190897" y="24512"/>
                    <a:pt x="190204" y="24512"/>
                    <a:pt x="189973" y="24743"/>
                  </a:cubicBezTo>
                  <a:cubicBezTo>
                    <a:pt x="180507" y="30515"/>
                    <a:pt x="171271" y="36288"/>
                    <a:pt x="162035" y="42754"/>
                  </a:cubicBezTo>
                  <a:cubicBezTo>
                    <a:pt x="162497" y="40906"/>
                    <a:pt x="163420" y="39059"/>
                    <a:pt x="164344" y="37212"/>
                  </a:cubicBezTo>
                  <a:lnTo>
                    <a:pt x="164344" y="37212"/>
                  </a:lnTo>
                  <a:lnTo>
                    <a:pt x="164344" y="37212"/>
                  </a:lnTo>
                  <a:cubicBezTo>
                    <a:pt x="165498" y="35365"/>
                    <a:pt x="166884" y="33286"/>
                    <a:pt x="168269" y="31439"/>
                  </a:cubicBezTo>
                  <a:cubicBezTo>
                    <a:pt x="168500" y="31208"/>
                    <a:pt x="168500" y="30746"/>
                    <a:pt x="168038" y="30515"/>
                  </a:cubicBezTo>
                  <a:cubicBezTo>
                    <a:pt x="167576" y="30285"/>
                    <a:pt x="167114" y="30515"/>
                    <a:pt x="166884" y="30746"/>
                  </a:cubicBezTo>
                  <a:cubicBezTo>
                    <a:pt x="165498" y="32825"/>
                    <a:pt x="164113" y="34672"/>
                    <a:pt x="162958" y="36750"/>
                  </a:cubicBezTo>
                  <a:lnTo>
                    <a:pt x="162958" y="36750"/>
                  </a:lnTo>
                  <a:cubicBezTo>
                    <a:pt x="161804" y="38597"/>
                    <a:pt x="160880" y="40675"/>
                    <a:pt x="160418" y="42754"/>
                  </a:cubicBezTo>
                  <a:cubicBezTo>
                    <a:pt x="160188" y="43215"/>
                    <a:pt x="160418" y="43446"/>
                    <a:pt x="160880" y="43446"/>
                  </a:cubicBezTo>
                  <a:cubicBezTo>
                    <a:pt x="151644" y="50143"/>
                    <a:pt x="142408" y="57070"/>
                    <a:pt x="133173" y="65152"/>
                  </a:cubicBezTo>
                  <a:cubicBezTo>
                    <a:pt x="132942" y="65383"/>
                    <a:pt x="132942" y="65845"/>
                    <a:pt x="133403" y="66075"/>
                  </a:cubicBezTo>
                  <a:cubicBezTo>
                    <a:pt x="133634" y="66306"/>
                    <a:pt x="134096" y="66306"/>
                    <a:pt x="134558" y="66075"/>
                  </a:cubicBezTo>
                  <a:cubicBezTo>
                    <a:pt x="136174" y="64690"/>
                    <a:pt x="137791" y="63074"/>
                    <a:pt x="139407" y="61688"/>
                  </a:cubicBezTo>
                  <a:cubicBezTo>
                    <a:pt x="142870" y="62381"/>
                    <a:pt x="147488" y="61226"/>
                    <a:pt x="153492" y="58686"/>
                  </a:cubicBezTo>
                  <a:cubicBezTo>
                    <a:pt x="153953" y="58455"/>
                    <a:pt x="154184" y="57994"/>
                    <a:pt x="153953" y="57763"/>
                  </a:cubicBezTo>
                  <a:cubicBezTo>
                    <a:pt x="153722" y="57532"/>
                    <a:pt x="153261" y="57301"/>
                    <a:pt x="152799" y="57532"/>
                  </a:cubicBezTo>
                  <a:cubicBezTo>
                    <a:pt x="147950" y="59610"/>
                    <a:pt x="143794" y="60534"/>
                    <a:pt x="141023" y="60534"/>
                  </a:cubicBezTo>
                  <a:cubicBezTo>
                    <a:pt x="146103" y="56377"/>
                    <a:pt x="151183" y="52452"/>
                    <a:pt x="156262" y="48526"/>
                  </a:cubicBezTo>
                  <a:cubicBezTo>
                    <a:pt x="158802" y="49219"/>
                    <a:pt x="162497" y="48757"/>
                    <a:pt x="167576" y="47141"/>
                  </a:cubicBezTo>
                  <a:cubicBezTo>
                    <a:pt x="168500" y="46910"/>
                    <a:pt x="169423" y="46448"/>
                    <a:pt x="170578" y="46217"/>
                  </a:cubicBezTo>
                  <a:cubicBezTo>
                    <a:pt x="171732" y="45755"/>
                    <a:pt x="172887" y="45294"/>
                    <a:pt x="174041" y="44832"/>
                  </a:cubicBezTo>
                  <a:lnTo>
                    <a:pt x="174041" y="44832"/>
                  </a:lnTo>
                  <a:cubicBezTo>
                    <a:pt x="174503" y="44601"/>
                    <a:pt x="174734" y="44139"/>
                    <a:pt x="174503" y="43908"/>
                  </a:cubicBezTo>
                  <a:cubicBezTo>
                    <a:pt x="174272" y="43446"/>
                    <a:pt x="173811" y="43446"/>
                    <a:pt x="173349" y="43446"/>
                  </a:cubicBezTo>
                  <a:lnTo>
                    <a:pt x="173349" y="43446"/>
                  </a:lnTo>
                  <a:cubicBezTo>
                    <a:pt x="172194" y="44139"/>
                    <a:pt x="171040" y="44601"/>
                    <a:pt x="169885" y="44832"/>
                  </a:cubicBezTo>
                  <a:cubicBezTo>
                    <a:pt x="168962" y="45294"/>
                    <a:pt x="167807" y="45755"/>
                    <a:pt x="166884" y="45986"/>
                  </a:cubicBezTo>
                  <a:cubicBezTo>
                    <a:pt x="162958" y="47141"/>
                    <a:pt x="159957" y="47834"/>
                    <a:pt x="157879" y="47603"/>
                  </a:cubicBezTo>
                  <a:cubicBezTo>
                    <a:pt x="159264" y="46448"/>
                    <a:pt x="160880" y="45294"/>
                    <a:pt x="162497" y="44139"/>
                  </a:cubicBezTo>
                  <a:cubicBezTo>
                    <a:pt x="171732" y="37674"/>
                    <a:pt x="181430" y="31670"/>
                    <a:pt x="190897" y="25666"/>
                  </a:cubicBezTo>
                  <a:close/>
                  <a:moveTo>
                    <a:pt x="201518" y="27514"/>
                  </a:moveTo>
                  <a:cubicBezTo>
                    <a:pt x="203596" y="18739"/>
                    <a:pt x="199671" y="16892"/>
                    <a:pt x="197131" y="15737"/>
                  </a:cubicBezTo>
                  <a:cubicBezTo>
                    <a:pt x="191590" y="14583"/>
                    <a:pt x="186972" y="15968"/>
                    <a:pt x="183277" y="19663"/>
                  </a:cubicBezTo>
                  <a:cubicBezTo>
                    <a:pt x="181199" y="21741"/>
                    <a:pt x="178428" y="22665"/>
                    <a:pt x="174734" y="20817"/>
                  </a:cubicBezTo>
                  <a:cubicBezTo>
                    <a:pt x="171040" y="19663"/>
                    <a:pt x="168038" y="21279"/>
                    <a:pt x="166191" y="25205"/>
                  </a:cubicBezTo>
                  <a:cubicBezTo>
                    <a:pt x="164113" y="30054"/>
                    <a:pt x="160649" y="31901"/>
                    <a:pt x="156031" y="31439"/>
                  </a:cubicBezTo>
                  <a:cubicBezTo>
                    <a:pt x="151644" y="32594"/>
                    <a:pt x="150259" y="36519"/>
                    <a:pt x="149104" y="40675"/>
                  </a:cubicBezTo>
                  <a:cubicBezTo>
                    <a:pt x="148181" y="43677"/>
                    <a:pt x="147026" y="46448"/>
                    <a:pt x="142408" y="45525"/>
                  </a:cubicBezTo>
                  <a:cubicBezTo>
                    <a:pt x="141485" y="48065"/>
                    <a:pt x="139407" y="49681"/>
                    <a:pt x="136174" y="50605"/>
                  </a:cubicBezTo>
                  <a:cubicBezTo>
                    <a:pt x="134789" y="53837"/>
                    <a:pt x="133403" y="56146"/>
                    <a:pt x="131094" y="56839"/>
                  </a:cubicBezTo>
                  <a:cubicBezTo>
                    <a:pt x="129247" y="60765"/>
                    <a:pt x="127400" y="64459"/>
                    <a:pt x="123706" y="67230"/>
                  </a:cubicBezTo>
                  <a:cubicBezTo>
                    <a:pt x="125553" y="68385"/>
                    <a:pt x="126015" y="69770"/>
                    <a:pt x="125091" y="71617"/>
                  </a:cubicBezTo>
                  <a:cubicBezTo>
                    <a:pt x="127631" y="72772"/>
                    <a:pt x="130633" y="72541"/>
                    <a:pt x="133634" y="71617"/>
                  </a:cubicBezTo>
                  <a:cubicBezTo>
                    <a:pt x="141485" y="67923"/>
                    <a:pt x="147950" y="65383"/>
                    <a:pt x="151413" y="65152"/>
                  </a:cubicBezTo>
                  <a:cubicBezTo>
                    <a:pt x="155801" y="64690"/>
                    <a:pt x="157879" y="62843"/>
                    <a:pt x="157648" y="59379"/>
                  </a:cubicBezTo>
                  <a:cubicBezTo>
                    <a:pt x="160418" y="54761"/>
                    <a:pt x="164113" y="52914"/>
                    <a:pt x="168962" y="54068"/>
                  </a:cubicBezTo>
                  <a:cubicBezTo>
                    <a:pt x="173580" y="53837"/>
                    <a:pt x="177505" y="53375"/>
                    <a:pt x="177043" y="49681"/>
                  </a:cubicBezTo>
                  <a:cubicBezTo>
                    <a:pt x="177274" y="43677"/>
                    <a:pt x="180507" y="43446"/>
                    <a:pt x="186048" y="42754"/>
                  </a:cubicBezTo>
                  <a:cubicBezTo>
                    <a:pt x="192744" y="43446"/>
                    <a:pt x="194822" y="39983"/>
                    <a:pt x="194360" y="36519"/>
                  </a:cubicBezTo>
                  <a:cubicBezTo>
                    <a:pt x="193668" y="32594"/>
                    <a:pt x="197593" y="30054"/>
                    <a:pt x="201518" y="27514"/>
                  </a:cubicBezTo>
                  <a:close/>
                  <a:moveTo>
                    <a:pt x="190666" y="45294"/>
                  </a:moveTo>
                  <a:cubicBezTo>
                    <a:pt x="183970" y="45525"/>
                    <a:pt x="177736" y="46910"/>
                    <a:pt x="179352" y="52452"/>
                  </a:cubicBezTo>
                  <a:cubicBezTo>
                    <a:pt x="178890" y="56146"/>
                    <a:pt x="174503" y="57532"/>
                    <a:pt x="168269" y="57301"/>
                  </a:cubicBezTo>
                  <a:cubicBezTo>
                    <a:pt x="164113" y="57070"/>
                    <a:pt x="160649" y="58455"/>
                    <a:pt x="158802" y="63535"/>
                  </a:cubicBezTo>
                  <a:cubicBezTo>
                    <a:pt x="155570" y="67461"/>
                    <a:pt x="149797" y="68846"/>
                    <a:pt x="143332" y="69539"/>
                  </a:cubicBezTo>
                  <a:cubicBezTo>
                    <a:pt x="147026" y="73465"/>
                    <a:pt x="147719" y="78314"/>
                    <a:pt x="141716" y="85241"/>
                  </a:cubicBezTo>
                  <a:cubicBezTo>
                    <a:pt x="143563" y="85010"/>
                    <a:pt x="145410" y="84779"/>
                    <a:pt x="147488" y="84779"/>
                  </a:cubicBezTo>
                  <a:cubicBezTo>
                    <a:pt x="152106" y="82239"/>
                    <a:pt x="156724" y="79699"/>
                    <a:pt x="163882" y="81546"/>
                  </a:cubicBezTo>
                  <a:cubicBezTo>
                    <a:pt x="169193" y="81777"/>
                    <a:pt x="172656" y="80392"/>
                    <a:pt x="173811" y="77159"/>
                  </a:cubicBezTo>
                  <a:cubicBezTo>
                    <a:pt x="173811" y="74619"/>
                    <a:pt x="174965" y="72310"/>
                    <a:pt x="182816" y="72310"/>
                  </a:cubicBezTo>
                  <a:cubicBezTo>
                    <a:pt x="191359" y="73003"/>
                    <a:pt x="190204" y="70001"/>
                    <a:pt x="189742" y="67230"/>
                  </a:cubicBezTo>
                  <a:cubicBezTo>
                    <a:pt x="189512" y="63997"/>
                    <a:pt x="192282" y="62381"/>
                    <a:pt x="198055" y="62150"/>
                  </a:cubicBezTo>
                  <a:cubicBezTo>
                    <a:pt x="204520" y="60303"/>
                    <a:pt x="206136" y="58455"/>
                    <a:pt x="202904" y="56377"/>
                  </a:cubicBezTo>
                  <a:cubicBezTo>
                    <a:pt x="201518" y="52914"/>
                    <a:pt x="203596" y="50835"/>
                    <a:pt x="208676" y="49912"/>
                  </a:cubicBezTo>
                  <a:cubicBezTo>
                    <a:pt x="211447" y="46910"/>
                    <a:pt x="213294" y="44139"/>
                    <a:pt x="210292" y="40675"/>
                  </a:cubicBezTo>
                  <a:cubicBezTo>
                    <a:pt x="207983" y="36981"/>
                    <a:pt x="203596" y="36057"/>
                    <a:pt x="197131" y="37905"/>
                  </a:cubicBezTo>
                  <a:cubicBezTo>
                    <a:pt x="196900" y="40675"/>
                    <a:pt x="196208" y="43677"/>
                    <a:pt x="190666" y="45294"/>
                  </a:cubicBezTo>
                  <a:close/>
                  <a:moveTo>
                    <a:pt x="115163" y="34441"/>
                  </a:moveTo>
                  <a:cubicBezTo>
                    <a:pt x="112854" y="35365"/>
                    <a:pt x="111006" y="36981"/>
                    <a:pt x="109621" y="39290"/>
                  </a:cubicBezTo>
                  <a:cubicBezTo>
                    <a:pt x="110083" y="41137"/>
                    <a:pt x="108236" y="42061"/>
                    <a:pt x="104541" y="42061"/>
                  </a:cubicBezTo>
                  <a:cubicBezTo>
                    <a:pt x="101078" y="41368"/>
                    <a:pt x="99462" y="44832"/>
                    <a:pt x="98076" y="48988"/>
                  </a:cubicBezTo>
                  <a:cubicBezTo>
                    <a:pt x="98076" y="54068"/>
                    <a:pt x="95767" y="56839"/>
                    <a:pt x="91149" y="57301"/>
                  </a:cubicBezTo>
                  <a:cubicBezTo>
                    <a:pt x="88609" y="57763"/>
                    <a:pt x="86993" y="59379"/>
                    <a:pt x="87917" y="63535"/>
                  </a:cubicBezTo>
                  <a:cubicBezTo>
                    <a:pt x="89302" y="66075"/>
                    <a:pt x="88378" y="68154"/>
                    <a:pt x="85146" y="70001"/>
                  </a:cubicBezTo>
                  <a:cubicBezTo>
                    <a:pt x="81452" y="71617"/>
                    <a:pt x="79373" y="74619"/>
                    <a:pt x="81452" y="81085"/>
                  </a:cubicBezTo>
                  <a:cubicBezTo>
                    <a:pt x="80990" y="83855"/>
                    <a:pt x="80990" y="86626"/>
                    <a:pt x="84684" y="88243"/>
                  </a:cubicBezTo>
                  <a:cubicBezTo>
                    <a:pt x="89071" y="89397"/>
                    <a:pt x="89764" y="93554"/>
                    <a:pt x="86531" y="100250"/>
                  </a:cubicBezTo>
                  <a:cubicBezTo>
                    <a:pt x="90226" y="98865"/>
                    <a:pt x="90918" y="96094"/>
                    <a:pt x="95536" y="94939"/>
                  </a:cubicBezTo>
                  <a:cubicBezTo>
                    <a:pt x="100154" y="93785"/>
                    <a:pt x="97845" y="89397"/>
                    <a:pt x="101540" y="87088"/>
                  </a:cubicBezTo>
                  <a:cubicBezTo>
                    <a:pt x="106850" y="86626"/>
                    <a:pt x="111006" y="84779"/>
                    <a:pt x="111699" y="82008"/>
                  </a:cubicBezTo>
                  <a:cubicBezTo>
                    <a:pt x="109390" y="76697"/>
                    <a:pt x="114701" y="75081"/>
                    <a:pt x="118395" y="72772"/>
                  </a:cubicBezTo>
                  <a:cubicBezTo>
                    <a:pt x="123937" y="70463"/>
                    <a:pt x="123937" y="67923"/>
                    <a:pt x="121628" y="65152"/>
                  </a:cubicBezTo>
                  <a:cubicBezTo>
                    <a:pt x="118395" y="61919"/>
                    <a:pt x="121397" y="59610"/>
                    <a:pt x="125322" y="57301"/>
                  </a:cubicBezTo>
                  <a:cubicBezTo>
                    <a:pt x="129940" y="54761"/>
                    <a:pt x="132942" y="49681"/>
                    <a:pt x="126246" y="49219"/>
                  </a:cubicBezTo>
                  <a:cubicBezTo>
                    <a:pt x="123013" y="48065"/>
                    <a:pt x="122551" y="45755"/>
                    <a:pt x="125322" y="42292"/>
                  </a:cubicBezTo>
                  <a:cubicBezTo>
                    <a:pt x="128786" y="34903"/>
                    <a:pt x="120704" y="31670"/>
                    <a:pt x="115163" y="34441"/>
                  </a:cubicBezTo>
                  <a:close/>
                  <a:moveTo>
                    <a:pt x="96460" y="111795"/>
                  </a:moveTo>
                  <a:cubicBezTo>
                    <a:pt x="96460" y="106715"/>
                    <a:pt x="96922" y="101635"/>
                    <a:pt x="97383" y="96325"/>
                  </a:cubicBezTo>
                  <a:cubicBezTo>
                    <a:pt x="100847" y="94246"/>
                    <a:pt x="101309" y="92630"/>
                    <a:pt x="101540" y="91014"/>
                  </a:cubicBezTo>
                  <a:cubicBezTo>
                    <a:pt x="102925" y="88012"/>
                    <a:pt x="105234" y="87088"/>
                    <a:pt x="108005" y="88012"/>
                  </a:cubicBezTo>
                  <a:cubicBezTo>
                    <a:pt x="112161" y="86857"/>
                    <a:pt x="114008" y="85010"/>
                    <a:pt x="113546" y="82470"/>
                  </a:cubicBezTo>
                  <a:cubicBezTo>
                    <a:pt x="111930" y="78775"/>
                    <a:pt x="116317" y="76005"/>
                    <a:pt x="124398" y="73234"/>
                  </a:cubicBezTo>
                  <a:cubicBezTo>
                    <a:pt x="128786" y="75081"/>
                    <a:pt x="131787" y="76005"/>
                    <a:pt x="134789" y="72772"/>
                  </a:cubicBezTo>
                  <a:cubicBezTo>
                    <a:pt x="139869" y="70694"/>
                    <a:pt x="149104" y="73234"/>
                    <a:pt x="142408" y="79468"/>
                  </a:cubicBezTo>
                  <a:cubicBezTo>
                    <a:pt x="138252" y="83625"/>
                    <a:pt x="133634" y="88012"/>
                    <a:pt x="136867" y="90090"/>
                  </a:cubicBezTo>
                  <a:cubicBezTo>
                    <a:pt x="139407" y="91475"/>
                    <a:pt x="142408" y="92630"/>
                    <a:pt x="133403" y="94939"/>
                  </a:cubicBezTo>
                  <a:cubicBezTo>
                    <a:pt x="128555" y="94708"/>
                    <a:pt x="124168" y="95632"/>
                    <a:pt x="121628" y="99557"/>
                  </a:cubicBezTo>
                  <a:cubicBezTo>
                    <a:pt x="121397" y="104175"/>
                    <a:pt x="117702" y="106485"/>
                    <a:pt x="110314" y="106485"/>
                  </a:cubicBezTo>
                  <a:cubicBezTo>
                    <a:pt x="105927" y="105792"/>
                    <a:pt x="101309" y="108101"/>
                    <a:pt x="96460" y="111795"/>
                  </a:cubicBezTo>
                  <a:close/>
                  <a:moveTo>
                    <a:pt x="89764" y="123341"/>
                  </a:moveTo>
                  <a:cubicBezTo>
                    <a:pt x="94844" y="122879"/>
                    <a:pt x="97383" y="120339"/>
                    <a:pt x="98076" y="115952"/>
                  </a:cubicBezTo>
                  <a:cubicBezTo>
                    <a:pt x="100847" y="111795"/>
                    <a:pt x="104080" y="111103"/>
                    <a:pt x="107543" y="112026"/>
                  </a:cubicBezTo>
                  <a:cubicBezTo>
                    <a:pt x="110083" y="112719"/>
                    <a:pt x="112161" y="112257"/>
                    <a:pt x="113777" y="110641"/>
                  </a:cubicBezTo>
                  <a:cubicBezTo>
                    <a:pt x="120935" y="108563"/>
                    <a:pt x="126246" y="111103"/>
                    <a:pt x="130171" y="116645"/>
                  </a:cubicBezTo>
                  <a:cubicBezTo>
                    <a:pt x="136636" y="115952"/>
                    <a:pt x="141023" y="114797"/>
                    <a:pt x="140561" y="112026"/>
                  </a:cubicBezTo>
                  <a:cubicBezTo>
                    <a:pt x="143101" y="109255"/>
                    <a:pt x="145872" y="107870"/>
                    <a:pt x="149335" y="109255"/>
                  </a:cubicBezTo>
                  <a:cubicBezTo>
                    <a:pt x="156031" y="109948"/>
                    <a:pt x="156724" y="107639"/>
                    <a:pt x="156493" y="104868"/>
                  </a:cubicBezTo>
                  <a:cubicBezTo>
                    <a:pt x="157879" y="101405"/>
                    <a:pt x="160418" y="100712"/>
                    <a:pt x="163189" y="100250"/>
                  </a:cubicBezTo>
                  <a:cubicBezTo>
                    <a:pt x="172425" y="95170"/>
                    <a:pt x="166191" y="88474"/>
                    <a:pt x="160649" y="89397"/>
                  </a:cubicBezTo>
                  <a:cubicBezTo>
                    <a:pt x="157879" y="90783"/>
                    <a:pt x="155108" y="91475"/>
                    <a:pt x="153492" y="88474"/>
                  </a:cubicBezTo>
                  <a:cubicBezTo>
                    <a:pt x="150028" y="86395"/>
                    <a:pt x="145641" y="85703"/>
                    <a:pt x="139407" y="88243"/>
                  </a:cubicBezTo>
                  <a:cubicBezTo>
                    <a:pt x="142870" y="91014"/>
                    <a:pt x="143332" y="94477"/>
                    <a:pt x="133634" y="100019"/>
                  </a:cubicBezTo>
                  <a:cubicBezTo>
                    <a:pt x="128093" y="98634"/>
                    <a:pt x="123937" y="100712"/>
                    <a:pt x="120935" y="106023"/>
                  </a:cubicBezTo>
                  <a:cubicBezTo>
                    <a:pt x="116548" y="107870"/>
                    <a:pt x="111930" y="109255"/>
                    <a:pt x="106619" y="108563"/>
                  </a:cubicBezTo>
                  <a:cubicBezTo>
                    <a:pt x="102694" y="109717"/>
                    <a:pt x="93458" y="113181"/>
                    <a:pt x="89764" y="123341"/>
                  </a:cubicBezTo>
                  <a:close/>
                  <a:moveTo>
                    <a:pt x="64365" y="82932"/>
                  </a:moveTo>
                  <a:cubicBezTo>
                    <a:pt x="65289" y="87781"/>
                    <a:pt x="64134" y="90783"/>
                    <a:pt x="58131" y="89628"/>
                  </a:cubicBezTo>
                  <a:cubicBezTo>
                    <a:pt x="53051" y="89166"/>
                    <a:pt x="50511" y="90552"/>
                    <a:pt x="53744" y="95632"/>
                  </a:cubicBezTo>
                  <a:cubicBezTo>
                    <a:pt x="55591" y="97248"/>
                    <a:pt x="56976" y="99326"/>
                    <a:pt x="53282" y="102559"/>
                  </a:cubicBezTo>
                  <a:cubicBezTo>
                    <a:pt x="51435" y="104868"/>
                    <a:pt x="50280" y="106946"/>
                    <a:pt x="55360" y="109948"/>
                  </a:cubicBezTo>
                  <a:cubicBezTo>
                    <a:pt x="58362" y="112026"/>
                    <a:pt x="60671" y="114566"/>
                    <a:pt x="58593" y="118261"/>
                  </a:cubicBezTo>
                  <a:cubicBezTo>
                    <a:pt x="57207" y="120801"/>
                    <a:pt x="57900" y="121263"/>
                    <a:pt x="60209" y="122648"/>
                  </a:cubicBezTo>
                  <a:cubicBezTo>
                    <a:pt x="62056" y="124726"/>
                    <a:pt x="64365" y="128190"/>
                    <a:pt x="63672" y="130730"/>
                  </a:cubicBezTo>
                  <a:cubicBezTo>
                    <a:pt x="65981" y="134194"/>
                    <a:pt x="68521" y="137426"/>
                    <a:pt x="70830" y="140890"/>
                  </a:cubicBezTo>
                  <a:cubicBezTo>
                    <a:pt x="71523" y="143199"/>
                    <a:pt x="71985" y="145739"/>
                    <a:pt x="72677" y="148279"/>
                  </a:cubicBezTo>
                  <a:cubicBezTo>
                    <a:pt x="73139" y="150357"/>
                    <a:pt x="73601" y="152435"/>
                    <a:pt x="74063" y="154514"/>
                  </a:cubicBezTo>
                  <a:cubicBezTo>
                    <a:pt x="77757" y="150819"/>
                    <a:pt x="76834" y="148510"/>
                    <a:pt x="75448" y="146201"/>
                  </a:cubicBezTo>
                  <a:cubicBezTo>
                    <a:pt x="74525" y="142968"/>
                    <a:pt x="75448" y="140659"/>
                    <a:pt x="76141" y="138581"/>
                  </a:cubicBezTo>
                  <a:cubicBezTo>
                    <a:pt x="75679" y="135810"/>
                    <a:pt x="75910" y="132808"/>
                    <a:pt x="77757" y="129575"/>
                  </a:cubicBezTo>
                  <a:cubicBezTo>
                    <a:pt x="83068" y="126574"/>
                    <a:pt x="84915" y="123572"/>
                    <a:pt x="83299" y="121032"/>
                  </a:cubicBezTo>
                  <a:cubicBezTo>
                    <a:pt x="79143" y="117568"/>
                    <a:pt x="83299" y="113874"/>
                    <a:pt x="86300" y="109948"/>
                  </a:cubicBezTo>
                  <a:cubicBezTo>
                    <a:pt x="89995" y="106254"/>
                    <a:pt x="87224" y="104406"/>
                    <a:pt x="84453" y="103021"/>
                  </a:cubicBezTo>
                  <a:cubicBezTo>
                    <a:pt x="82144" y="100712"/>
                    <a:pt x="83530" y="98172"/>
                    <a:pt x="85377" y="95863"/>
                  </a:cubicBezTo>
                  <a:cubicBezTo>
                    <a:pt x="87224" y="91014"/>
                    <a:pt x="84915" y="89859"/>
                    <a:pt x="82144" y="89166"/>
                  </a:cubicBezTo>
                  <a:cubicBezTo>
                    <a:pt x="79143" y="87088"/>
                    <a:pt x="78681" y="84317"/>
                    <a:pt x="78912" y="81315"/>
                  </a:cubicBezTo>
                  <a:cubicBezTo>
                    <a:pt x="79604" y="76928"/>
                    <a:pt x="76834" y="75543"/>
                    <a:pt x="70830" y="76928"/>
                  </a:cubicBezTo>
                  <a:cubicBezTo>
                    <a:pt x="65751" y="78083"/>
                    <a:pt x="63442" y="80161"/>
                    <a:pt x="64365" y="82932"/>
                  </a:cubicBezTo>
                  <a:close/>
                  <a:moveTo>
                    <a:pt x="96922" y="124495"/>
                  </a:moveTo>
                  <a:cubicBezTo>
                    <a:pt x="91842" y="123341"/>
                    <a:pt x="89071" y="125650"/>
                    <a:pt x="89071" y="130730"/>
                  </a:cubicBezTo>
                  <a:cubicBezTo>
                    <a:pt x="90457" y="135117"/>
                    <a:pt x="89071" y="137888"/>
                    <a:pt x="85146" y="139043"/>
                  </a:cubicBezTo>
                  <a:cubicBezTo>
                    <a:pt x="80066" y="139505"/>
                    <a:pt x="78219" y="141814"/>
                    <a:pt x="79373" y="145508"/>
                  </a:cubicBezTo>
                  <a:cubicBezTo>
                    <a:pt x="81221" y="147817"/>
                    <a:pt x="82144" y="150357"/>
                    <a:pt x="77295" y="154745"/>
                  </a:cubicBezTo>
                  <a:cubicBezTo>
                    <a:pt x="76834" y="157977"/>
                    <a:pt x="76372" y="161210"/>
                    <a:pt x="75910" y="164443"/>
                  </a:cubicBezTo>
                  <a:cubicBezTo>
                    <a:pt x="74986" y="167906"/>
                    <a:pt x="73832" y="171370"/>
                    <a:pt x="72908" y="174834"/>
                  </a:cubicBezTo>
                  <a:cubicBezTo>
                    <a:pt x="71754" y="176219"/>
                    <a:pt x="70830" y="177605"/>
                    <a:pt x="69676" y="179221"/>
                  </a:cubicBezTo>
                  <a:cubicBezTo>
                    <a:pt x="69907" y="175526"/>
                    <a:pt x="71985" y="171370"/>
                    <a:pt x="73601" y="167214"/>
                  </a:cubicBezTo>
                  <a:cubicBezTo>
                    <a:pt x="75448" y="162134"/>
                    <a:pt x="75217" y="158901"/>
                    <a:pt x="72908" y="157285"/>
                  </a:cubicBezTo>
                  <a:cubicBezTo>
                    <a:pt x="72216" y="153821"/>
                    <a:pt x="71061" y="150588"/>
                    <a:pt x="70599" y="146894"/>
                  </a:cubicBezTo>
                  <a:cubicBezTo>
                    <a:pt x="68983" y="149203"/>
                    <a:pt x="66674" y="152435"/>
                    <a:pt x="63442" y="157977"/>
                  </a:cubicBezTo>
                  <a:cubicBezTo>
                    <a:pt x="62287" y="160517"/>
                    <a:pt x="65289" y="161672"/>
                    <a:pt x="68521" y="162826"/>
                  </a:cubicBezTo>
                  <a:cubicBezTo>
                    <a:pt x="74294" y="170677"/>
                    <a:pt x="64827" y="174372"/>
                    <a:pt x="66212" y="179914"/>
                  </a:cubicBezTo>
                  <a:cubicBezTo>
                    <a:pt x="67136" y="189843"/>
                    <a:pt x="60671" y="193075"/>
                    <a:pt x="60671" y="200234"/>
                  </a:cubicBezTo>
                  <a:cubicBezTo>
                    <a:pt x="62980" y="197694"/>
                    <a:pt x="65520" y="195154"/>
                    <a:pt x="67829" y="192383"/>
                  </a:cubicBezTo>
                  <a:cubicBezTo>
                    <a:pt x="68521" y="189612"/>
                    <a:pt x="68983" y="187072"/>
                    <a:pt x="69676" y="184301"/>
                  </a:cubicBezTo>
                  <a:cubicBezTo>
                    <a:pt x="73370" y="181530"/>
                    <a:pt x="74525" y="176912"/>
                    <a:pt x="76834" y="173217"/>
                  </a:cubicBezTo>
                  <a:cubicBezTo>
                    <a:pt x="80759" y="168830"/>
                    <a:pt x="84453" y="164905"/>
                    <a:pt x="89995" y="164443"/>
                  </a:cubicBezTo>
                  <a:cubicBezTo>
                    <a:pt x="95305" y="164212"/>
                    <a:pt x="99000" y="163057"/>
                    <a:pt x="99231" y="159825"/>
                  </a:cubicBezTo>
                  <a:cubicBezTo>
                    <a:pt x="99923" y="154975"/>
                    <a:pt x="102001" y="151974"/>
                    <a:pt x="108005" y="151974"/>
                  </a:cubicBezTo>
                  <a:cubicBezTo>
                    <a:pt x="115855" y="151050"/>
                    <a:pt x="118626" y="148510"/>
                    <a:pt x="115855" y="144585"/>
                  </a:cubicBezTo>
                  <a:cubicBezTo>
                    <a:pt x="114008" y="141814"/>
                    <a:pt x="115624" y="139274"/>
                    <a:pt x="120935" y="136965"/>
                  </a:cubicBezTo>
                  <a:cubicBezTo>
                    <a:pt x="125784" y="133963"/>
                    <a:pt x="127169" y="131423"/>
                    <a:pt x="124860" y="129345"/>
                  </a:cubicBezTo>
                  <a:cubicBezTo>
                    <a:pt x="122782" y="127728"/>
                    <a:pt x="123706" y="124957"/>
                    <a:pt x="127169" y="121494"/>
                  </a:cubicBezTo>
                  <a:cubicBezTo>
                    <a:pt x="128324" y="118030"/>
                    <a:pt x="128786" y="114797"/>
                    <a:pt x="123937" y="113412"/>
                  </a:cubicBezTo>
                  <a:cubicBezTo>
                    <a:pt x="120704" y="110410"/>
                    <a:pt x="117472" y="110410"/>
                    <a:pt x="114239" y="113181"/>
                  </a:cubicBezTo>
                  <a:cubicBezTo>
                    <a:pt x="112392" y="114566"/>
                    <a:pt x="110083" y="114797"/>
                    <a:pt x="107312" y="113643"/>
                  </a:cubicBezTo>
                  <a:cubicBezTo>
                    <a:pt x="104772" y="112488"/>
                    <a:pt x="99462" y="113412"/>
                    <a:pt x="100154" y="118492"/>
                  </a:cubicBezTo>
                  <a:cubicBezTo>
                    <a:pt x="100616" y="120108"/>
                    <a:pt x="100616" y="121725"/>
                    <a:pt x="96922" y="124495"/>
                  </a:cubicBezTo>
                  <a:close/>
                  <a:moveTo>
                    <a:pt x="62749" y="142737"/>
                  </a:moveTo>
                  <a:cubicBezTo>
                    <a:pt x="55822" y="142275"/>
                    <a:pt x="58824" y="136503"/>
                    <a:pt x="60209" y="132346"/>
                  </a:cubicBezTo>
                  <a:cubicBezTo>
                    <a:pt x="61363" y="127728"/>
                    <a:pt x="59055" y="126343"/>
                    <a:pt x="54898" y="126112"/>
                  </a:cubicBezTo>
                  <a:cubicBezTo>
                    <a:pt x="50280" y="127497"/>
                    <a:pt x="47741" y="126112"/>
                    <a:pt x="47510" y="122186"/>
                  </a:cubicBezTo>
                  <a:cubicBezTo>
                    <a:pt x="46817" y="117799"/>
                    <a:pt x="43584" y="116414"/>
                    <a:pt x="38736" y="117106"/>
                  </a:cubicBezTo>
                  <a:cubicBezTo>
                    <a:pt x="36427" y="117568"/>
                    <a:pt x="34810" y="119185"/>
                    <a:pt x="35272" y="122879"/>
                  </a:cubicBezTo>
                  <a:cubicBezTo>
                    <a:pt x="36427" y="126343"/>
                    <a:pt x="34118" y="128421"/>
                    <a:pt x="29038" y="129114"/>
                  </a:cubicBezTo>
                  <a:cubicBezTo>
                    <a:pt x="25805" y="130499"/>
                    <a:pt x="24189" y="132577"/>
                    <a:pt x="28576" y="138119"/>
                  </a:cubicBezTo>
                  <a:cubicBezTo>
                    <a:pt x="31116" y="140428"/>
                    <a:pt x="31809" y="142737"/>
                    <a:pt x="27422" y="145277"/>
                  </a:cubicBezTo>
                  <a:cubicBezTo>
                    <a:pt x="26498" y="146663"/>
                    <a:pt x="26498" y="148279"/>
                    <a:pt x="30654" y="151050"/>
                  </a:cubicBezTo>
                  <a:cubicBezTo>
                    <a:pt x="35272" y="154052"/>
                    <a:pt x="37350" y="157285"/>
                    <a:pt x="33425" y="160286"/>
                  </a:cubicBezTo>
                  <a:cubicBezTo>
                    <a:pt x="30885" y="163981"/>
                    <a:pt x="32963" y="166521"/>
                    <a:pt x="39197" y="168137"/>
                  </a:cubicBezTo>
                  <a:cubicBezTo>
                    <a:pt x="44277" y="168830"/>
                    <a:pt x="47279" y="170215"/>
                    <a:pt x="45662" y="173679"/>
                  </a:cubicBezTo>
                  <a:cubicBezTo>
                    <a:pt x="45432" y="175065"/>
                    <a:pt x="44739" y="176219"/>
                    <a:pt x="47048" y="177374"/>
                  </a:cubicBezTo>
                  <a:cubicBezTo>
                    <a:pt x="49588" y="178759"/>
                    <a:pt x="51897" y="180145"/>
                    <a:pt x="51435" y="182454"/>
                  </a:cubicBezTo>
                  <a:cubicBezTo>
                    <a:pt x="53975" y="184070"/>
                    <a:pt x="55360" y="185917"/>
                    <a:pt x="55591" y="188457"/>
                  </a:cubicBezTo>
                  <a:cubicBezTo>
                    <a:pt x="56284" y="191228"/>
                    <a:pt x="57207" y="194230"/>
                    <a:pt x="58131" y="197001"/>
                  </a:cubicBezTo>
                  <a:cubicBezTo>
                    <a:pt x="57900" y="199079"/>
                    <a:pt x="57669" y="201157"/>
                    <a:pt x="57207" y="203235"/>
                  </a:cubicBezTo>
                  <a:cubicBezTo>
                    <a:pt x="56746" y="204390"/>
                    <a:pt x="56053" y="205775"/>
                    <a:pt x="55360" y="206930"/>
                  </a:cubicBezTo>
                  <a:cubicBezTo>
                    <a:pt x="56053" y="209008"/>
                    <a:pt x="56515" y="211086"/>
                    <a:pt x="56976" y="213165"/>
                  </a:cubicBezTo>
                  <a:cubicBezTo>
                    <a:pt x="58362" y="211779"/>
                    <a:pt x="59055" y="209239"/>
                    <a:pt x="59285" y="205083"/>
                  </a:cubicBezTo>
                  <a:cubicBezTo>
                    <a:pt x="59055" y="201850"/>
                    <a:pt x="59285" y="198617"/>
                    <a:pt x="59978" y="195154"/>
                  </a:cubicBezTo>
                  <a:cubicBezTo>
                    <a:pt x="62980" y="190997"/>
                    <a:pt x="64365" y="187072"/>
                    <a:pt x="64365" y="183839"/>
                  </a:cubicBezTo>
                  <a:cubicBezTo>
                    <a:pt x="62749" y="180606"/>
                    <a:pt x="62518" y="177374"/>
                    <a:pt x="65751" y="174372"/>
                  </a:cubicBezTo>
                  <a:cubicBezTo>
                    <a:pt x="70138" y="169292"/>
                    <a:pt x="68290" y="166290"/>
                    <a:pt x="64827" y="163750"/>
                  </a:cubicBezTo>
                  <a:cubicBezTo>
                    <a:pt x="58593" y="159825"/>
                    <a:pt x="61825" y="154514"/>
                    <a:pt x="65981" y="148972"/>
                  </a:cubicBezTo>
                  <a:cubicBezTo>
                    <a:pt x="70599" y="144815"/>
                    <a:pt x="68521" y="142506"/>
                    <a:pt x="62749" y="142737"/>
                  </a:cubicBezTo>
                  <a:close/>
                  <a:moveTo>
                    <a:pt x="5255" y="176912"/>
                  </a:moveTo>
                  <a:cubicBezTo>
                    <a:pt x="1330" y="175988"/>
                    <a:pt x="-1671" y="180837"/>
                    <a:pt x="1792" y="185225"/>
                  </a:cubicBezTo>
                  <a:cubicBezTo>
                    <a:pt x="3870" y="187303"/>
                    <a:pt x="5025" y="190074"/>
                    <a:pt x="868" y="193999"/>
                  </a:cubicBezTo>
                  <a:cubicBezTo>
                    <a:pt x="-1210" y="197232"/>
                    <a:pt x="637" y="199310"/>
                    <a:pt x="4332" y="201157"/>
                  </a:cubicBezTo>
                  <a:cubicBezTo>
                    <a:pt x="6641" y="203005"/>
                    <a:pt x="7103" y="204852"/>
                    <a:pt x="5717" y="207392"/>
                  </a:cubicBezTo>
                  <a:cubicBezTo>
                    <a:pt x="4101" y="211317"/>
                    <a:pt x="6410" y="214319"/>
                    <a:pt x="12875" y="215935"/>
                  </a:cubicBezTo>
                  <a:cubicBezTo>
                    <a:pt x="15415" y="216166"/>
                    <a:pt x="16800" y="216859"/>
                    <a:pt x="17031" y="218706"/>
                  </a:cubicBezTo>
                  <a:cubicBezTo>
                    <a:pt x="16569" y="221246"/>
                    <a:pt x="17493" y="223555"/>
                    <a:pt x="19802" y="225634"/>
                  </a:cubicBezTo>
                  <a:cubicBezTo>
                    <a:pt x="23496" y="234408"/>
                    <a:pt x="25805" y="232330"/>
                    <a:pt x="27652" y="225634"/>
                  </a:cubicBezTo>
                  <a:cubicBezTo>
                    <a:pt x="25574" y="218475"/>
                    <a:pt x="31116" y="216166"/>
                    <a:pt x="38043" y="214319"/>
                  </a:cubicBezTo>
                  <a:cubicBezTo>
                    <a:pt x="43354" y="209932"/>
                    <a:pt x="42892" y="207161"/>
                    <a:pt x="40121" y="205083"/>
                  </a:cubicBezTo>
                  <a:cubicBezTo>
                    <a:pt x="36657" y="202081"/>
                    <a:pt x="36657" y="199772"/>
                    <a:pt x="39659" y="198386"/>
                  </a:cubicBezTo>
                  <a:cubicBezTo>
                    <a:pt x="45893" y="192614"/>
                    <a:pt x="43354" y="190997"/>
                    <a:pt x="39890" y="189843"/>
                  </a:cubicBezTo>
                  <a:cubicBezTo>
                    <a:pt x="34579" y="189843"/>
                    <a:pt x="35272" y="187534"/>
                    <a:pt x="36657" y="185455"/>
                  </a:cubicBezTo>
                  <a:cubicBezTo>
                    <a:pt x="38505" y="180837"/>
                    <a:pt x="37812" y="178528"/>
                    <a:pt x="34579" y="178528"/>
                  </a:cubicBezTo>
                  <a:cubicBezTo>
                    <a:pt x="30423" y="177605"/>
                    <a:pt x="26729" y="176450"/>
                    <a:pt x="26729" y="173448"/>
                  </a:cubicBezTo>
                  <a:cubicBezTo>
                    <a:pt x="26036" y="170215"/>
                    <a:pt x="24651" y="167214"/>
                    <a:pt x="19802" y="166983"/>
                  </a:cubicBezTo>
                  <a:cubicBezTo>
                    <a:pt x="16800" y="166983"/>
                    <a:pt x="13568" y="166521"/>
                    <a:pt x="12413" y="171601"/>
                  </a:cubicBezTo>
                  <a:cubicBezTo>
                    <a:pt x="11721" y="175065"/>
                    <a:pt x="9412" y="176681"/>
                    <a:pt x="5255" y="176912"/>
                  </a:cubicBezTo>
                  <a:close/>
                  <a:moveTo>
                    <a:pt x="69214" y="231175"/>
                  </a:moveTo>
                  <a:cubicBezTo>
                    <a:pt x="62287" y="231868"/>
                    <a:pt x="62056" y="228635"/>
                    <a:pt x="63903" y="225172"/>
                  </a:cubicBezTo>
                  <a:cubicBezTo>
                    <a:pt x="65289" y="221939"/>
                    <a:pt x="68060" y="218706"/>
                    <a:pt x="65751" y="216397"/>
                  </a:cubicBezTo>
                  <a:cubicBezTo>
                    <a:pt x="64134" y="213395"/>
                    <a:pt x="64365" y="211779"/>
                    <a:pt x="67367" y="210394"/>
                  </a:cubicBezTo>
                  <a:cubicBezTo>
                    <a:pt x="74063" y="208546"/>
                    <a:pt x="71523" y="206468"/>
                    <a:pt x="69214" y="204159"/>
                  </a:cubicBezTo>
                  <a:cubicBezTo>
                    <a:pt x="66674" y="198386"/>
                    <a:pt x="72908" y="195615"/>
                    <a:pt x="76603" y="197694"/>
                  </a:cubicBezTo>
                  <a:cubicBezTo>
                    <a:pt x="79604" y="200695"/>
                    <a:pt x="82144" y="200234"/>
                    <a:pt x="84453" y="196539"/>
                  </a:cubicBezTo>
                  <a:cubicBezTo>
                    <a:pt x="87455" y="193075"/>
                    <a:pt x="91380" y="192383"/>
                    <a:pt x="96460" y="193999"/>
                  </a:cubicBezTo>
                  <a:cubicBezTo>
                    <a:pt x="100385" y="195385"/>
                    <a:pt x="101540" y="198155"/>
                    <a:pt x="99692" y="202543"/>
                  </a:cubicBezTo>
                  <a:cubicBezTo>
                    <a:pt x="97614" y="205775"/>
                    <a:pt x="98076" y="208085"/>
                    <a:pt x="100616" y="209932"/>
                  </a:cubicBezTo>
                  <a:cubicBezTo>
                    <a:pt x="104541" y="211317"/>
                    <a:pt x="105696" y="214088"/>
                    <a:pt x="103387" y="217321"/>
                  </a:cubicBezTo>
                  <a:cubicBezTo>
                    <a:pt x="100616" y="218014"/>
                    <a:pt x="97153" y="218014"/>
                    <a:pt x="95998" y="221246"/>
                  </a:cubicBezTo>
                  <a:cubicBezTo>
                    <a:pt x="97614" y="226095"/>
                    <a:pt x="96922" y="229328"/>
                    <a:pt x="92535" y="229790"/>
                  </a:cubicBezTo>
                  <a:cubicBezTo>
                    <a:pt x="89764" y="229790"/>
                    <a:pt x="88609" y="231637"/>
                    <a:pt x="88840" y="234870"/>
                  </a:cubicBezTo>
                  <a:cubicBezTo>
                    <a:pt x="89533" y="239719"/>
                    <a:pt x="86300" y="243875"/>
                    <a:pt x="79604" y="247108"/>
                  </a:cubicBezTo>
                  <a:cubicBezTo>
                    <a:pt x="74756" y="246877"/>
                    <a:pt x="74756" y="244337"/>
                    <a:pt x="75448" y="241335"/>
                  </a:cubicBezTo>
                  <a:cubicBezTo>
                    <a:pt x="78912" y="235794"/>
                    <a:pt x="74756" y="230945"/>
                    <a:pt x="69214" y="231175"/>
                  </a:cubicBezTo>
                  <a:close/>
                  <a:moveTo>
                    <a:pt x="42430" y="277588"/>
                  </a:moveTo>
                  <a:cubicBezTo>
                    <a:pt x="40121" y="277588"/>
                    <a:pt x="37350" y="276895"/>
                    <a:pt x="35041" y="277819"/>
                  </a:cubicBezTo>
                  <a:cubicBezTo>
                    <a:pt x="33194" y="279666"/>
                    <a:pt x="31116" y="281052"/>
                    <a:pt x="28114" y="278050"/>
                  </a:cubicBezTo>
                  <a:cubicBezTo>
                    <a:pt x="23727" y="273663"/>
                    <a:pt x="19571" y="274125"/>
                    <a:pt x="15184" y="276895"/>
                  </a:cubicBezTo>
                  <a:cubicBezTo>
                    <a:pt x="11028" y="274125"/>
                    <a:pt x="9873" y="270661"/>
                    <a:pt x="9181" y="266735"/>
                  </a:cubicBezTo>
                  <a:cubicBezTo>
                    <a:pt x="11028" y="263272"/>
                    <a:pt x="8488" y="262117"/>
                    <a:pt x="6872" y="260501"/>
                  </a:cubicBezTo>
                  <a:cubicBezTo>
                    <a:pt x="2023" y="258192"/>
                    <a:pt x="3639" y="256575"/>
                    <a:pt x="5948" y="254959"/>
                  </a:cubicBezTo>
                  <a:cubicBezTo>
                    <a:pt x="11951" y="252188"/>
                    <a:pt x="11721" y="249648"/>
                    <a:pt x="10797" y="247108"/>
                  </a:cubicBezTo>
                  <a:cubicBezTo>
                    <a:pt x="11490" y="242952"/>
                    <a:pt x="18878" y="241566"/>
                    <a:pt x="21649" y="244568"/>
                  </a:cubicBezTo>
                  <a:cubicBezTo>
                    <a:pt x="22342" y="247570"/>
                    <a:pt x="24882" y="248263"/>
                    <a:pt x="27883" y="248955"/>
                  </a:cubicBezTo>
                  <a:cubicBezTo>
                    <a:pt x="28345" y="250803"/>
                    <a:pt x="30192" y="252188"/>
                    <a:pt x="33194" y="253343"/>
                  </a:cubicBezTo>
                  <a:cubicBezTo>
                    <a:pt x="32270" y="256345"/>
                    <a:pt x="32040" y="259115"/>
                    <a:pt x="35272" y="261194"/>
                  </a:cubicBezTo>
                  <a:cubicBezTo>
                    <a:pt x="40352" y="262810"/>
                    <a:pt x="41737" y="265581"/>
                    <a:pt x="38966" y="269737"/>
                  </a:cubicBezTo>
                  <a:cubicBezTo>
                    <a:pt x="38966" y="272739"/>
                    <a:pt x="40352" y="275279"/>
                    <a:pt x="42430" y="277588"/>
                  </a:cubicBezTo>
                  <a:close/>
                  <a:moveTo>
                    <a:pt x="30654" y="220323"/>
                  </a:moveTo>
                  <a:cubicBezTo>
                    <a:pt x="28807" y="223555"/>
                    <a:pt x="31116" y="227481"/>
                    <a:pt x="29731" y="230945"/>
                  </a:cubicBezTo>
                  <a:cubicBezTo>
                    <a:pt x="24882" y="232792"/>
                    <a:pt x="26960" y="236486"/>
                    <a:pt x="30192" y="240181"/>
                  </a:cubicBezTo>
                  <a:cubicBezTo>
                    <a:pt x="32732" y="241797"/>
                    <a:pt x="32732" y="243414"/>
                    <a:pt x="30423" y="244568"/>
                  </a:cubicBezTo>
                  <a:cubicBezTo>
                    <a:pt x="27191" y="247801"/>
                    <a:pt x="29038" y="250341"/>
                    <a:pt x="35734" y="252419"/>
                  </a:cubicBezTo>
                  <a:cubicBezTo>
                    <a:pt x="38274" y="253343"/>
                    <a:pt x="41968" y="253805"/>
                    <a:pt x="40352" y="257037"/>
                  </a:cubicBezTo>
                  <a:cubicBezTo>
                    <a:pt x="38966" y="260732"/>
                    <a:pt x="40814" y="263503"/>
                    <a:pt x="45893" y="264888"/>
                  </a:cubicBezTo>
                  <a:cubicBezTo>
                    <a:pt x="52589" y="264888"/>
                    <a:pt x="55822" y="266966"/>
                    <a:pt x="55822" y="270892"/>
                  </a:cubicBezTo>
                  <a:cubicBezTo>
                    <a:pt x="55591" y="273432"/>
                    <a:pt x="58362" y="275048"/>
                    <a:pt x="61594" y="276665"/>
                  </a:cubicBezTo>
                  <a:cubicBezTo>
                    <a:pt x="68290" y="277126"/>
                    <a:pt x="68983" y="279435"/>
                    <a:pt x="68983" y="282206"/>
                  </a:cubicBezTo>
                  <a:cubicBezTo>
                    <a:pt x="70599" y="284054"/>
                    <a:pt x="72447" y="285901"/>
                    <a:pt x="75679" y="287979"/>
                  </a:cubicBezTo>
                  <a:cubicBezTo>
                    <a:pt x="80297" y="294214"/>
                    <a:pt x="83761" y="301141"/>
                    <a:pt x="84684" y="308992"/>
                  </a:cubicBezTo>
                  <a:cubicBezTo>
                    <a:pt x="85146" y="309454"/>
                    <a:pt x="85608" y="309685"/>
                    <a:pt x="86070" y="310146"/>
                  </a:cubicBezTo>
                  <a:cubicBezTo>
                    <a:pt x="85839" y="306452"/>
                    <a:pt x="85377" y="302988"/>
                    <a:pt x="84222" y="299525"/>
                  </a:cubicBezTo>
                  <a:cubicBezTo>
                    <a:pt x="83530" y="297677"/>
                    <a:pt x="83068" y="296061"/>
                    <a:pt x="82606" y="294214"/>
                  </a:cubicBezTo>
                  <a:cubicBezTo>
                    <a:pt x="83530" y="292135"/>
                    <a:pt x="82837" y="290288"/>
                    <a:pt x="82375" y="288441"/>
                  </a:cubicBezTo>
                  <a:cubicBezTo>
                    <a:pt x="81221" y="287055"/>
                    <a:pt x="81452" y="285439"/>
                    <a:pt x="82606" y="283823"/>
                  </a:cubicBezTo>
                  <a:cubicBezTo>
                    <a:pt x="83761" y="279435"/>
                    <a:pt x="83530" y="275279"/>
                    <a:pt x="82144" y="271585"/>
                  </a:cubicBezTo>
                  <a:cubicBezTo>
                    <a:pt x="77757" y="267890"/>
                    <a:pt x="78681" y="264195"/>
                    <a:pt x="80066" y="260501"/>
                  </a:cubicBezTo>
                  <a:cubicBezTo>
                    <a:pt x="84222" y="256575"/>
                    <a:pt x="85839" y="251495"/>
                    <a:pt x="78450" y="249879"/>
                  </a:cubicBezTo>
                  <a:cubicBezTo>
                    <a:pt x="73601" y="248032"/>
                    <a:pt x="71754" y="245030"/>
                    <a:pt x="73139" y="241105"/>
                  </a:cubicBezTo>
                  <a:cubicBezTo>
                    <a:pt x="75679" y="238795"/>
                    <a:pt x="74756" y="233254"/>
                    <a:pt x="69907" y="233254"/>
                  </a:cubicBezTo>
                  <a:cubicBezTo>
                    <a:pt x="63442" y="233254"/>
                    <a:pt x="59978" y="231175"/>
                    <a:pt x="61825" y="225634"/>
                  </a:cubicBezTo>
                  <a:cubicBezTo>
                    <a:pt x="62518" y="220323"/>
                    <a:pt x="58131" y="217552"/>
                    <a:pt x="53051" y="220554"/>
                  </a:cubicBezTo>
                  <a:cubicBezTo>
                    <a:pt x="51204" y="223325"/>
                    <a:pt x="48433" y="222170"/>
                    <a:pt x="45432" y="220554"/>
                  </a:cubicBezTo>
                  <a:cubicBezTo>
                    <a:pt x="43815" y="216859"/>
                    <a:pt x="41275" y="215012"/>
                    <a:pt x="37581" y="215935"/>
                  </a:cubicBezTo>
                  <a:cubicBezTo>
                    <a:pt x="33887" y="216859"/>
                    <a:pt x="31809" y="218706"/>
                    <a:pt x="30654" y="220323"/>
                  </a:cubicBezTo>
                  <a:close/>
                  <a:moveTo>
                    <a:pt x="30423" y="281745"/>
                  </a:moveTo>
                  <a:cubicBezTo>
                    <a:pt x="27652" y="281975"/>
                    <a:pt x="25805" y="279897"/>
                    <a:pt x="23727" y="277588"/>
                  </a:cubicBezTo>
                  <a:cubicBezTo>
                    <a:pt x="21187" y="275048"/>
                    <a:pt x="13568" y="276895"/>
                    <a:pt x="14491" y="281514"/>
                  </a:cubicBezTo>
                  <a:cubicBezTo>
                    <a:pt x="14260" y="284285"/>
                    <a:pt x="17724" y="287055"/>
                    <a:pt x="16339" y="289595"/>
                  </a:cubicBezTo>
                  <a:cubicBezTo>
                    <a:pt x="12413" y="293290"/>
                    <a:pt x="12875" y="295830"/>
                    <a:pt x="17493" y="297446"/>
                  </a:cubicBezTo>
                  <a:cubicBezTo>
                    <a:pt x="20495" y="298370"/>
                    <a:pt x="21649" y="300448"/>
                    <a:pt x="21187" y="303219"/>
                  </a:cubicBezTo>
                  <a:cubicBezTo>
                    <a:pt x="20726" y="307375"/>
                    <a:pt x="22111" y="310146"/>
                    <a:pt x="27191" y="310146"/>
                  </a:cubicBezTo>
                  <a:cubicBezTo>
                    <a:pt x="31116" y="309915"/>
                    <a:pt x="34349" y="311301"/>
                    <a:pt x="35734" y="315919"/>
                  </a:cubicBezTo>
                  <a:cubicBezTo>
                    <a:pt x="36888" y="323077"/>
                    <a:pt x="41045" y="324925"/>
                    <a:pt x="46124" y="324232"/>
                  </a:cubicBezTo>
                  <a:cubicBezTo>
                    <a:pt x="49819" y="318921"/>
                    <a:pt x="54667" y="318459"/>
                    <a:pt x="60209" y="319845"/>
                  </a:cubicBezTo>
                  <a:cubicBezTo>
                    <a:pt x="64596" y="322846"/>
                    <a:pt x="67367" y="323077"/>
                    <a:pt x="68752" y="320306"/>
                  </a:cubicBezTo>
                  <a:cubicBezTo>
                    <a:pt x="71061" y="318921"/>
                    <a:pt x="72447" y="317766"/>
                    <a:pt x="75217" y="317766"/>
                  </a:cubicBezTo>
                  <a:cubicBezTo>
                    <a:pt x="78219" y="315226"/>
                    <a:pt x="72216" y="309685"/>
                    <a:pt x="70368" y="305528"/>
                  </a:cubicBezTo>
                  <a:cubicBezTo>
                    <a:pt x="69676" y="301834"/>
                    <a:pt x="68521" y="298601"/>
                    <a:pt x="62749" y="299063"/>
                  </a:cubicBezTo>
                  <a:cubicBezTo>
                    <a:pt x="58824" y="298601"/>
                    <a:pt x="55129" y="297677"/>
                    <a:pt x="54667" y="290750"/>
                  </a:cubicBezTo>
                  <a:cubicBezTo>
                    <a:pt x="54898" y="286594"/>
                    <a:pt x="53282" y="286594"/>
                    <a:pt x="51204" y="287286"/>
                  </a:cubicBezTo>
                  <a:cubicBezTo>
                    <a:pt x="47510" y="287517"/>
                    <a:pt x="44046" y="287286"/>
                    <a:pt x="42892" y="283592"/>
                  </a:cubicBezTo>
                  <a:cubicBezTo>
                    <a:pt x="40814" y="279897"/>
                    <a:pt x="38736" y="276895"/>
                    <a:pt x="35503" y="279205"/>
                  </a:cubicBezTo>
                  <a:cubicBezTo>
                    <a:pt x="34349" y="280590"/>
                    <a:pt x="32732" y="281283"/>
                    <a:pt x="30423" y="281745"/>
                  </a:cubicBezTo>
                  <a:close/>
                  <a:moveTo>
                    <a:pt x="42892" y="265812"/>
                  </a:moveTo>
                  <a:cubicBezTo>
                    <a:pt x="43354" y="267197"/>
                    <a:pt x="42661" y="268814"/>
                    <a:pt x="41045" y="270892"/>
                  </a:cubicBezTo>
                  <a:cubicBezTo>
                    <a:pt x="42430" y="272970"/>
                    <a:pt x="43584" y="275279"/>
                    <a:pt x="43354" y="278281"/>
                  </a:cubicBezTo>
                  <a:cubicBezTo>
                    <a:pt x="42892" y="281052"/>
                    <a:pt x="43815" y="283592"/>
                    <a:pt x="47971" y="285208"/>
                  </a:cubicBezTo>
                  <a:cubicBezTo>
                    <a:pt x="49819" y="285670"/>
                    <a:pt x="51897" y="285208"/>
                    <a:pt x="53975" y="284746"/>
                  </a:cubicBezTo>
                  <a:cubicBezTo>
                    <a:pt x="50050" y="278743"/>
                    <a:pt x="47510" y="272508"/>
                    <a:pt x="46124" y="266043"/>
                  </a:cubicBezTo>
                  <a:cubicBezTo>
                    <a:pt x="45201" y="265812"/>
                    <a:pt x="44046" y="265812"/>
                    <a:pt x="42892" y="265812"/>
                  </a:cubicBezTo>
                  <a:close/>
                  <a:moveTo>
                    <a:pt x="55822" y="276434"/>
                  </a:moveTo>
                  <a:cubicBezTo>
                    <a:pt x="59285" y="282899"/>
                    <a:pt x="63211" y="289365"/>
                    <a:pt x="67598" y="295599"/>
                  </a:cubicBezTo>
                  <a:cubicBezTo>
                    <a:pt x="68521" y="292366"/>
                    <a:pt x="69445" y="289365"/>
                    <a:pt x="70368" y="286363"/>
                  </a:cubicBezTo>
                  <a:cubicBezTo>
                    <a:pt x="68290" y="286132"/>
                    <a:pt x="67367" y="285208"/>
                    <a:pt x="67598" y="283823"/>
                  </a:cubicBezTo>
                  <a:cubicBezTo>
                    <a:pt x="66905" y="280821"/>
                    <a:pt x="65751" y="278281"/>
                    <a:pt x="61825" y="278281"/>
                  </a:cubicBezTo>
                  <a:cubicBezTo>
                    <a:pt x="59978" y="278050"/>
                    <a:pt x="58131" y="277819"/>
                    <a:pt x="55822" y="276434"/>
                  </a:cubicBezTo>
                  <a:close/>
                  <a:moveTo>
                    <a:pt x="58362" y="290057"/>
                  </a:moveTo>
                  <a:cubicBezTo>
                    <a:pt x="56746" y="294445"/>
                    <a:pt x="57900" y="297677"/>
                    <a:pt x="65058" y="298139"/>
                  </a:cubicBezTo>
                  <a:cubicBezTo>
                    <a:pt x="62518" y="295368"/>
                    <a:pt x="60209" y="292828"/>
                    <a:pt x="58362" y="290057"/>
                  </a:cubicBezTo>
                  <a:close/>
                  <a:moveTo>
                    <a:pt x="73601" y="289595"/>
                  </a:moveTo>
                  <a:cubicBezTo>
                    <a:pt x="73370" y="294214"/>
                    <a:pt x="72677" y="298139"/>
                    <a:pt x="69907" y="299063"/>
                  </a:cubicBezTo>
                  <a:cubicBezTo>
                    <a:pt x="70368" y="300448"/>
                    <a:pt x="71061" y="301834"/>
                    <a:pt x="71523" y="302988"/>
                  </a:cubicBezTo>
                  <a:cubicBezTo>
                    <a:pt x="75910" y="303912"/>
                    <a:pt x="79143" y="305759"/>
                    <a:pt x="82144" y="307837"/>
                  </a:cubicBezTo>
                  <a:cubicBezTo>
                    <a:pt x="82144" y="300448"/>
                    <a:pt x="80066" y="294214"/>
                    <a:pt x="73601" y="289595"/>
                  </a:cubicBezTo>
                  <a:close/>
                  <a:moveTo>
                    <a:pt x="71292" y="287055"/>
                  </a:moveTo>
                  <a:cubicBezTo>
                    <a:pt x="71061" y="290750"/>
                    <a:pt x="70368" y="293983"/>
                    <a:pt x="68521" y="296292"/>
                  </a:cubicBezTo>
                  <a:cubicBezTo>
                    <a:pt x="68752" y="296985"/>
                    <a:pt x="69214" y="297677"/>
                    <a:pt x="69445" y="298139"/>
                  </a:cubicBezTo>
                  <a:cubicBezTo>
                    <a:pt x="71985" y="295599"/>
                    <a:pt x="72677" y="292366"/>
                    <a:pt x="72677" y="288672"/>
                  </a:cubicBezTo>
                  <a:cubicBezTo>
                    <a:pt x="72216" y="288210"/>
                    <a:pt x="71754" y="287517"/>
                    <a:pt x="71292" y="287055"/>
                  </a:cubicBezTo>
                  <a:close/>
                  <a:moveTo>
                    <a:pt x="52820" y="270892"/>
                  </a:moveTo>
                  <a:cubicBezTo>
                    <a:pt x="56053" y="280590"/>
                    <a:pt x="61133" y="289826"/>
                    <a:pt x="68290" y="298370"/>
                  </a:cubicBezTo>
                  <a:cubicBezTo>
                    <a:pt x="67598" y="298139"/>
                    <a:pt x="66674" y="298139"/>
                    <a:pt x="65981" y="298139"/>
                  </a:cubicBezTo>
                  <a:cubicBezTo>
                    <a:pt x="58824" y="289826"/>
                    <a:pt x="53513" y="281283"/>
                    <a:pt x="49588" y="272277"/>
                  </a:cubicBezTo>
                  <a:cubicBezTo>
                    <a:pt x="48202" y="270199"/>
                    <a:pt x="47741" y="268583"/>
                    <a:pt x="48433" y="267197"/>
                  </a:cubicBezTo>
                  <a:cubicBezTo>
                    <a:pt x="50050" y="266274"/>
                    <a:pt x="53051" y="266735"/>
                    <a:pt x="52820" y="270892"/>
                  </a:cubicBezTo>
                  <a:close/>
                  <a:moveTo>
                    <a:pt x="110776" y="233715"/>
                  </a:moveTo>
                  <a:cubicBezTo>
                    <a:pt x="107774" y="233485"/>
                    <a:pt x="103618" y="233946"/>
                    <a:pt x="102694" y="239488"/>
                  </a:cubicBezTo>
                  <a:cubicBezTo>
                    <a:pt x="103849" y="243183"/>
                    <a:pt x="101771" y="245261"/>
                    <a:pt x="97153" y="245954"/>
                  </a:cubicBezTo>
                  <a:cubicBezTo>
                    <a:pt x="94844" y="245030"/>
                    <a:pt x="92996" y="246877"/>
                    <a:pt x="94613" y="250803"/>
                  </a:cubicBezTo>
                  <a:cubicBezTo>
                    <a:pt x="95075" y="252881"/>
                    <a:pt x="95536" y="254959"/>
                    <a:pt x="96691" y="257037"/>
                  </a:cubicBezTo>
                  <a:cubicBezTo>
                    <a:pt x="98538" y="258654"/>
                    <a:pt x="98538" y="261194"/>
                    <a:pt x="95305" y="263272"/>
                  </a:cubicBezTo>
                  <a:cubicBezTo>
                    <a:pt x="90918" y="265581"/>
                    <a:pt x="90687" y="269968"/>
                    <a:pt x="94844" y="276434"/>
                  </a:cubicBezTo>
                  <a:cubicBezTo>
                    <a:pt x="96922" y="278050"/>
                    <a:pt x="96922" y="280128"/>
                    <a:pt x="95998" y="282437"/>
                  </a:cubicBezTo>
                  <a:cubicBezTo>
                    <a:pt x="95767" y="285901"/>
                    <a:pt x="96691" y="292135"/>
                    <a:pt x="97614" y="298832"/>
                  </a:cubicBezTo>
                  <a:cubicBezTo>
                    <a:pt x="99692" y="304374"/>
                    <a:pt x="101771" y="309915"/>
                    <a:pt x="103849" y="315457"/>
                  </a:cubicBezTo>
                  <a:cubicBezTo>
                    <a:pt x="104080" y="314072"/>
                    <a:pt x="104541" y="312686"/>
                    <a:pt x="104772" y="311532"/>
                  </a:cubicBezTo>
                  <a:cubicBezTo>
                    <a:pt x="102001" y="305528"/>
                    <a:pt x="102001" y="300448"/>
                    <a:pt x="105003" y="296292"/>
                  </a:cubicBezTo>
                  <a:cubicBezTo>
                    <a:pt x="109852" y="290750"/>
                    <a:pt x="114701" y="288441"/>
                    <a:pt x="119550" y="285208"/>
                  </a:cubicBezTo>
                  <a:cubicBezTo>
                    <a:pt x="129247" y="277588"/>
                    <a:pt x="126707" y="276434"/>
                    <a:pt x="125091" y="274586"/>
                  </a:cubicBezTo>
                  <a:cubicBezTo>
                    <a:pt x="121859" y="270430"/>
                    <a:pt x="125322" y="267659"/>
                    <a:pt x="128555" y="264888"/>
                  </a:cubicBezTo>
                  <a:cubicBezTo>
                    <a:pt x="135482" y="257961"/>
                    <a:pt x="134558" y="256345"/>
                    <a:pt x="132480" y="255190"/>
                  </a:cubicBezTo>
                  <a:cubicBezTo>
                    <a:pt x="129016" y="252650"/>
                    <a:pt x="128786" y="249879"/>
                    <a:pt x="131787" y="247108"/>
                  </a:cubicBezTo>
                  <a:cubicBezTo>
                    <a:pt x="135712" y="242721"/>
                    <a:pt x="134789" y="241335"/>
                    <a:pt x="132942" y="240181"/>
                  </a:cubicBezTo>
                  <a:cubicBezTo>
                    <a:pt x="128786" y="239257"/>
                    <a:pt x="128786" y="237179"/>
                    <a:pt x="129709" y="234639"/>
                  </a:cubicBezTo>
                  <a:cubicBezTo>
                    <a:pt x="130633" y="229097"/>
                    <a:pt x="128324" y="227019"/>
                    <a:pt x="124860" y="226095"/>
                  </a:cubicBezTo>
                  <a:cubicBezTo>
                    <a:pt x="121859" y="225634"/>
                    <a:pt x="119088" y="226788"/>
                    <a:pt x="116548" y="229328"/>
                  </a:cubicBezTo>
                  <a:cubicBezTo>
                    <a:pt x="116086" y="233023"/>
                    <a:pt x="114008" y="234408"/>
                    <a:pt x="110776" y="233715"/>
                  </a:cubicBezTo>
                  <a:close/>
                  <a:moveTo>
                    <a:pt x="85377" y="285901"/>
                  </a:moveTo>
                  <a:cubicBezTo>
                    <a:pt x="92073" y="292828"/>
                    <a:pt x="95998" y="300448"/>
                    <a:pt x="99000" y="308530"/>
                  </a:cubicBezTo>
                  <a:cubicBezTo>
                    <a:pt x="96460" y="304835"/>
                    <a:pt x="93920" y="301141"/>
                    <a:pt x="90918" y="297677"/>
                  </a:cubicBezTo>
                  <a:cubicBezTo>
                    <a:pt x="88840" y="295830"/>
                    <a:pt x="86762" y="293983"/>
                    <a:pt x="84684" y="292135"/>
                  </a:cubicBezTo>
                  <a:cubicBezTo>
                    <a:pt x="83068" y="287979"/>
                    <a:pt x="83299" y="285901"/>
                    <a:pt x="85377" y="285901"/>
                  </a:cubicBezTo>
                  <a:close/>
                  <a:moveTo>
                    <a:pt x="73370" y="307837"/>
                  </a:moveTo>
                  <a:cubicBezTo>
                    <a:pt x="83068" y="311532"/>
                    <a:pt x="89995" y="316843"/>
                    <a:pt x="95998" y="322846"/>
                  </a:cubicBezTo>
                  <a:cubicBezTo>
                    <a:pt x="98769" y="323770"/>
                    <a:pt x="100847" y="325617"/>
                    <a:pt x="101771" y="328157"/>
                  </a:cubicBezTo>
                  <a:cubicBezTo>
                    <a:pt x="102925" y="325848"/>
                    <a:pt x="101771" y="324232"/>
                    <a:pt x="100385" y="322615"/>
                  </a:cubicBezTo>
                  <a:cubicBezTo>
                    <a:pt x="99000" y="321461"/>
                    <a:pt x="97614" y="320075"/>
                    <a:pt x="96460" y="318921"/>
                  </a:cubicBezTo>
                  <a:cubicBezTo>
                    <a:pt x="89302" y="312917"/>
                    <a:pt x="81682" y="307837"/>
                    <a:pt x="72447" y="304835"/>
                  </a:cubicBezTo>
                  <a:cubicBezTo>
                    <a:pt x="72677" y="305759"/>
                    <a:pt x="72908" y="306683"/>
                    <a:pt x="73370" y="307837"/>
                  </a:cubicBezTo>
                  <a:close/>
                  <a:moveTo>
                    <a:pt x="84684" y="294445"/>
                  </a:moveTo>
                  <a:cubicBezTo>
                    <a:pt x="85608" y="299525"/>
                    <a:pt x="86531" y="304605"/>
                    <a:pt x="87455" y="309685"/>
                  </a:cubicBezTo>
                  <a:cubicBezTo>
                    <a:pt x="93458" y="314072"/>
                    <a:pt x="98076" y="318690"/>
                    <a:pt x="102001" y="323770"/>
                  </a:cubicBezTo>
                  <a:cubicBezTo>
                    <a:pt x="102463" y="321461"/>
                    <a:pt x="102925" y="319152"/>
                    <a:pt x="103387" y="317074"/>
                  </a:cubicBezTo>
                  <a:cubicBezTo>
                    <a:pt x="101771" y="314303"/>
                    <a:pt x="100154" y="311763"/>
                    <a:pt x="98076" y="309223"/>
                  </a:cubicBezTo>
                  <a:cubicBezTo>
                    <a:pt x="95998" y="307606"/>
                    <a:pt x="94613" y="305759"/>
                    <a:pt x="93689" y="303681"/>
                  </a:cubicBezTo>
                  <a:cubicBezTo>
                    <a:pt x="92073" y="299525"/>
                    <a:pt x="89071" y="296523"/>
                    <a:pt x="84684" y="294445"/>
                  </a:cubicBezTo>
                  <a:close/>
                  <a:moveTo>
                    <a:pt x="74063" y="310608"/>
                  </a:moveTo>
                  <a:cubicBezTo>
                    <a:pt x="77065" y="313841"/>
                    <a:pt x="79604" y="317535"/>
                    <a:pt x="80990" y="321692"/>
                  </a:cubicBezTo>
                  <a:cubicBezTo>
                    <a:pt x="82837" y="325848"/>
                    <a:pt x="85146" y="326772"/>
                    <a:pt x="87686" y="324925"/>
                  </a:cubicBezTo>
                  <a:cubicBezTo>
                    <a:pt x="91611" y="323539"/>
                    <a:pt x="95305" y="323539"/>
                    <a:pt x="98307" y="327003"/>
                  </a:cubicBezTo>
                  <a:cubicBezTo>
                    <a:pt x="102001" y="336239"/>
                    <a:pt x="97845" y="340857"/>
                    <a:pt x="103849" y="340857"/>
                  </a:cubicBezTo>
                  <a:cubicBezTo>
                    <a:pt x="100616" y="336470"/>
                    <a:pt x="103618" y="332545"/>
                    <a:pt x="100847" y="329081"/>
                  </a:cubicBezTo>
                  <a:cubicBezTo>
                    <a:pt x="99231" y="326310"/>
                    <a:pt x="97153" y="324001"/>
                    <a:pt x="94151" y="322615"/>
                  </a:cubicBezTo>
                  <a:cubicBezTo>
                    <a:pt x="88148" y="317074"/>
                    <a:pt x="81913" y="311994"/>
                    <a:pt x="74063" y="310608"/>
                  </a:cubicBezTo>
                  <a:close/>
                  <a:moveTo>
                    <a:pt x="108236" y="306221"/>
                  </a:moveTo>
                  <a:cubicBezTo>
                    <a:pt x="106388" y="311994"/>
                    <a:pt x="104080" y="317074"/>
                    <a:pt x="103387" y="324232"/>
                  </a:cubicBezTo>
                  <a:cubicBezTo>
                    <a:pt x="103387" y="325848"/>
                    <a:pt x="103618" y="327234"/>
                    <a:pt x="103618" y="328619"/>
                  </a:cubicBezTo>
                  <a:cubicBezTo>
                    <a:pt x="103156" y="330005"/>
                    <a:pt x="102694" y="331159"/>
                    <a:pt x="103156" y="333237"/>
                  </a:cubicBezTo>
                  <a:cubicBezTo>
                    <a:pt x="103849" y="337625"/>
                    <a:pt x="105234" y="340395"/>
                    <a:pt x="107312" y="341319"/>
                  </a:cubicBezTo>
                  <a:cubicBezTo>
                    <a:pt x="105696" y="338086"/>
                    <a:pt x="105465" y="334623"/>
                    <a:pt x="105465" y="331159"/>
                  </a:cubicBezTo>
                  <a:cubicBezTo>
                    <a:pt x="105696" y="322846"/>
                    <a:pt x="107774" y="314765"/>
                    <a:pt x="110776" y="306683"/>
                  </a:cubicBezTo>
                  <a:cubicBezTo>
                    <a:pt x="110314" y="305759"/>
                    <a:pt x="109621" y="305528"/>
                    <a:pt x="108236" y="306221"/>
                  </a:cubicBezTo>
                  <a:close/>
                  <a:moveTo>
                    <a:pt x="50280" y="344321"/>
                  </a:moveTo>
                  <a:cubicBezTo>
                    <a:pt x="55360" y="347323"/>
                    <a:pt x="61363" y="350094"/>
                    <a:pt x="59516" y="355174"/>
                  </a:cubicBezTo>
                  <a:cubicBezTo>
                    <a:pt x="64596" y="356559"/>
                    <a:pt x="67367" y="358637"/>
                    <a:pt x="68290" y="361177"/>
                  </a:cubicBezTo>
                  <a:cubicBezTo>
                    <a:pt x="72216" y="357945"/>
                    <a:pt x="76603" y="355405"/>
                    <a:pt x="81682" y="360023"/>
                  </a:cubicBezTo>
                  <a:cubicBezTo>
                    <a:pt x="83991" y="364179"/>
                    <a:pt x="86993" y="365103"/>
                    <a:pt x="90918" y="363255"/>
                  </a:cubicBezTo>
                  <a:cubicBezTo>
                    <a:pt x="96229" y="361870"/>
                    <a:pt x="99462" y="363486"/>
                    <a:pt x="100385" y="367643"/>
                  </a:cubicBezTo>
                  <a:lnTo>
                    <a:pt x="105003" y="366026"/>
                  </a:lnTo>
                  <a:lnTo>
                    <a:pt x="108928" y="366488"/>
                  </a:lnTo>
                  <a:lnTo>
                    <a:pt x="116086" y="367412"/>
                  </a:lnTo>
                  <a:lnTo>
                    <a:pt x="118395" y="367643"/>
                  </a:lnTo>
                  <a:lnTo>
                    <a:pt x="124860" y="368566"/>
                  </a:lnTo>
                  <a:cubicBezTo>
                    <a:pt x="123475" y="364410"/>
                    <a:pt x="121859" y="360946"/>
                    <a:pt x="117702" y="360715"/>
                  </a:cubicBezTo>
                  <a:cubicBezTo>
                    <a:pt x="112623" y="360485"/>
                    <a:pt x="108467" y="359099"/>
                    <a:pt x="111930" y="350786"/>
                  </a:cubicBezTo>
                  <a:cubicBezTo>
                    <a:pt x="109852" y="343628"/>
                    <a:pt x="106850" y="340857"/>
                    <a:pt x="102694" y="342705"/>
                  </a:cubicBezTo>
                  <a:cubicBezTo>
                    <a:pt x="99000" y="341319"/>
                    <a:pt x="97614" y="339472"/>
                    <a:pt x="98307" y="336932"/>
                  </a:cubicBezTo>
                  <a:cubicBezTo>
                    <a:pt x="96229" y="327465"/>
                    <a:pt x="92535" y="324694"/>
                    <a:pt x="86993" y="328388"/>
                  </a:cubicBezTo>
                  <a:cubicBezTo>
                    <a:pt x="83991" y="328619"/>
                    <a:pt x="82837" y="329081"/>
                    <a:pt x="82375" y="326079"/>
                  </a:cubicBezTo>
                  <a:cubicBezTo>
                    <a:pt x="78219" y="318690"/>
                    <a:pt x="73832" y="317305"/>
                    <a:pt x="69676" y="322154"/>
                  </a:cubicBezTo>
                  <a:cubicBezTo>
                    <a:pt x="67829" y="324232"/>
                    <a:pt x="65981" y="325848"/>
                    <a:pt x="62749" y="323770"/>
                  </a:cubicBezTo>
                  <a:cubicBezTo>
                    <a:pt x="57207" y="317766"/>
                    <a:pt x="46586" y="321923"/>
                    <a:pt x="48433" y="330005"/>
                  </a:cubicBezTo>
                  <a:cubicBezTo>
                    <a:pt x="51435" y="332083"/>
                    <a:pt x="53282" y="334623"/>
                    <a:pt x="53744" y="337625"/>
                  </a:cubicBezTo>
                  <a:cubicBezTo>
                    <a:pt x="51666" y="339703"/>
                    <a:pt x="50511" y="342012"/>
                    <a:pt x="50280" y="344321"/>
                  </a:cubicBezTo>
                  <a:close/>
                  <a:moveTo>
                    <a:pt x="115855" y="327926"/>
                  </a:moveTo>
                  <a:cubicBezTo>
                    <a:pt x="111006" y="332775"/>
                    <a:pt x="110083" y="337394"/>
                    <a:pt x="117933" y="340626"/>
                  </a:cubicBezTo>
                  <a:cubicBezTo>
                    <a:pt x="120242" y="341781"/>
                    <a:pt x="120704" y="343397"/>
                    <a:pt x="120473" y="345475"/>
                  </a:cubicBezTo>
                  <a:cubicBezTo>
                    <a:pt x="119319" y="349170"/>
                    <a:pt x="121397" y="351017"/>
                    <a:pt x="126707" y="351248"/>
                  </a:cubicBezTo>
                  <a:cubicBezTo>
                    <a:pt x="129709" y="352172"/>
                    <a:pt x="132018" y="353326"/>
                    <a:pt x="130402" y="357021"/>
                  </a:cubicBezTo>
                  <a:cubicBezTo>
                    <a:pt x="128555" y="361408"/>
                    <a:pt x="131325" y="362332"/>
                    <a:pt x="134789" y="363025"/>
                  </a:cubicBezTo>
                  <a:cubicBezTo>
                    <a:pt x="138021" y="364872"/>
                    <a:pt x="138252" y="367643"/>
                    <a:pt x="135482" y="371337"/>
                  </a:cubicBezTo>
                  <a:cubicBezTo>
                    <a:pt x="135251" y="374570"/>
                    <a:pt x="136867" y="377341"/>
                    <a:pt x="140099" y="379650"/>
                  </a:cubicBezTo>
                  <a:cubicBezTo>
                    <a:pt x="140330" y="381266"/>
                    <a:pt x="140561" y="382652"/>
                    <a:pt x="140792" y="384268"/>
                  </a:cubicBezTo>
                  <a:cubicBezTo>
                    <a:pt x="142178" y="385654"/>
                    <a:pt x="143794" y="386808"/>
                    <a:pt x="145179" y="388194"/>
                  </a:cubicBezTo>
                  <a:cubicBezTo>
                    <a:pt x="147026" y="384730"/>
                    <a:pt x="147950" y="381728"/>
                    <a:pt x="149104" y="378726"/>
                  </a:cubicBezTo>
                  <a:cubicBezTo>
                    <a:pt x="147719" y="374801"/>
                    <a:pt x="147488" y="371337"/>
                    <a:pt x="147719" y="368105"/>
                  </a:cubicBezTo>
                  <a:lnTo>
                    <a:pt x="146103" y="366257"/>
                  </a:lnTo>
                  <a:lnTo>
                    <a:pt x="141947" y="360946"/>
                  </a:lnTo>
                  <a:lnTo>
                    <a:pt x="138252" y="355635"/>
                  </a:lnTo>
                  <a:lnTo>
                    <a:pt x="135251" y="349863"/>
                  </a:lnTo>
                  <a:lnTo>
                    <a:pt x="132711" y="343859"/>
                  </a:lnTo>
                  <a:lnTo>
                    <a:pt x="130633" y="337394"/>
                  </a:lnTo>
                  <a:lnTo>
                    <a:pt x="129478" y="330928"/>
                  </a:lnTo>
                  <a:lnTo>
                    <a:pt x="129016" y="323539"/>
                  </a:lnTo>
                  <a:lnTo>
                    <a:pt x="129940" y="317997"/>
                  </a:lnTo>
                  <a:cubicBezTo>
                    <a:pt x="128093" y="319614"/>
                    <a:pt x="125553" y="319383"/>
                    <a:pt x="122782" y="316843"/>
                  </a:cubicBezTo>
                  <a:cubicBezTo>
                    <a:pt x="119550" y="316843"/>
                    <a:pt x="116317" y="315457"/>
                    <a:pt x="114239" y="320768"/>
                  </a:cubicBezTo>
                  <a:cubicBezTo>
                    <a:pt x="113777" y="323077"/>
                    <a:pt x="114239" y="325386"/>
                    <a:pt x="115855" y="327926"/>
                  </a:cubicBezTo>
                  <a:close/>
                  <a:moveTo>
                    <a:pt x="130864" y="375955"/>
                  </a:moveTo>
                  <a:lnTo>
                    <a:pt x="145641" y="390272"/>
                  </a:lnTo>
                  <a:cubicBezTo>
                    <a:pt x="145872" y="391888"/>
                    <a:pt x="145179" y="393043"/>
                    <a:pt x="145410" y="394659"/>
                  </a:cubicBezTo>
                  <a:cubicBezTo>
                    <a:pt x="140099" y="389348"/>
                    <a:pt x="135943" y="384037"/>
                    <a:pt x="130864" y="378726"/>
                  </a:cubicBezTo>
                  <a:lnTo>
                    <a:pt x="130864" y="375955"/>
                  </a:lnTo>
                  <a:close/>
                  <a:moveTo>
                    <a:pt x="150952" y="378265"/>
                  </a:moveTo>
                  <a:cubicBezTo>
                    <a:pt x="148643" y="384499"/>
                    <a:pt x="147257" y="390734"/>
                    <a:pt x="147257" y="396968"/>
                  </a:cubicBezTo>
                  <a:lnTo>
                    <a:pt x="148874" y="389579"/>
                  </a:lnTo>
                  <a:lnTo>
                    <a:pt x="150490" y="381959"/>
                  </a:lnTo>
                  <a:lnTo>
                    <a:pt x="151183" y="378265"/>
                  </a:lnTo>
                  <a:lnTo>
                    <a:pt x="150952" y="378265"/>
                  </a:lnTo>
                  <a:close/>
                  <a:moveTo>
                    <a:pt x="145872" y="401586"/>
                  </a:moveTo>
                  <a:cubicBezTo>
                    <a:pt x="145641" y="399739"/>
                    <a:pt x="145641" y="397661"/>
                    <a:pt x="145641" y="395814"/>
                  </a:cubicBezTo>
                  <a:lnTo>
                    <a:pt x="130864" y="380574"/>
                  </a:lnTo>
                  <a:lnTo>
                    <a:pt x="130633" y="386346"/>
                  </a:lnTo>
                  <a:cubicBezTo>
                    <a:pt x="132018" y="390041"/>
                    <a:pt x="134096" y="393505"/>
                    <a:pt x="137098" y="396737"/>
                  </a:cubicBezTo>
                  <a:cubicBezTo>
                    <a:pt x="138021" y="401355"/>
                    <a:pt x="140792" y="405512"/>
                    <a:pt x="143563" y="409668"/>
                  </a:cubicBezTo>
                  <a:lnTo>
                    <a:pt x="144948" y="405050"/>
                  </a:lnTo>
                  <a:lnTo>
                    <a:pt x="145872" y="401586"/>
                  </a:lnTo>
                  <a:close/>
                  <a:moveTo>
                    <a:pt x="143563" y="409899"/>
                  </a:moveTo>
                  <a:cubicBezTo>
                    <a:pt x="137791" y="406205"/>
                    <a:pt x="134096" y="399046"/>
                    <a:pt x="130633" y="392119"/>
                  </a:cubicBezTo>
                  <a:lnTo>
                    <a:pt x="130402" y="407821"/>
                  </a:lnTo>
                  <a:cubicBezTo>
                    <a:pt x="135251" y="409437"/>
                    <a:pt x="138945" y="411054"/>
                    <a:pt x="142408" y="413132"/>
                  </a:cubicBezTo>
                  <a:lnTo>
                    <a:pt x="142639" y="412901"/>
                  </a:lnTo>
                  <a:lnTo>
                    <a:pt x="143563" y="409899"/>
                  </a:lnTo>
                  <a:close/>
                  <a:moveTo>
                    <a:pt x="98769" y="368335"/>
                  </a:moveTo>
                  <a:cubicBezTo>
                    <a:pt x="97383" y="364641"/>
                    <a:pt x="95075" y="363717"/>
                    <a:pt x="91611" y="365334"/>
                  </a:cubicBezTo>
                  <a:cubicBezTo>
                    <a:pt x="88609" y="366719"/>
                    <a:pt x="85608" y="367412"/>
                    <a:pt x="81682" y="363486"/>
                  </a:cubicBezTo>
                  <a:cubicBezTo>
                    <a:pt x="77757" y="358175"/>
                    <a:pt x="73832" y="357714"/>
                    <a:pt x="69907" y="362101"/>
                  </a:cubicBezTo>
                  <a:cubicBezTo>
                    <a:pt x="68752" y="364410"/>
                    <a:pt x="67136" y="366026"/>
                    <a:pt x="62749" y="364641"/>
                  </a:cubicBezTo>
                  <a:cubicBezTo>
                    <a:pt x="60209" y="360485"/>
                    <a:pt x="56284" y="360715"/>
                    <a:pt x="51435" y="363255"/>
                  </a:cubicBezTo>
                  <a:cubicBezTo>
                    <a:pt x="48664" y="366488"/>
                    <a:pt x="48895" y="369259"/>
                    <a:pt x="52589" y="371799"/>
                  </a:cubicBezTo>
                  <a:cubicBezTo>
                    <a:pt x="56515" y="373646"/>
                    <a:pt x="56746" y="376417"/>
                    <a:pt x="53744" y="380112"/>
                  </a:cubicBezTo>
                  <a:cubicBezTo>
                    <a:pt x="53051" y="381497"/>
                    <a:pt x="53051" y="382652"/>
                    <a:pt x="53744" y="383806"/>
                  </a:cubicBezTo>
                  <a:lnTo>
                    <a:pt x="55360" y="383345"/>
                  </a:lnTo>
                  <a:lnTo>
                    <a:pt x="65058" y="380343"/>
                  </a:lnTo>
                  <a:lnTo>
                    <a:pt x="74756" y="377110"/>
                  </a:lnTo>
                  <a:lnTo>
                    <a:pt x="84222" y="373646"/>
                  </a:lnTo>
                  <a:lnTo>
                    <a:pt x="93920" y="370183"/>
                  </a:lnTo>
                  <a:lnTo>
                    <a:pt x="98769" y="368335"/>
                  </a:lnTo>
                  <a:close/>
                  <a:moveTo>
                    <a:pt x="141716" y="415210"/>
                  </a:moveTo>
                  <a:cubicBezTo>
                    <a:pt x="138021" y="414286"/>
                    <a:pt x="134327" y="413594"/>
                    <a:pt x="130402" y="413363"/>
                  </a:cubicBezTo>
                  <a:lnTo>
                    <a:pt x="130402" y="415210"/>
                  </a:lnTo>
                  <a:lnTo>
                    <a:pt x="130402" y="417057"/>
                  </a:lnTo>
                  <a:cubicBezTo>
                    <a:pt x="133865" y="417288"/>
                    <a:pt x="137329" y="417750"/>
                    <a:pt x="140561" y="418443"/>
                  </a:cubicBezTo>
                  <a:lnTo>
                    <a:pt x="141716" y="415210"/>
                  </a:lnTo>
                  <a:close/>
                  <a:moveTo>
                    <a:pt x="149566" y="370183"/>
                  </a:moveTo>
                  <a:cubicBezTo>
                    <a:pt x="149335" y="372492"/>
                    <a:pt x="150259" y="374108"/>
                    <a:pt x="151644" y="375032"/>
                  </a:cubicBezTo>
                  <a:lnTo>
                    <a:pt x="151875" y="374339"/>
                  </a:lnTo>
                  <a:lnTo>
                    <a:pt x="151875" y="372954"/>
                  </a:lnTo>
                  <a:lnTo>
                    <a:pt x="149797" y="370414"/>
                  </a:lnTo>
                  <a:lnTo>
                    <a:pt x="149566" y="370183"/>
                  </a:lnTo>
                  <a:close/>
                  <a:moveTo>
                    <a:pt x="53051" y="347785"/>
                  </a:moveTo>
                  <a:cubicBezTo>
                    <a:pt x="46817" y="343397"/>
                    <a:pt x="41506" y="344090"/>
                    <a:pt x="36427" y="346861"/>
                  </a:cubicBezTo>
                  <a:cubicBezTo>
                    <a:pt x="38966" y="352403"/>
                    <a:pt x="42892" y="356097"/>
                    <a:pt x="49588" y="356097"/>
                  </a:cubicBezTo>
                  <a:cubicBezTo>
                    <a:pt x="50973" y="353095"/>
                    <a:pt x="52128" y="350555"/>
                    <a:pt x="53051" y="347785"/>
                  </a:cubicBezTo>
                  <a:close/>
                  <a:moveTo>
                    <a:pt x="54667" y="349401"/>
                  </a:moveTo>
                  <a:cubicBezTo>
                    <a:pt x="57438" y="349863"/>
                    <a:pt x="60902" y="356097"/>
                    <a:pt x="52359" y="357021"/>
                  </a:cubicBezTo>
                  <a:cubicBezTo>
                    <a:pt x="53513" y="354481"/>
                    <a:pt x="53975" y="351941"/>
                    <a:pt x="54667" y="349401"/>
                  </a:cubicBezTo>
                  <a:close/>
                  <a:moveTo>
                    <a:pt x="112623" y="298139"/>
                  </a:moveTo>
                  <a:cubicBezTo>
                    <a:pt x="114008" y="299986"/>
                    <a:pt x="116548" y="301141"/>
                    <a:pt x="120011" y="302065"/>
                  </a:cubicBezTo>
                  <a:cubicBezTo>
                    <a:pt x="124398" y="297677"/>
                    <a:pt x="124860" y="293983"/>
                    <a:pt x="121859" y="290981"/>
                  </a:cubicBezTo>
                  <a:cubicBezTo>
                    <a:pt x="118626" y="291905"/>
                    <a:pt x="115624" y="292597"/>
                    <a:pt x="112623" y="298139"/>
                  </a:cubicBezTo>
                  <a:close/>
                  <a:moveTo>
                    <a:pt x="111006" y="301141"/>
                  </a:moveTo>
                  <a:cubicBezTo>
                    <a:pt x="111006" y="302757"/>
                    <a:pt x="111468" y="304374"/>
                    <a:pt x="112392" y="305990"/>
                  </a:cubicBezTo>
                  <a:cubicBezTo>
                    <a:pt x="114932" y="305990"/>
                    <a:pt x="117241" y="305297"/>
                    <a:pt x="119319" y="303681"/>
                  </a:cubicBezTo>
                  <a:cubicBezTo>
                    <a:pt x="116317" y="301834"/>
                    <a:pt x="113546" y="300910"/>
                    <a:pt x="111006" y="301141"/>
                  </a:cubicBezTo>
                  <a:close/>
                  <a:moveTo>
                    <a:pt x="15415" y="230252"/>
                  </a:moveTo>
                  <a:cubicBezTo>
                    <a:pt x="13568" y="231406"/>
                    <a:pt x="11721" y="232561"/>
                    <a:pt x="10104" y="234639"/>
                  </a:cubicBezTo>
                  <a:cubicBezTo>
                    <a:pt x="5255" y="230021"/>
                    <a:pt x="4563" y="227481"/>
                    <a:pt x="5948" y="225865"/>
                  </a:cubicBezTo>
                  <a:cubicBezTo>
                    <a:pt x="8257" y="224248"/>
                    <a:pt x="11490" y="226095"/>
                    <a:pt x="15415" y="230252"/>
                  </a:cubicBezTo>
                  <a:close/>
                  <a:moveTo>
                    <a:pt x="16569" y="231637"/>
                  </a:moveTo>
                  <a:cubicBezTo>
                    <a:pt x="15184" y="233254"/>
                    <a:pt x="13568" y="234870"/>
                    <a:pt x="12182" y="236486"/>
                  </a:cubicBezTo>
                  <a:cubicBezTo>
                    <a:pt x="13568" y="238103"/>
                    <a:pt x="15646" y="239026"/>
                    <a:pt x="18878" y="237410"/>
                  </a:cubicBezTo>
                  <a:cubicBezTo>
                    <a:pt x="20956" y="234870"/>
                    <a:pt x="19340" y="231406"/>
                    <a:pt x="16569" y="231637"/>
                  </a:cubicBezTo>
                  <a:close/>
                  <a:moveTo>
                    <a:pt x="25805" y="167906"/>
                  </a:moveTo>
                  <a:cubicBezTo>
                    <a:pt x="27652" y="169523"/>
                    <a:pt x="28807" y="171370"/>
                    <a:pt x="28345" y="173448"/>
                  </a:cubicBezTo>
                  <a:cubicBezTo>
                    <a:pt x="31116" y="176450"/>
                    <a:pt x="33425" y="176681"/>
                    <a:pt x="35503" y="176219"/>
                  </a:cubicBezTo>
                  <a:cubicBezTo>
                    <a:pt x="34810" y="172525"/>
                    <a:pt x="33425" y="169754"/>
                    <a:pt x="31347" y="168830"/>
                  </a:cubicBezTo>
                  <a:cubicBezTo>
                    <a:pt x="30192" y="168137"/>
                    <a:pt x="29038" y="166752"/>
                    <a:pt x="27883" y="165135"/>
                  </a:cubicBezTo>
                  <a:cubicBezTo>
                    <a:pt x="27191" y="166059"/>
                    <a:pt x="26498" y="166983"/>
                    <a:pt x="25805" y="167906"/>
                  </a:cubicBezTo>
                  <a:close/>
                  <a:moveTo>
                    <a:pt x="40583" y="181761"/>
                  </a:moveTo>
                  <a:cubicBezTo>
                    <a:pt x="47741" y="191459"/>
                    <a:pt x="53282" y="203466"/>
                    <a:pt x="56284" y="218245"/>
                  </a:cubicBezTo>
                  <a:cubicBezTo>
                    <a:pt x="55591" y="218475"/>
                    <a:pt x="54898" y="218475"/>
                    <a:pt x="54206" y="218706"/>
                  </a:cubicBezTo>
                  <a:cubicBezTo>
                    <a:pt x="51897" y="210394"/>
                    <a:pt x="49588" y="202081"/>
                    <a:pt x="45201" y="194923"/>
                  </a:cubicBezTo>
                  <a:cubicBezTo>
                    <a:pt x="46124" y="191921"/>
                    <a:pt x="44739" y="190535"/>
                    <a:pt x="42199" y="189843"/>
                  </a:cubicBezTo>
                  <a:cubicBezTo>
                    <a:pt x="39659" y="189381"/>
                    <a:pt x="38043" y="188688"/>
                    <a:pt x="37350" y="187534"/>
                  </a:cubicBezTo>
                  <a:cubicBezTo>
                    <a:pt x="38505" y="185686"/>
                    <a:pt x="39428" y="183839"/>
                    <a:pt x="40583" y="181761"/>
                  </a:cubicBezTo>
                  <a:close/>
                  <a:moveTo>
                    <a:pt x="43815" y="197232"/>
                  </a:moveTo>
                  <a:cubicBezTo>
                    <a:pt x="47971" y="203466"/>
                    <a:pt x="51666" y="210163"/>
                    <a:pt x="52820" y="218937"/>
                  </a:cubicBezTo>
                  <a:cubicBezTo>
                    <a:pt x="51204" y="220785"/>
                    <a:pt x="49357" y="221246"/>
                    <a:pt x="46817" y="220323"/>
                  </a:cubicBezTo>
                  <a:cubicBezTo>
                    <a:pt x="45893" y="217090"/>
                    <a:pt x="44046" y="215012"/>
                    <a:pt x="40583" y="214088"/>
                  </a:cubicBezTo>
                  <a:cubicBezTo>
                    <a:pt x="46124" y="209470"/>
                    <a:pt x="44508" y="206930"/>
                    <a:pt x="41968" y="204621"/>
                  </a:cubicBezTo>
                  <a:cubicBezTo>
                    <a:pt x="36888" y="201619"/>
                    <a:pt x="40583" y="199541"/>
                    <a:pt x="43815" y="197232"/>
                  </a:cubicBezTo>
                  <a:close/>
                  <a:moveTo>
                    <a:pt x="33887" y="169292"/>
                  </a:moveTo>
                  <a:cubicBezTo>
                    <a:pt x="35041" y="172294"/>
                    <a:pt x="35734" y="175757"/>
                    <a:pt x="38736" y="175988"/>
                  </a:cubicBezTo>
                  <a:cubicBezTo>
                    <a:pt x="45432" y="185225"/>
                    <a:pt x="51204" y="194692"/>
                    <a:pt x="54437" y="205545"/>
                  </a:cubicBezTo>
                  <a:cubicBezTo>
                    <a:pt x="57669" y="201619"/>
                    <a:pt x="56284" y="195846"/>
                    <a:pt x="53513" y="190074"/>
                  </a:cubicBezTo>
                  <a:cubicBezTo>
                    <a:pt x="52359" y="184532"/>
                    <a:pt x="48895" y="181299"/>
                    <a:pt x="44277" y="179452"/>
                  </a:cubicBezTo>
                  <a:cubicBezTo>
                    <a:pt x="41275" y="177374"/>
                    <a:pt x="39659" y="175295"/>
                    <a:pt x="41275" y="173217"/>
                  </a:cubicBezTo>
                  <a:cubicBezTo>
                    <a:pt x="41737" y="169523"/>
                    <a:pt x="38736" y="168830"/>
                    <a:pt x="33887" y="169292"/>
                  </a:cubicBezTo>
                  <a:close/>
                  <a:moveTo>
                    <a:pt x="60440" y="202081"/>
                  </a:moveTo>
                  <a:cubicBezTo>
                    <a:pt x="60902" y="203235"/>
                    <a:pt x="61133" y="204621"/>
                    <a:pt x="61594" y="205775"/>
                  </a:cubicBezTo>
                  <a:cubicBezTo>
                    <a:pt x="65751" y="197925"/>
                    <a:pt x="71754" y="192845"/>
                    <a:pt x="78681" y="188919"/>
                  </a:cubicBezTo>
                  <a:cubicBezTo>
                    <a:pt x="77757" y="188226"/>
                    <a:pt x="77065" y="187534"/>
                    <a:pt x="76141" y="187072"/>
                  </a:cubicBezTo>
                  <a:cubicBezTo>
                    <a:pt x="70599" y="191228"/>
                    <a:pt x="65289" y="196308"/>
                    <a:pt x="60440" y="202081"/>
                  </a:cubicBezTo>
                  <a:close/>
                  <a:moveTo>
                    <a:pt x="79835" y="180145"/>
                  </a:moveTo>
                  <a:cubicBezTo>
                    <a:pt x="83068" y="181530"/>
                    <a:pt x="85146" y="183839"/>
                    <a:pt x="86993" y="186148"/>
                  </a:cubicBezTo>
                  <a:cubicBezTo>
                    <a:pt x="84684" y="187534"/>
                    <a:pt x="82606" y="188457"/>
                    <a:pt x="79373" y="187072"/>
                  </a:cubicBezTo>
                  <a:cubicBezTo>
                    <a:pt x="76834" y="183839"/>
                    <a:pt x="77988" y="181992"/>
                    <a:pt x="79835" y="180145"/>
                  </a:cubicBezTo>
                  <a:close/>
                  <a:moveTo>
                    <a:pt x="81452" y="178297"/>
                  </a:moveTo>
                  <a:cubicBezTo>
                    <a:pt x="83761" y="180837"/>
                    <a:pt x="85839" y="183146"/>
                    <a:pt x="89302" y="183839"/>
                  </a:cubicBezTo>
                  <a:cubicBezTo>
                    <a:pt x="95536" y="177143"/>
                    <a:pt x="97845" y="172755"/>
                    <a:pt x="94382" y="171139"/>
                  </a:cubicBezTo>
                  <a:cubicBezTo>
                    <a:pt x="90918" y="170446"/>
                    <a:pt x="86531" y="173217"/>
                    <a:pt x="81452" y="178297"/>
                  </a:cubicBezTo>
                  <a:close/>
                  <a:moveTo>
                    <a:pt x="19802" y="164905"/>
                  </a:moveTo>
                  <a:cubicBezTo>
                    <a:pt x="21418" y="165366"/>
                    <a:pt x="23265" y="166059"/>
                    <a:pt x="24651" y="166983"/>
                  </a:cubicBezTo>
                  <a:cubicBezTo>
                    <a:pt x="27883" y="163519"/>
                    <a:pt x="28114" y="161441"/>
                    <a:pt x="26036" y="160517"/>
                  </a:cubicBezTo>
                  <a:cubicBezTo>
                    <a:pt x="23496" y="161441"/>
                    <a:pt x="21187" y="162595"/>
                    <a:pt x="19802" y="164905"/>
                  </a:cubicBezTo>
                  <a:close/>
                  <a:moveTo>
                    <a:pt x="17724" y="163288"/>
                  </a:moveTo>
                  <a:cubicBezTo>
                    <a:pt x="19802" y="161210"/>
                    <a:pt x="22342" y="159825"/>
                    <a:pt x="24882" y="159132"/>
                  </a:cubicBezTo>
                  <a:cubicBezTo>
                    <a:pt x="23958" y="152205"/>
                    <a:pt x="20264" y="150357"/>
                    <a:pt x="15415" y="150357"/>
                  </a:cubicBezTo>
                  <a:cubicBezTo>
                    <a:pt x="13337" y="154514"/>
                    <a:pt x="13337" y="158670"/>
                    <a:pt x="17724" y="163288"/>
                  </a:cubicBezTo>
                  <a:close/>
                  <a:moveTo>
                    <a:pt x="130171" y="56839"/>
                  </a:moveTo>
                  <a:cubicBezTo>
                    <a:pt x="131094" y="56146"/>
                    <a:pt x="132018" y="55454"/>
                    <a:pt x="132942" y="54761"/>
                  </a:cubicBezTo>
                  <a:cubicBezTo>
                    <a:pt x="133403" y="51297"/>
                    <a:pt x="135482" y="47141"/>
                    <a:pt x="137560" y="43215"/>
                  </a:cubicBezTo>
                  <a:cubicBezTo>
                    <a:pt x="136636" y="43446"/>
                    <a:pt x="135943" y="43677"/>
                    <a:pt x="135251" y="43908"/>
                  </a:cubicBezTo>
                  <a:cubicBezTo>
                    <a:pt x="132711" y="48295"/>
                    <a:pt x="130633" y="52683"/>
                    <a:pt x="130171" y="56839"/>
                  </a:cubicBezTo>
                  <a:close/>
                  <a:moveTo>
                    <a:pt x="133865" y="36750"/>
                  </a:moveTo>
                  <a:cubicBezTo>
                    <a:pt x="132711" y="41368"/>
                    <a:pt x="138483" y="42292"/>
                    <a:pt x="142178" y="37212"/>
                  </a:cubicBezTo>
                  <a:cubicBezTo>
                    <a:pt x="139407" y="36288"/>
                    <a:pt x="136636" y="35826"/>
                    <a:pt x="133865" y="36750"/>
                  </a:cubicBezTo>
                  <a:close/>
                  <a:moveTo>
                    <a:pt x="133865" y="34441"/>
                  </a:moveTo>
                  <a:cubicBezTo>
                    <a:pt x="137791" y="33979"/>
                    <a:pt x="141023" y="34210"/>
                    <a:pt x="144256" y="34672"/>
                  </a:cubicBezTo>
                  <a:cubicBezTo>
                    <a:pt x="146565" y="28437"/>
                    <a:pt x="147257" y="24512"/>
                    <a:pt x="146334" y="22895"/>
                  </a:cubicBezTo>
                  <a:cubicBezTo>
                    <a:pt x="142178" y="23357"/>
                    <a:pt x="138252" y="24281"/>
                    <a:pt x="133865" y="34441"/>
                  </a:cubicBezTo>
                  <a:close/>
                  <a:moveTo>
                    <a:pt x="207752" y="28668"/>
                  </a:moveTo>
                  <a:cubicBezTo>
                    <a:pt x="211678" y="26359"/>
                    <a:pt x="216065" y="25205"/>
                    <a:pt x="220914" y="25435"/>
                  </a:cubicBezTo>
                  <a:cubicBezTo>
                    <a:pt x="221606" y="29361"/>
                    <a:pt x="217681" y="31439"/>
                    <a:pt x="213063" y="33286"/>
                  </a:cubicBezTo>
                  <a:cubicBezTo>
                    <a:pt x="210061" y="32132"/>
                    <a:pt x="208676" y="30515"/>
                    <a:pt x="207752" y="28668"/>
                  </a:cubicBezTo>
                  <a:close/>
                  <a:moveTo>
                    <a:pt x="205674" y="29592"/>
                  </a:moveTo>
                  <a:cubicBezTo>
                    <a:pt x="200133" y="32363"/>
                    <a:pt x="202673" y="37674"/>
                    <a:pt x="209830" y="34210"/>
                  </a:cubicBezTo>
                  <a:cubicBezTo>
                    <a:pt x="207522" y="32825"/>
                    <a:pt x="206136" y="31439"/>
                    <a:pt x="205674" y="29592"/>
                  </a:cubicBezTo>
                  <a:close/>
                  <a:moveTo>
                    <a:pt x="197593" y="1652"/>
                  </a:moveTo>
                  <a:cubicBezTo>
                    <a:pt x="192975" y="2806"/>
                    <a:pt x="191128" y="6039"/>
                    <a:pt x="187433" y="7655"/>
                  </a:cubicBezTo>
                  <a:cubicBezTo>
                    <a:pt x="180276" y="4423"/>
                    <a:pt x="178659" y="8348"/>
                    <a:pt x="175658" y="10657"/>
                  </a:cubicBezTo>
                  <a:cubicBezTo>
                    <a:pt x="173118" y="14121"/>
                    <a:pt x="169885" y="15275"/>
                    <a:pt x="165729" y="14814"/>
                  </a:cubicBezTo>
                  <a:cubicBezTo>
                    <a:pt x="159495" y="18277"/>
                    <a:pt x="157186" y="23588"/>
                    <a:pt x="156955" y="29823"/>
                  </a:cubicBezTo>
                  <a:cubicBezTo>
                    <a:pt x="160418" y="29361"/>
                    <a:pt x="163189" y="27052"/>
                    <a:pt x="165036" y="22434"/>
                  </a:cubicBezTo>
                  <a:cubicBezTo>
                    <a:pt x="168269" y="17815"/>
                    <a:pt x="172194" y="17815"/>
                    <a:pt x="176119" y="18508"/>
                  </a:cubicBezTo>
                  <a:cubicBezTo>
                    <a:pt x="179352" y="19432"/>
                    <a:pt x="182123" y="17585"/>
                    <a:pt x="184894" y="15275"/>
                  </a:cubicBezTo>
                  <a:cubicBezTo>
                    <a:pt x="196208" y="9272"/>
                    <a:pt x="200595" y="13428"/>
                    <a:pt x="203827" y="19201"/>
                  </a:cubicBezTo>
                  <a:cubicBezTo>
                    <a:pt x="216527" y="10195"/>
                    <a:pt x="211909" y="-5045"/>
                    <a:pt x="197593" y="1652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DD9A80E2-A9A9-4EB1-9DE1-5ED5030B34D2}"/>
                </a:ext>
              </a:extLst>
            </p:cNvPr>
            <p:cNvSpPr/>
            <p:nvPr/>
          </p:nvSpPr>
          <p:spPr>
            <a:xfrm>
              <a:off x="5825280" y="2246283"/>
              <a:ext cx="644254" cy="544252"/>
            </a:xfrm>
            <a:custGeom>
              <a:avLst/>
              <a:gdLst>
                <a:gd name="connsiteX0" fmla="*/ 150191 w 644254"/>
                <a:gd name="connsiteY0" fmla="*/ 142240 h 544252"/>
                <a:gd name="connsiteX1" fmla="*/ 216228 w 644254"/>
                <a:gd name="connsiteY1" fmla="*/ 338513 h 544252"/>
                <a:gd name="connsiteX2" fmla="*/ 226618 w 644254"/>
                <a:gd name="connsiteY2" fmla="*/ 344285 h 544252"/>
                <a:gd name="connsiteX3" fmla="*/ 229158 w 644254"/>
                <a:gd name="connsiteY3" fmla="*/ 332971 h 544252"/>
                <a:gd name="connsiteX4" fmla="*/ 163121 w 644254"/>
                <a:gd name="connsiteY4" fmla="*/ 136467 h 544252"/>
                <a:gd name="connsiteX5" fmla="*/ 153655 w 644254"/>
                <a:gd name="connsiteY5" fmla="*/ 130233 h 544252"/>
                <a:gd name="connsiteX6" fmla="*/ 153655 w 644254"/>
                <a:gd name="connsiteY6" fmla="*/ 130233 h 544252"/>
                <a:gd name="connsiteX7" fmla="*/ 150191 w 644254"/>
                <a:gd name="connsiteY7" fmla="*/ 142240 h 544252"/>
                <a:gd name="connsiteX8" fmla="*/ 212072 w 644254"/>
                <a:gd name="connsiteY8" fmla="*/ 135544 h 544252"/>
                <a:gd name="connsiteX9" fmla="*/ 257097 w 644254"/>
                <a:gd name="connsiteY9" fmla="*/ 280324 h 544252"/>
                <a:gd name="connsiteX10" fmla="*/ 265871 w 644254"/>
                <a:gd name="connsiteY10" fmla="*/ 284942 h 544252"/>
                <a:gd name="connsiteX11" fmla="*/ 265871 w 644254"/>
                <a:gd name="connsiteY11" fmla="*/ 284942 h 544252"/>
                <a:gd name="connsiteX12" fmla="*/ 270489 w 644254"/>
                <a:gd name="connsiteY12" fmla="*/ 276167 h 544252"/>
                <a:gd name="connsiteX13" fmla="*/ 225464 w 644254"/>
                <a:gd name="connsiteY13" fmla="*/ 131387 h 544252"/>
                <a:gd name="connsiteX14" fmla="*/ 216690 w 644254"/>
                <a:gd name="connsiteY14" fmla="*/ 126769 h 544252"/>
                <a:gd name="connsiteX15" fmla="*/ 216690 w 644254"/>
                <a:gd name="connsiteY15" fmla="*/ 126769 h 544252"/>
                <a:gd name="connsiteX16" fmla="*/ 212072 w 644254"/>
                <a:gd name="connsiteY16" fmla="*/ 135544 h 544252"/>
                <a:gd name="connsiteX17" fmla="*/ 336987 w 644254"/>
                <a:gd name="connsiteY17" fmla="*/ 36945 h 544252"/>
                <a:gd name="connsiteX18" fmla="*/ 309741 w 644254"/>
                <a:gd name="connsiteY18" fmla="*/ 29787 h 544252"/>
                <a:gd name="connsiteX19" fmla="*/ 302353 w 644254"/>
                <a:gd name="connsiteY19" fmla="*/ 57035 h 544252"/>
                <a:gd name="connsiteX20" fmla="*/ 329829 w 644254"/>
                <a:gd name="connsiteY20" fmla="*/ 64424 h 544252"/>
                <a:gd name="connsiteX21" fmla="*/ 336987 w 644254"/>
                <a:gd name="connsiteY21" fmla="*/ 36945 h 544252"/>
                <a:gd name="connsiteX22" fmla="*/ 278339 w 644254"/>
                <a:gd name="connsiteY22" fmla="*/ 29095 h 544252"/>
                <a:gd name="connsiteX23" fmla="*/ 302583 w 644254"/>
                <a:gd name="connsiteY23" fmla="*/ 32558 h 544252"/>
                <a:gd name="connsiteX24" fmla="*/ 299351 w 644254"/>
                <a:gd name="connsiteY24" fmla="*/ 55418 h 544252"/>
                <a:gd name="connsiteX25" fmla="*/ 278339 w 644254"/>
                <a:gd name="connsiteY25" fmla="*/ 58420 h 544252"/>
                <a:gd name="connsiteX26" fmla="*/ 278339 w 644254"/>
                <a:gd name="connsiteY26" fmla="*/ 45027 h 544252"/>
                <a:gd name="connsiteX27" fmla="*/ 278339 w 644254"/>
                <a:gd name="connsiteY27" fmla="*/ 42487 h 544252"/>
                <a:gd name="connsiteX28" fmla="*/ 278339 w 644254"/>
                <a:gd name="connsiteY28" fmla="*/ 29095 h 544252"/>
                <a:gd name="connsiteX29" fmla="*/ 336756 w 644254"/>
                <a:gd name="connsiteY29" fmla="*/ 99060 h 544252"/>
                <a:gd name="connsiteX30" fmla="*/ 332600 w 644254"/>
                <a:gd name="connsiteY30" fmla="*/ 69042 h 544252"/>
                <a:gd name="connsiteX31" fmla="*/ 311819 w 644254"/>
                <a:gd name="connsiteY31" fmla="*/ 69042 h 544252"/>
                <a:gd name="connsiteX32" fmla="*/ 307432 w 644254"/>
                <a:gd name="connsiteY32" fmla="*/ 99060 h 544252"/>
                <a:gd name="connsiteX33" fmla="*/ 320824 w 644254"/>
                <a:gd name="connsiteY33" fmla="*/ 99060 h 544252"/>
                <a:gd name="connsiteX34" fmla="*/ 323364 w 644254"/>
                <a:gd name="connsiteY34" fmla="*/ 99060 h 544252"/>
                <a:gd name="connsiteX35" fmla="*/ 336756 w 644254"/>
                <a:gd name="connsiteY35" fmla="*/ 99060 h 544252"/>
                <a:gd name="connsiteX36" fmla="*/ 336756 w 644254"/>
                <a:gd name="connsiteY36" fmla="*/ 0 h 544252"/>
                <a:gd name="connsiteX37" fmla="*/ 333293 w 644254"/>
                <a:gd name="connsiteY37" fmla="*/ 25400 h 544252"/>
                <a:gd name="connsiteX38" fmla="*/ 311127 w 644254"/>
                <a:gd name="connsiteY38" fmla="*/ 25400 h 544252"/>
                <a:gd name="connsiteX39" fmla="*/ 307432 w 644254"/>
                <a:gd name="connsiteY39" fmla="*/ 0 h 544252"/>
                <a:gd name="connsiteX40" fmla="*/ 320824 w 644254"/>
                <a:gd name="connsiteY40" fmla="*/ 0 h 544252"/>
                <a:gd name="connsiteX41" fmla="*/ 323364 w 644254"/>
                <a:gd name="connsiteY41" fmla="*/ 0 h 544252"/>
                <a:gd name="connsiteX42" fmla="*/ 336756 w 644254"/>
                <a:gd name="connsiteY42" fmla="*/ 0 h 544252"/>
                <a:gd name="connsiteX43" fmla="*/ 365849 w 644254"/>
                <a:gd name="connsiteY43" fmla="*/ 29095 h 544252"/>
                <a:gd name="connsiteX44" fmla="*/ 341605 w 644254"/>
                <a:gd name="connsiteY44" fmla="*/ 32558 h 544252"/>
                <a:gd name="connsiteX45" fmla="*/ 343221 w 644254"/>
                <a:gd name="connsiteY45" fmla="*/ 34867 h 544252"/>
                <a:gd name="connsiteX46" fmla="*/ 344838 w 644254"/>
                <a:gd name="connsiteY46" fmla="*/ 55418 h 544252"/>
                <a:gd name="connsiteX47" fmla="*/ 365849 w 644254"/>
                <a:gd name="connsiteY47" fmla="*/ 58420 h 544252"/>
                <a:gd name="connsiteX48" fmla="*/ 365849 w 644254"/>
                <a:gd name="connsiteY48" fmla="*/ 45027 h 544252"/>
                <a:gd name="connsiteX49" fmla="*/ 365849 w 644254"/>
                <a:gd name="connsiteY49" fmla="*/ 42487 h 544252"/>
                <a:gd name="connsiteX50" fmla="*/ 365849 w 644254"/>
                <a:gd name="connsiteY50" fmla="*/ 29095 h 544252"/>
                <a:gd name="connsiteX51" fmla="*/ 327982 w 644254"/>
                <a:gd name="connsiteY51" fmla="*/ 410556 h 544252"/>
                <a:gd name="connsiteX52" fmla="*/ 362386 w 644254"/>
                <a:gd name="connsiteY52" fmla="*/ 438035 h 544252"/>
                <a:gd name="connsiteX53" fmla="*/ 325673 w 644254"/>
                <a:gd name="connsiteY53" fmla="*/ 455353 h 544252"/>
                <a:gd name="connsiteX54" fmla="*/ 318515 w 644254"/>
                <a:gd name="connsiteY54" fmla="*/ 455353 h 544252"/>
                <a:gd name="connsiteX55" fmla="*/ 281803 w 644254"/>
                <a:gd name="connsiteY55" fmla="*/ 438035 h 544252"/>
                <a:gd name="connsiteX56" fmla="*/ 315975 w 644254"/>
                <a:gd name="connsiteY56" fmla="*/ 410787 h 544252"/>
                <a:gd name="connsiteX57" fmla="*/ 327982 w 644254"/>
                <a:gd name="connsiteY57" fmla="*/ 410556 h 544252"/>
                <a:gd name="connsiteX58" fmla="*/ 382705 w 644254"/>
                <a:gd name="connsiteY58" fmla="*/ 365991 h 544252"/>
                <a:gd name="connsiteX59" fmla="*/ 436273 w 644254"/>
                <a:gd name="connsiteY59" fmla="*/ 338282 h 544252"/>
                <a:gd name="connsiteX60" fmla="*/ 462595 w 644254"/>
                <a:gd name="connsiteY60" fmla="*/ 344055 h 544252"/>
                <a:gd name="connsiteX61" fmla="*/ 498384 w 644254"/>
                <a:gd name="connsiteY61" fmla="*/ 377998 h 544252"/>
                <a:gd name="connsiteX62" fmla="*/ 562805 w 644254"/>
                <a:gd name="connsiteY62" fmla="*/ 351905 h 544252"/>
                <a:gd name="connsiteX63" fmla="*/ 571117 w 644254"/>
                <a:gd name="connsiteY63" fmla="*/ 362296 h 544252"/>
                <a:gd name="connsiteX64" fmla="*/ 521705 w 644254"/>
                <a:gd name="connsiteY64" fmla="*/ 391622 h 544252"/>
                <a:gd name="connsiteX65" fmla="*/ 480605 w 644254"/>
                <a:gd name="connsiteY65" fmla="*/ 387927 h 544252"/>
                <a:gd name="connsiteX66" fmla="*/ 460979 w 644254"/>
                <a:gd name="connsiteY66" fmla="*/ 364375 h 544252"/>
                <a:gd name="connsiteX67" fmla="*/ 436504 w 644254"/>
                <a:gd name="connsiteY67" fmla="*/ 357678 h 544252"/>
                <a:gd name="connsiteX68" fmla="*/ 398406 w 644254"/>
                <a:gd name="connsiteY68" fmla="*/ 379615 h 544252"/>
                <a:gd name="connsiteX69" fmla="*/ 367004 w 644254"/>
                <a:gd name="connsiteY69" fmla="*/ 377305 h 544252"/>
                <a:gd name="connsiteX70" fmla="*/ 326597 w 644254"/>
                <a:gd name="connsiteY70" fmla="*/ 346595 h 544252"/>
                <a:gd name="connsiteX71" fmla="*/ 326597 w 644254"/>
                <a:gd name="connsiteY71" fmla="*/ 347056 h 544252"/>
                <a:gd name="connsiteX72" fmla="*/ 316206 w 644254"/>
                <a:gd name="connsiteY72" fmla="*/ 347056 h 544252"/>
                <a:gd name="connsiteX73" fmla="*/ 277416 w 644254"/>
                <a:gd name="connsiteY73" fmla="*/ 377305 h 544252"/>
                <a:gd name="connsiteX74" fmla="*/ 246014 w 644254"/>
                <a:gd name="connsiteY74" fmla="*/ 379615 h 544252"/>
                <a:gd name="connsiteX75" fmla="*/ 207916 w 644254"/>
                <a:gd name="connsiteY75" fmla="*/ 357678 h 544252"/>
                <a:gd name="connsiteX76" fmla="*/ 183440 w 644254"/>
                <a:gd name="connsiteY76" fmla="*/ 364375 h 544252"/>
                <a:gd name="connsiteX77" fmla="*/ 163814 w 644254"/>
                <a:gd name="connsiteY77" fmla="*/ 387927 h 544252"/>
                <a:gd name="connsiteX78" fmla="*/ 122714 w 644254"/>
                <a:gd name="connsiteY78" fmla="*/ 391622 h 544252"/>
                <a:gd name="connsiteX79" fmla="*/ 73302 w 644254"/>
                <a:gd name="connsiteY79" fmla="*/ 362296 h 544252"/>
                <a:gd name="connsiteX80" fmla="*/ 81384 w 644254"/>
                <a:gd name="connsiteY80" fmla="*/ 351905 h 544252"/>
                <a:gd name="connsiteX81" fmla="*/ 145804 w 644254"/>
                <a:gd name="connsiteY81" fmla="*/ 377998 h 544252"/>
                <a:gd name="connsiteX82" fmla="*/ 181593 w 644254"/>
                <a:gd name="connsiteY82" fmla="*/ 344055 h 544252"/>
                <a:gd name="connsiteX83" fmla="*/ 207916 w 644254"/>
                <a:gd name="connsiteY83" fmla="*/ 338282 h 544252"/>
                <a:gd name="connsiteX84" fmla="*/ 261715 w 644254"/>
                <a:gd name="connsiteY84" fmla="*/ 365991 h 544252"/>
                <a:gd name="connsiteX85" fmla="*/ 382705 w 644254"/>
                <a:gd name="connsiteY85" fmla="*/ 365991 h 544252"/>
                <a:gd name="connsiteX86" fmla="*/ 432348 w 644254"/>
                <a:gd name="connsiteY86" fmla="*/ 135544 h 544252"/>
                <a:gd name="connsiteX87" fmla="*/ 387092 w 644254"/>
                <a:gd name="connsiteY87" fmla="*/ 280324 h 544252"/>
                <a:gd name="connsiteX88" fmla="*/ 378318 w 644254"/>
                <a:gd name="connsiteY88" fmla="*/ 284942 h 544252"/>
                <a:gd name="connsiteX89" fmla="*/ 378318 w 644254"/>
                <a:gd name="connsiteY89" fmla="*/ 284942 h 544252"/>
                <a:gd name="connsiteX90" fmla="*/ 373700 w 644254"/>
                <a:gd name="connsiteY90" fmla="*/ 276167 h 544252"/>
                <a:gd name="connsiteX91" fmla="*/ 418956 w 644254"/>
                <a:gd name="connsiteY91" fmla="*/ 131387 h 544252"/>
                <a:gd name="connsiteX92" fmla="*/ 427730 w 644254"/>
                <a:gd name="connsiteY92" fmla="*/ 126769 h 544252"/>
                <a:gd name="connsiteX93" fmla="*/ 427730 w 644254"/>
                <a:gd name="connsiteY93" fmla="*/ 126769 h 544252"/>
                <a:gd name="connsiteX94" fmla="*/ 432348 w 644254"/>
                <a:gd name="connsiteY94" fmla="*/ 135544 h 544252"/>
                <a:gd name="connsiteX95" fmla="*/ 339989 w 644254"/>
                <a:gd name="connsiteY95" fmla="*/ 183804 h 544252"/>
                <a:gd name="connsiteX96" fmla="*/ 336756 w 644254"/>
                <a:gd name="connsiteY96" fmla="*/ 226522 h 544252"/>
                <a:gd name="connsiteX97" fmla="*/ 352919 w 644254"/>
                <a:gd name="connsiteY97" fmla="*/ 271318 h 544252"/>
                <a:gd name="connsiteX98" fmla="*/ 369544 w 644254"/>
                <a:gd name="connsiteY98" fmla="*/ 271318 h 544252"/>
                <a:gd name="connsiteX99" fmla="*/ 388939 w 644254"/>
                <a:gd name="connsiteY99" fmla="*/ 198813 h 544252"/>
                <a:gd name="connsiteX100" fmla="*/ 339989 w 644254"/>
                <a:gd name="connsiteY100" fmla="*/ 183804 h 544252"/>
                <a:gd name="connsiteX101" fmla="*/ 322210 w 644254"/>
                <a:gd name="connsiteY101" fmla="*/ 235527 h 544252"/>
                <a:gd name="connsiteX102" fmla="*/ 324980 w 644254"/>
                <a:gd name="connsiteY102" fmla="*/ 235989 h 544252"/>
                <a:gd name="connsiteX103" fmla="*/ 339296 w 644254"/>
                <a:gd name="connsiteY103" fmla="*/ 272935 h 544252"/>
                <a:gd name="connsiteX104" fmla="*/ 325673 w 644254"/>
                <a:gd name="connsiteY104" fmla="*/ 271780 h 544252"/>
                <a:gd name="connsiteX105" fmla="*/ 324057 w 644254"/>
                <a:gd name="connsiteY105" fmla="*/ 248689 h 544252"/>
                <a:gd name="connsiteX106" fmla="*/ 322210 w 644254"/>
                <a:gd name="connsiteY106" fmla="*/ 257002 h 544252"/>
                <a:gd name="connsiteX107" fmla="*/ 320132 w 644254"/>
                <a:gd name="connsiteY107" fmla="*/ 248689 h 544252"/>
                <a:gd name="connsiteX108" fmla="*/ 318515 w 644254"/>
                <a:gd name="connsiteY108" fmla="*/ 271780 h 544252"/>
                <a:gd name="connsiteX109" fmla="*/ 304892 w 644254"/>
                <a:gd name="connsiteY109" fmla="*/ 272935 h 544252"/>
                <a:gd name="connsiteX110" fmla="*/ 319208 w 644254"/>
                <a:gd name="connsiteY110" fmla="*/ 235989 h 544252"/>
                <a:gd name="connsiteX111" fmla="*/ 322210 w 644254"/>
                <a:gd name="connsiteY111" fmla="*/ 235527 h 544252"/>
                <a:gd name="connsiteX112" fmla="*/ 322210 w 644254"/>
                <a:gd name="connsiteY112" fmla="*/ 283325 h 544252"/>
                <a:gd name="connsiteX113" fmla="*/ 333293 w 644254"/>
                <a:gd name="connsiteY113" fmla="*/ 287944 h 544252"/>
                <a:gd name="connsiteX114" fmla="*/ 333293 w 644254"/>
                <a:gd name="connsiteY114" fmla="*/ 310804 h 544252"/>
                <a:gd name="connsiteX115" fmla="*/ 322210 w 644254"/>
                <a:gd name="connsiteY115" fmla="*/ 315422 h 544252"/>
                <a:gd name="connsiteX116" fmla="*/ 310896 w 644254"/>
                <a:gd name="connsiteY116" fmla="*/ 310804 h 544252"/>
                <a:gd name="connsiteX117" fmla="*/ 310896 w 644254"/>
                <a:gd name="connsiteY117" fmla="*/ 287944 h 544252"/>
                <a:gd name="connsiteX118" fmla="*/ 322210 w 644254"/>
                <a:gd name="connsiteY118" fmla="*/ 283325 h 544252"/>
                <a:gd name="connsiteX119" fmla="*/ 342298 w 644254"/>
                <a:gd name="connsiteY119" fmla="*/ 296487 h 544252"/>
                <a:gd name="connsiteX120" fmla="*/ 350379 w 644254"/>
                <a:gd name="connsiteY120" fmla="*/ 281016 h 544252"/>
                <a:gd name="connsiteX121" fmla="*/ 377163 w 644254"/>
                <a:gd name="connsiteY121" fmla="*/ 300413 h 544252"/>
                <a:gd name="connsiteX122" fmla="*/ 344838 w 644254"/>
                <a:gd name="connsiteY122" fmla="*/ 314729 h 544252"/>
                <a:gd name="connsiteX123" fmla="*/ 347839 w 644254"/>
                <a:gd name="connsiteY123" fmla="*/ 305724 h 544252"/>
                <a:gd name="connsiteX124" fmla="*/ 365618 w 644254"/>
                <a:gd name="connsiteY124" fmla="*/ 300182 h 544252"/>
                <a:gd name="connsiteX125" fmla="*/ 342298 w 644254"/>
                <a:gd name="connsiteY125" fmla="*/ 296487 h 544252"/>
                <a:gd name="connsiteX126" fmla="*/ 322210 w 644254"/>
                <a:gd name="connsiteY126" fmla="*/ 190269 h 544252"/>
                <a:gd name="connsiteX127" fmla="*/ 338373 w 644254"/>
                <a:gd name="connsiteY127" fmla="*/ 194195 h 544252"/>
                <a:gd name="connsiteX128" fmla="*/ 338373 w 644254"/>
                <a:gd name="connsiteY128" fmla="*/ 217055 h 544252"/>
                <a:gd name="connsiteX129" fmla="*/ 322210 w 644254"/>
                <a:gd name="connsiteY129" fmla="*/ 220980 h 544252"/>
                <a:gd name="connsiteX130" fmla="*/ 305816 w 644254"/>
                <a:gd name="connsiteY130" fmla="*/ 217055 h 544252"/>
                <a:gd name="connsiteX131" fmla="*/ 305816 w 644254"/>
                <a:gd name="connsiteY131" fmla="*/ 194195 h 544252"/>
                <a:gd name="connsiteX132" fmla="*/ 322210 w 644254"/>
                <a:gd name="connsiteY132" fmla="*/ 190269 h 544252"/>
                <a:gd name="connsiteX133" fmla="*/ 322210 w 644254"/>
                <a:gd name="connsiteY133" fmla="*/ 102062 h 544252"/>
                <a:gd name="connsiteX134" fmla="*/ 351765 w 644254"/>
                <a:gd name="connsiteY134" fmla="*/ 112222 h 544252"/>
                <a:gd name="connsiteX135" fmla="*/ 351765 w 644254"/>
                <a:gd name="connsiteY135" fmla="*/ 163022 h 544252"/>
                <a:gd name="connsiteX136" fmla="*/ 322210 w 644254"/>
                <a:gd name="connsiteY136" fmla="*/ 173413 h 544252"/>
                <a:gd name="connsiteX137" fmla="*/ 292655 w 644254"/>
                <a:gd name="connsiteY137" fmla="*/ 163022 h 544252"/>
                <a:gd name="connsiteX138" fmla="*/ 292655 w 644254"/>
                <a:gd name="connsiteY138" fmla="*/ 112222 h 544252"/>
                <a:gd name="connsiteX139" fmla="*/ 322210 w 644254"/>
                <a:gd name="connsiteY139" fmla="*/ 102062 h 544252"/>
                <a:gd name="connsiteX140" fmla="*/ 356383 w 644254"/>
                <a:gd name="connsiteY140" fmla="*/ 326505 h 544252"/>
                <a:gd name="connsiteX141" fmla="*/ 369544 w 644254"/>
                <a:gd name="connsiteY141" fmla="*/ 326505 h 544252"/>
                <a:gd name="connsiteX142" fmla="*/ 369775 w 644254"/>
                <a:gd name="connsiteY142" fmla="*/ 339667 h 544252"/>
                <a:gd name="connsiteX143" fmla="*/ 356613 w 644254"/>
                <a:gd name="connsiteY143" fmla="*/ 339667 h 544252"/>
                <a:gd name="connsiteX144" fmla="*/ 356383 w 644254"/>
                <a:gd name="connsiteY144" fmla="*/ 326505 h 544252"/>
                <a:gd name="connsiteX145" fmla="*/ 380858 w 644254"/>
                <a:gd name="connsiteY145" fmla="*/ 328122 h 544252"/>
                <a:gd name="connsiteX146" fmla="*/ 401638 w 644254"/>
                <a:gd name="connsiteY146" fmla="*/ 327891 h 544252"/>
                <a:gd name="connsiteX147" fmla="*/ 401869 w 644254"/>
                <a:gd name="connsiteY147" fmla="*/ 348673 h 544252"/>
                <a:gd name="connsiteX148" fmla="*/ 381089 w 644254"/>
                <a:gd name="connsiteY148" fmla="*/ 348904 h 544252"/>
                <a:gd name="connsiteX149" fmla="*/ 380858 w 644254"/>
                <a:gd name="connsiteY149" fmla="*/ 328122 h 544252"/>
                <a:gd name="connsiteX150" fmla="*/ 390094 w 644254"/>
                <a:gd name="connsiteY150" fmla="*/ 290945 h 544252"/>
                <a:gd name="connsiteX151" fmla="*/ 410874 w 644254"/>
                <a:gd name="connsiteY151" fmla="*/ 290715 h 544252"/>
                <a:gd name="connsiteX152" fmla="*/ 411336 w 644254"/>
                <a:gd name="connsiteY152" fmla="*/ 311496 h 544252"/>
                <a:gd name="connsiteX153" fmla="*/ 390555 w 644254"/>
                <a:gd name="connsiteY153" fmla="*/ 311727 h 544252"/>
                <a:gd name="connsiteX154" fmla="*/ 390094 w 644254"/>
                <a:gd name="connsiteY154" fmla="*/ 290945 h 544252"/>
                <a:gd name="connsiteX155" fmla="*/ 406718 w 644254"/>
                <a:gd name="connsiteY155" fmla="*/ 249382 h 544252"/>
                <a:gd name="connsiteX156" fmla="*/ 427268 w 644254"/>
                <a:gd name="connsiteY156" fmla="*/ 249151 h 544252"/>
                <a:gd name="connsiteX157" fmla="*/ 427730 w 644254"/>
                <a:gd name="connsiteY157" fmla="*/ 269933 h 544252"/>
                <a:gd name="connsiteX158" fmla="*/ 406949 w 644254"/>
                <a:gd name="connsiteY158" fmla="*/ 270164 h 544252"/>
                <a:gd name="connsiteX159" fmla="*/ 406718 w 644254"/>
                <a:gd name="connsiteY159" fmla="*/ 249382 h 544252"/>
                <a:gd name="connsiteX160" fmla="*/ 418725 w 644254"/>
                <a:gd name="connsiteY160" fmla="*/ 206433 h 544252"/>
                <a:gd name="connsiteX161" fmla="*/ 439506 w 644254"/>
                <a:gd name="connsiteY161" fmla="*/ 206202 h 544252"/>
                <a:gd name="connsiteX162" fmla="*/ 439967 w 644254"/>
                <a:gd name="connsiteY162" fmla="*/ 226984 h 544252"/>
                <a:gd name="connsiteX163" fmla="*/ 419187 w 644254"/>
                <a:gd name="connsiteY163" fmla="*/ 227215 h 544252"/>
                <a:gd name="connsiteX164" fmla="*/ 418725 w 644254"/>
                <a:gd name="connsiteY164" fmla="*/ 206433 h 544252"/>
                <a:gd name="connsiteX165" fmla="*/ 431655 w 644254"/>
                <a:gd name="connsiteY165" fmla="*/ 165793 h 544252"/>
                <a:gd name="connsiteX166" fmla="*/ 452436 w 644254"/>
                <a:gd name="connsiteY166" fmla="*/ 165331 h 544252"/>
                <a:gd name="connsiteX167" fmla="*/ 452667 w 644254"/>
                <a:gd name="connsiteY167" fmla="*/ 186113 h 544252"/>
                <a:gd name="connsiteX168" fmla="*/ 431886 w 644254"/>
                <a:gd name="connsiteY168" fmla="*/ 186575 h 544252"/>
                <a:gd name="connsiteX169" fmla="*/ 431655 w 644254"/>
                <a:gd name="connsiteY169" fmla="*/ 165793 h 544252"/>
                <a:gd name="connsiteX170" fmla="*/ 445278 w 644254"/>
                <a:gd name="connsiteY170" fmla="*/ 130695 h 544252"/>
                <a:gd name="connsiteX171" fmla="*/ 466059 w 644254"/>
                <a:gd name="connsiteY171" fmla="*/ 130464 h 544252"/>
                <a:gd name="connsiteX172" fmla="*/ 466290 w 644254"/>
                <a:gd name="connsiteY172" fmla="*/ 151015 h 544252"/>
                <a:gd name="connsiteX173" fmla="*/ 445509 w 644254"/>
                <a:gd name="connsiteY173" fmla="*/ 151476 h 544252"/>
                <a:gd name="connsiteX174" fmla="*/ 445278 w 644254"/>
                <a:gd name="connsiteY174" fmla="*/ 130695 h 544252"/>
                <a:gd name="connsiteX175" fmla="*/ 483607 w 644254"/>
                <a:gd name="connsiteY175" fmla="*/ 507076 h 544252"/>
                <a:gd name="connsiteX176" fmla="*/ 406718 w 644254"/>
                <a:gd name="connsiteY176" fmla="*/ 519776 h 544252"/>
                <a:gd name="connsiteX177" fmla="*/ 406718 w 644254"/>
                <a:gd name="connsiteY177" fmla="*/ 501304 h 544252"/>
                <a:gd name="connsiteX178" fmla="*/ 483607 w 644254"/>
                <a:gd name="connsiteY178" fmla="*/ 507076 h 544252"/>
                <a:gd name="connsiteX179" fmla="*/ 219460 w 644254"/>
                <a:gd name="connsiteY179" fmla="*/ 519315 h 544252"/>
                <a:gd name="connsiteX180" fmla="*/ 160582 w 644254"/>
                <a:gd name="connsiteY180" fmla="*/ 507076 h 544252"/>
                <a:gd name="connsiteX181" fmla="*/ 218768 w 644254"/>
                <a:gd name="connsiteY181" fmla="*/ 501765 h 544252"/>
                <a:gd name="connsiteX182" fmla="*/ 219460 w 644254"/>
                <a:gd name="connsiteY182" fmla="*/ 519315 h 544252"/>
                <a:gd name="connsiteX183" fmla="*/ 440660 w 644254"/>
                <a:gd name="connsiteY183" fmla="*/ 419793 h 544252"/>
                <a:gd name="connsiteX184" fmla="*/ 455207 w 644254"/>
                <a:gd name="connsiteY184" fmla="*/ 436649 h 544252"/>
                <a:gd name="connsiteX185" fmla="*/ 438351 w 644254"/>
                <a:gd name="connsiteY185" fmla="*/ 451196 h 544252"/>
                <a:gd name="connsiteX186" fmla="*/ 423805 w 644254"/>
                <a:gd name="connsiteY186" fmla="*/ 434340 h 544252"/>
                <a:gd name="connsiteX187" fmla="*/ 440660 w 644254"/>
                <a:gd name="connsiteY187" fmla="*/ 419793 h 544252"/>
                <a:gd name="connsiteX188" fmla="*/ 521012 w 644254"/>
                <a:gd name="connsiteY188" fmla="*/ 450965 h 544252"/>
                <a:gd name="connsiteX189" fmla="*/ 562112 w 644254"/>
                <a:gd name="connsiteY189" fmla="*/ 439651 h 544252"/>
                <a:gd name="connsiteX190" fmla="*/ 552414 w 644254"/>
                <a:gd name="connsiteY190" fmla="*/ 477058 h 544252"/>
                <a:gd name="connsiteX191" fmla="*/ 521012 w 644254"/>
                <a:gd name="connsiteY191" fmla="*/ 450965 h 544252"/>
                <a:gd name="connsiteX192" fmla="*/ 375085 w 644254"/>
                <a:gd name="connsiteY192" fmla="*/ 465051 h 544252"/>
                <a:gd name="connsiteX193" fmla="*/ 411105 w 644254"/>
                <a:gd name="connsiteY193" fmla="*/ 441036 h 544252"/>
                <a:gd name="connsiteX194" fmla="*/ 466982 w 644254"/>
                <a:gd name="connsiteY194" fmla="*/ 446347 h 544252"/>
                <a:gd name="connsiteX195" fmla="*/ 503695 w 644254"/>
                <a:gd name="connsiteY195" fmla="*/ 480984 h 544252"/>
                <a:gd name="connsiteX196" fmla="*/ 375085 w 644254"/>
                <a:gd name="connsiteY196" fmla="*/ 465051 h 544252"/>
                <a:gd name="connsiteX197" fmla="*/ 379472 w 644254"/>
                <a:gd name="connsiteY197" fmla="*/ 409171 h 544252"/>
                <a:gd name="connsiteX198" fmla="*/ 437427 w 644254"/>
                <a:gd name="connsiteY198" fmla="*/ 412173 h 544252"/>
                <a:gd name="connsiteX199" fmla="*/ 410413 w 644254"/>
                <a:gd name="connsiteY199" fmla="*/ 434571 h 544252"/>
                <a:gd name="connsiteX200" fmla="*/ 379472 w 644254"/>
                <a:gd name="connsiteY200" fmla="*/ 409171 h 544252"/>
                <a:gd name="connsiteX201" fmla="*/ 500693 w 644254"/>
                <a:gd name="connsiteY201" fmla="*/ 420024 h 544252"/>
                <a:gd name="connsiteX202" fmla="*/ 443200 w 644254"/>
                <a:gd name="connsiteY202" fmla="*/ 414020 h 544252"/>
                <a:gd name="connsiteX203" fmla="*/ 466290 w 644254"/>
                <a:gd name="connsiteY203" fmla="*/ 440344 h 544252"/>
                <a:gd name="connsiteX204" fmla="*/ 500693 w 644254"/>
                <a:gd name="connsiteY204" fmla="*/ 420024 h 544252"/>
                <a:gd name="connsiteX205" fmla="*/ 549413 w 644254"/>
                <a:gd name="connsiteY205" fmla="*/ 433647 h 544252"/>
                <a:gd name="connsiteX206" fmla="*/ 522398 w 644254"/>
                <a:gd name="connsiteY206" fmla="*/ 422333 h 544252"/>
                <a:gd name="connsiteX207" fmla="*/ 475987 w 644254"/>
                <a:gd name="connsiteY207" fmla="*/ 442653 h 544252"/>
                <a:gd name="connsiteX208" fmla="*/ 516394 w 644254"/>
                <a:gd name="connsiteY208" fmla="*/ 483062 h 544252"/>
                <a:gd name="connsiteX209" fmla="*/ 550798 w 644254"/>
                <a:gd name="connsiteY209" fmla="*/ 492067 h 544252"/>
                <a:gd name="connsiteX210" fmla="*/ 508313 w 644254"/>
                <a:gd name="connsiteY210" fmla="*/ 450965 h 544252"/>
                <a:gd name="connsiteX211" fmla="*/ 549413 w 644254"/>
                <a:gd name="connsiteY211" fmla="*/ 433647 h 544252"/>
                <a:gd name="connsiteX212" fmla="*/ 330984 w 644254"/>
                <a:gd name="connsiteY212" fmla="*/ 404322 h 544252"/>
                <a:gd name="connsiteX213" fmla="*/ 371391 w 644254"/>
                <a:gd name="connsiteY213" fmla="*/ 437342 h 544252"/>
                <a:gd name="connsiteX214" fmla="*/ 323595 w 644254"/>
                <a:gd name="connsiteY214" fmla="*/ 457662 h 544252"/>
                <a:gd name="connsiteX215" fmla="*/ 323364 w 644254"/>
                <a:gd name="connsiteY215" fmla="*/ 464127 h 544252"/>
                <a:gd name="connsiteX216" fmla="*/ 350379 w 644254"/>
                <a:gd name="connsiteY216" fmla="*/ 464358 h 544252"/>
                <a:gd name="connsiteX217" fmla="*/ 403486 w 644254"/>
                <a:gd name="connsiteY217" fmla="*/ 438035 h 544252"/>
                <a:gd name="connsiteX218" fmla="*/ 354074 w 644254"/>
                <a:gd name="connsiteY218" fmla="*/ 405015 h 544252"/>
                <a:gd name="connsiteX219" fmla="*/ 330984 w 644254"/>
                <a:gd name="connsiteY219" fmla="*/ 404322 h 544252"/>
                <a:gd name="connsiteX220" fmla="*/ 322210 w 644254"/>
                <a:gd name="connsiteY220" fmla="*/ 489989 h 544252"/>
                <a:gd name="connsiteX221" fmla="*/ 524014 w 644254"/>
                <a:gd name="connsiteY221" fmla="*/ 511695 h 544252"/>
                <a:gd name="connsiteX222" fmla="*/ 408796 w 644254"/>
                <a:gd name="connsiteY222" fmla="*/ 529013 h 544252"/>
                <a:gd name="connsiteX223" fmla="*/ 408796 w 644254"/>
                <a:gd name="connsiteY223" fmla="*/ 544253 h 544252"/>
                <a:gd name="connsiteX224" fmla="*/ 542717 w 644254"/>
                <a:gd name="connsiteY224" fmla="*/ 517698 h 544252"/>
                <a:gd name="connsiteX225" fmla="*/ 535097 w 644254"/>
                <a:gd name="connsiteY225" fmla="*/ 492067 h 544252"/>
                <a:gd name="connsiteX226" fmla="*/ 322210 w 644254"/>
                <a:gd name="connsiteY226" fmla="*/ 468053 h 544252"/>
                <a:gd name="connsiteX227" fmla="*/ 109091 w 644254"/>
                <a:gd name="connsiteY227" fmla="*/ 492067 h 544252"/>
                <a:gd name="connsiteX228" fmla="*/ 101703 w 644254"/>
                <a:gd name="connsiteY228" fmla="*/ 517698 h 544252"/>
                <a:gd name="connsiteX229" fmla="*/ 214150 w 644254"/>
                <a:gd name="connsiteY229" fmla="*/ 541020 h 544252"/>
                <a:gd name="connsiteX230" fmla="*/ 214150 w 644254"/>
                <a:gd name="connsiteY230" fmla="*/ 526242 h 544252"/>
                <a:gd name="connsiteX231" fmla="*/ 120405 w 644254"/>
                <a:gd name="connsiteY231" fmla="*/ 511695 h 544252"/>
                <a:gd name="connsiteX232" fmla="*/ 322210 w 644254"/>
                <a:gd name="connsiteY232" fmla="*/ 489989 h 544252"/>
                <a:gd name="connsiteX233" fmla="*/ 322210 w 644254"/>
                <a:gd name="connsiteY233" fmla="*/ 401320 h 544252"/>
                <a:gd name="connsiteX234" fmla="*/ 556801 w 644254"/>
                <a:gd name="connsiteY234" fmla="*/ 426027 h 544252"/>
                <a:gd name="connsiteX235" fmla="*/ 562805 w 644254"/>
                <a:gd name="connsiteY235" fmla="*/ 405015 h 544252"/>
                <a:gd name="connsiteX236" fmla="*/ 320824 w 644254"/>
                <a:gd name="connsiteY236" fmla="*/ 382385 h 544252"/>
                <a:gd name="connsiteX237" fmla="*/ 81384 w 644254"/>
                <a:gd name="connsiteY237" fmla="*/ 405015 h 544252"/>
                <a:gd name="connsiteX238" fmla="*/ 87387 w 644254"/>
                <a:gd name="connsiteY238" fmla="*/ 426027 h 544252"/>
                <a:gd name="connsiteX239" fmla="*/ 322210 w 644254"/>
                <a:gd name="connsiteY239" fmla="*/ 401320 h 544252"/>
                <a:gd name="connsiteX240" fmla="*/ 475064 w 644254"/>
                <a:gd name="connsiteY240" fmla="*/ 315884 h 544252"/>
                <a:gd name="connsiteX241" fmla="*/ 455899 w 644254"/>
                <a:gd name="connsiteY241" fmla="*/ 325582 h 544252"/>
                <a:gd name="connsiteX242" fmla="*/ 447125 w 644254"/>
                <a:gd name="connsiteY242" fmla="*/ 305955 h 544252"/>
                <a:gd name="connsiteX243" fmla="*/ 466290 w 644254"/>
                <a:gd name="connsiteY243" fmla="*/ 296256 h 544252"/>
                <a:gd name="connsiteX244" fmla="*/ 475064 w 644254"/>
                <a:gd name="connsiteY244" fmla="*/ 315884 h 544252"/>
                <a:gd name="connsiteX245" fmla="*/ 578044 w 644254"/>
                <a:gd name="connsiteY245" fmla="*/ 329276 h 544252"/>
                <a:gd name="connsiteX246" fmla="*/ 597208 w 644254"/>
                <a:gd name="connsiteY246" fmla="*/ 322580 h 544252"/>
                <a:gd name="connsiteX247" fmla="*/ 599056 w 644254"/>
                <a:gd name="connsiteY247" fmla="*/ 342900 h 544252"/>
                <a:gd name="connsiteX248" fmla="*/ 579891 w 644254"/>
                <a:gd name="connsiteY248" fmla="*/ 349596 h 544252"/>
                <a:gd name="connsiteX249" fmla="*/ 578044 w 644254"/>
                <a:gd name="connsiteY249" fmla="*/ 329276 h 544252"/>
                <a:gd name="connsiteX250" fmla="*/ 574119 w 644254"/>
                <a:gd name="connsiteY250" fmla="*/ 321887 h 544252"/>
                <a:gd name="connsiteX251" fmla="*/ 571117 w 644254"/>
                <a:gd name="connsiteY251" fmla="*/ 302953 h 544252"/>
                <a:gd name="connsiteX252" fmla="*/ 536713 w 644254"/>
                <a:gd name="connsiteY252" fmla="*/ 313575 h 544252"/>
                <a:gd name="connsiteX253" fmla="*/ 565114 w 644254"/>
                <a:gd name="connsiteY253" fmla="*/ 339898 h 544252"/>
                <a:gd name="connsiteX254" fmla="*/ 565114 w 644254"/>
                <a:gd name="connsiteY254" fmla="*/ 329276 h 544252"/>
                <a:gd name="connsiteX255" fmla="*/ 548489 w 644254"/>
                <a:gd name="connsiteY255" fmla="*/ 317269 h 544252"/>
                <a:gd name="connsiteX256" fmla="*/ 574119 w 644254"/>
                <a:gd name="connsiteY256" fmla="*/ 321887 h 544252"/>
                <a:gd name="connsiteX257" fmla="*/ 604597 w 644254"/>
                <a:gd name="connsiteY257" fmla="*/ 319578 h 544252"/>
                <a:gd name="connsiteX258" fmla="*/ 625609 w 644254"/>
                <a:gd name="connsiteY258" fmla="*/ 298565 h 544252"/>
                <a:gd name="connsiteX259" fmla="*/ 600210 w 644254"/>
                <a:gd name="connsiteY259" fmla="*/ 287251 h 544252"/>
                <a:gd name="connsiteX260" fmla="*/ 586818 w 644254"/>
                <a:gd name="connsiteY260" fmla="*/ 314960 h 544252"/>
                <a:gd name="connsiteX261" fmla="*/ 604597 w 644254"/>
                <a:gd name="connsiteY261" fmla="*/ 319578 h 544252"/>
                <a:gd name="connsiteX262" fmla="*/ 357999 w 644254"/>
                <a:gd name="connsiteY262" fmla="*/ 377305 h 544252"/>
                <a:gd name="connsiteX263" fmla="*/ 322210 w 644254"/>
                <a:gd name="connsiteY263" fmla="*/ 350058 h 544252"/>
                <a:gd name="connsiteX264" fmla="*/ 286421 w 644254"/>
                <a:gd name="connsiteY264" fmla="*/ 377305 h 544252"/>
                <a:gd name="connsiteX265" fmla="*/ 357999 w 644254"/>
                <a:gd name="connsiteY265" fmla="*/ 377305 h 544252"/>
                <a:gd name="connsiteX266" fmla="*/ 447587 w 644254"/>
                <a:gd name="connsiteY266" fmla="*/ 359295 h 544252"/>
                <a:gd name="connsiteX267" fmla="*/ 468599 w 644254"/>
                <a:gd name="connsiteY267" fmla="*/ 384002 h 544252"/>
                <a:gd name="connsiteX268" fmla="*/ 413183 w 644254"/>
                <a:gd name="connsiteY268" fmla="*/ 379615 h 544252"/>
                <a:gd name="connsiteX269" fmla="*/ 447587 w 644254"/>
                <a:gd name="connsiteY269" fmla="*/ 359295 h 544252"/>
                <a:gd name="connsiteX270" fmla="*/ 576197 w 644254"/>
                <a:gd name="connsiteY270" fmla="*/ 371302 h 544252"/>
                <a:gd name="connsiteX271" fmla="*/ 530710 w 644254"/>
                <a:gd name="connsiteY271" fmla="*/ 392315 h 544252"/>
                <a:gd name="connsiteX272" fmla="*/ 565114 w 644254"/>
                <a:gd name="connsiteY272" fmla="*/ 399935 h 544252"/>
                <a:gd name="connsiteX273" fmla="*/ 576197 w 644254"/>
                <a:gd name="connsiteY273" fmla="*/ 371302 h 544252"/>
                <a:gd name="connsiteX274" fmla="*/ 452898 w 644254"/>
                <a:gd name="connsiteY274" fmla="*/ 287944 h 544252"/>
                <a:gd name="connsiteX275" fmla="*/ 506004 w 644254"/>
                <a:gd name="connsiteY275" fmla="*/ 138776 h 544252"/>
                <a:gd name="connsiteX276" fmla="*/ 630919 w 644254"/>
                <a:gd name="connsiteY276" fmla="*/ 174798 h 544252"/>
                <a:gd name="connsiteX277" fmla="*/ 640617 w 644254"/>
                <a:gd name="connsiteY277" fmla="*/ 261851 h 544252"/>
                <a:gd name="connsiteX278" fmla="*/ 602519 w 644254"/>
                <a:gd name="connsiteY278" fmla="*/ 270856 h 544252"/>
                <a:gd name="connsiteX279" fmla="*/ 550105 w 644254"/>
                <a:gd name="connsiteY279" fmla="*/ 154478 h 544252"/>
                <a:gd name="connsiteX280" fmla="*/ 572502 w 644254"/>
                <a:gd name="connsiteY280" fmla="*/ 222827 h 544252"/>
                <a:gd name="connsiteX281" fmla="*/ 565806 w 644254"/>
                <a:gd name="connsiteY281" fmla="*/ 172489 h 544252"/>
                <a:gd name="connsiteX282" fmla="*/ 588203 w 644254"/>
                <a:gd name="connsiteY282" fmla="*/ 275244 h 544252"/>
                <a:gd name="connsiteX283" fmla="*/ 556801 w 644254"/>
                <a:gd name="connsiteY283" fmla="*/ 290253 h 544252"/>
                <a:gd name="connsiteX284" fmla="*/ 535097 w 644254"/>
                <a:gd name="connsiteY284" fmla="*/ 344978 h 544252"/>
                <a:gd name="connsiteX285" fmla="*/ 500693 w 644254"/>
                <a:gd name="connsiteY285" fmla="*/ 370609 h 544252"/>
                <a:gd name="connsiteX286" fmla="*/ 472293 w 644254"/>
                <a:gd name="connsiteY286" fmla="*/ 337589 h 544252"/>
                <a:gd name="connsiteX287" fmla="*/ 452898 w 644254"/>
                <a:gd name="connsiteY287" fmla="*/ 287944 h 544252"/>
                <a:gd name="connsiteX288" fmla="*/ 493997 w 644254"/>
                <a:gd name="connsiteY288" fmla="*/ 142240 h 544252"/>
                <a:gd name="connsiteX289" fmla="*/ 427961 w 644254"/>
                <a:gd name="connsiteY289" fmla="*/ 338513 h 544252"/>
                <a:gd name="connsiteX290" fmla="*/ 417570 w 644254"/>
                <a:gd name="connsiteY290" fmla="*/ 344285 h 544252"/>
                <a:gd name="connsiteX291" fmla="*/ 415261 w 644254"/>
                <a:gd name="connsiteY291" fmla="*/ 332971 h 544252"/>
                <a:gd name="connsiteX292" fmla="*/ 481298 w 644254"/>
                <a:gd name="connsiteY292" fmla="*/ 136467 h 544252"/>
                <a:gd name="connsiteX293" fmla="*/ 490765 w 644254"/>
                <a:gd name="connsiteY293" fmla="*/ 130233 h 544252"/>
                <a:gd name="connsiteX294" fmla="*/ 490765 w 644254"/>
                <a:gd name="connsiteY294" fmla="*/ 130233 h 544252"/>
                <a:gd name="connsiteX295" fmla="*/ 493997 w 644254"/>
                <a:gd name="connsiteY295" fmla="*/ 142240 h 544252"/>
                <a:gd name="connsiteX296" fmla="*/ 304200 w 644254"/>
                <a:gd name="connsiteY296" fmla="*/ 183804 h 544252"/>
                <a:gd name="connsiteX297" fmla="*/ 307663 w 644254"/>
                <a:gd name="connsiteY297" fmla="*/ 226522 h 544252"/>
                <a:gd name="connsiteX298" fmla="*/ 291500 w 644254"/>
                <a:gd name="connsiteY298" fmla="*/ 271318 h 544252"/>
                <a:gd name="connsiteX299" fmla="*/ 274645 w 644254"/>
                <a:gd name="connsiteY299" fmla="*/ 271318 h 544252"/>
                <a:gd name="connsiteX300" fmla="*/ 255249 w 644254"/>
                <a:gd name="connsiteY300" fmla="*/ 198813 h 544252"/>
                <a:gd name="connsiteX301" fmla="*/ 304200 w 644254"/>
                <a:gd name="connsiteY301" fmla="*/ 183804 h 544252"/>
                <a:gd name="connsiteX302" fmla="*/ 302122 w 644254"/>
                <a:gd name="connsiteY302" fmla="*/ 296487 h 544252"/>
                <a:gd name="connsiteX303" fmla="*/ 293809 w 644254"/>
                <a:gd name="connsiteY303" fmla="*/ 281016 h 544252"/>
                <a:gd name="connsiteX304" fmla="*/ 267025 w 644254"/>
                <a:gd name="connsiteY304" fmla="*/ 300413 h 544252"/>
                <a:gd name="connsiteX305" fmla="*/ 299582 w 644254"/>
                <a:gd name="connsiteY305" fmla="*/ 314729 h 544252"/>
                <a:gd name="connsiteX306" fmla="*/ 296349 w 644254"/>
                <a:gd name="connsiteY306" fmla="*/ 305724 h 544252"/>
                <a:gd name="connsiteX307" fmla="*/ 278570 w 644254"/>
                <a:gd name="connsiteY307" fmla="*/ 300182 h 544252"/>
                <a:gd name="connsiteX308" fmla="*/ 302122 w 644254"/>
                <a:gd name="connsiteY308" fmla="*/ 296487 h 544252"/>
                <a:gd name="connsiteX309" fmla="*/ 287806 w 644254"/>
                <a:gd name="connsiteY309" fmla="*/ 326505 h 544252"/>
                <a:gd name="connsiteX310" fmla="*/ 274645 w 644254"/>
                <a:gd name="connsiteY310" fmla="*/ 326505 h 544252"/>
                <a:gd name="connsiteX311" fmla="*/ 274414 w 644254"/>
                <a:gd name="connsiteY311" fmla="*/ 339667 h 544252"/>
                <a:gd name="connsiteX312" fmla="*/ 287575 w 644254"/>
                <a:gd name="connsiteY312" fmla="*/ 339667 h 544252"/>
                <a:gd name="connsiteX313" fmla="*/ 287806 w 644254"/>
                <a:gd name="connsiteY313" fmla="*/ 326505 h 544252"/>
                <a:gd name="connsiteX314" fmla="*/ 263331 w 644254"/>
                <a:gd name="connsiteY314" fmla="*/ 328122 h 544252"/>
                <a:gd name="connsiteX315" fmla="*/ 242781 w 644254"/>
                <a:gd name="connsiteY315" fmla="*/ 327891 h 544252"/>
                <a:gd name="connsiteX316" fmla="*/ 242319 w 644254"/>
                <a:gd name="connsiteY316" fmla="*/ 348673 h 544252"/>
                <a:gd name="connsiteX317" fmla="*/ 263100 w 644254"/>
                <a:gd name="connsiteY317" fmla="*/ 348904 h 544252"/>
                <a:gd name="connsiteX318" fmla="*/ 263331 w 644254"/>
                <a:gd name="connsiteY318" fmla="*/ 328122 h 544252"/>
                <a:gd name="connsiteX319" fmla="*/ 254095 w 644254"/>
                <a:gd name="connsiteY319" fmla="*/ 290945 h 544252"/>
                <a:gd name="connsiteX320" fmla="*/ 233314 w 644254"/>
                <a:gd name="connsiteY320" fmla="*/ 290715 h 544252"/>
                <a:gd name="connsiteX321" fmla="*/ 233083 w 644254"/>
                <a:gd name="connsiteY321" fmla="*/ 311496 h 544252"/>
                <a:gd name="connsiteX322" fmla="*/ 253864 w 644254"/>
                <a:gd name="connsiteY322" fmla="*/ 311727 h 544252"/>
                <a:gd name="connsiteX323" fmla="*/ 254095 w 644254"/>
                <a:gd name="connsiteY323" fmla="*/ 290945 h 544252"/>
                <a:gd name="connsiteX324" fmla="*/ 237701 w 644254"/>
                <a:gd name="connsiteY324" fmla="*/ 249382 h 544252"/>
                <a:gd name="connsiteX325" fmla="*/ 216921 w 644254"/>
                <a:gd name="connsiteY325" fmla="*/ 249151 h 544252"/>
                <a:gd name="connsiteX326" fmla="*/ 216690 w 644254"/>
                <a:gd name="connsiteY326" fmla="*/ 269933 h 544252"/>
                <a:gd name="connsiteX327" fmla="*/ 237239 w 644254"/>
                <a:gd name="connsiteY327" fmla="*/ 270164 h 544252"/>
                <a:gd name="connsiteX328" fmla="*/ 237701 w 644254"/>
                <a:gd name="connsiteY328" fmla="*/ 249382 h 544252"/>
                <a:gd name="connsiteX329" fmla="*/ 225464 w 644254"/>
                <a:gd name="connsiteY329" fmla="*/ 206433 h 544252"/>
                <a:gd name="connsiteX330" fmla="*/ 204683 w 644254"/>
                <a:gd name="connsiteY330" fmla="*/ 206202 h 544252"/>
                <a:gd name="connsiteX331" fmla="*/ 204452 w 644254"/>
                <a:gd name="connsiteY331" fmla="*/ 226984 h 544252"/>
                <a:gd name="connsiteX332" fmla="*/ 225233 w 644254"/>
                <a:gd name="connsiteY332" fmla="*/ 227215 h 544252"/>
                <a:gd name="connsiteX333" fmla="*/ 225464 w 644254"/>
                <a:gd name="connsiteY333" fmla="*/ 206433 h 544252"/>
                <a:gd name="connsiteX334" fmla="*/ 212533 w 644254"/>
                <a:gd name="connsiteY334" fmla="*/ 165793 h 544252"/>
                <a:gd name="connsiteX335" fmla="*/ 191753 w 644254"/>
                <a:gd name="connsiteY335" fmla="*/ 165331 h 544252"/>
                <a:gd name="connsiteX336" fmla="*/ 191522 w 644254"/>
                <a:gd name="connsiteY336" fmla="*/ 186113 h 544252"/>
                <a:gd name="connsiteX337" fmla="*/ 212303 w 644254"/>
                <a:gd name="connsiteY337" fmla="*/ 186575 h 544252"/>
                <a:gd name="connsiteX338" fmla="*/ 212533 w 644254"/>
                <a:gd name="connsiteY338" fmla="*/ 165793 h 544252"/>
                <a:gd name="connsiteX339" fmla="*/ 198911 w 644254"/>
                <a:gd name="connsiteY339" fmla="*/ 130695 h 544252"/>
                <a:gd name="connsiteX340" fmla="*/ 178361 w 644254"/>
                <a:gd name="connsiteY340" fmla="*/ 130464 h 544252"/>
                <a:gd name="connsiteX341" fmla="*/ 177899 w 644254"/>
                <a:gd name="connsiteY341" fmla="*/ 151015 h 544252"/>
                <a:gd name="connsiteX342" fmla="*/ 198680 w 644254"/>
                <a:gd name="connsiteY342" fmla="*/ 151476 h 544252"/>
                <a:gd name="connsiteX343" fmla="*/ 198911 w 644254"/>
                <a:gd name="connsiteY343" fmla="*/ 130695 h 544252"/>
                <a:gd name="connsiteX344" fmla="*/ 203759 w 644254"/>
                <a:gd name="connsiteY344" fmla="*/ 419793 h 544252"/>
                <a:gd name="connsiteX345" fmla="*/ 189213 w 644254"/>
                <a:gd name="connsiteY345" fmla="*/ 436649 h 544252"/>
                <a:gd name="connsiteX346" fmla="*/ 206068 w 644254"/>
                <a:gd name="connsiteY346" fmla="*/ 451196 h 544252"/>
                <a:gd name="connsiteX347" fmla="*/ 220615 w 644254"/>
                <a:gd name="connsiteY347" fmla="*/ 434340 h 544252"/>
                <a:gd name="connsiteX348" fmla="*/ 203759 w 644254"/>
                <a:gd name="connsiteY348" fmla="*/ 419793 h 544252"/>
                <a:gd name="connsiteX349" fmla="*/ 123407 w 644254"/>
                <a:gd name="connsiteY349" fmla="*/ 450965 h 544252"/>
                <a:gd name="connsiteX350" fmla="*/ 82307 w 644254"/>
                <a:gd name="connsiteY350" fmla="*/ 439651 h 544252"/>
                <a:gd name="connsiteX351" fmla="*/ 92005 w 644254"/>
                <a:gd name="connsiteY351" fmla="*/ 477058 h 544252"/>
                <a:gd name="connsiteX352" fmla="*/ 123407 w 644254"/>
                <a:gd name="connsiteY352" fmla="*/ 450965 h 544252"/>
                <a:gd name="connsiteX353" fmla="*/ 269103 w 644254"/>
                <a:gd name="connsiteY353" fmla="*/ 465051 h 544252"/>
                <a:gd name="connsiteX354" fmla="*/ 233314 w 644254"/>
                <a:gd name="connsiteY354" fmla="*/ 441036 h 544252"/>
                <a:gd name="connsiteX355" fmla="*/ 177206 w 644254"/>
                <a:gd name="connsiteY355" fmla="*/ 446347 h 544252"/>
                <a:gd name="connsiteX356" fmla="*/ 140494 w 644254"/>
                <a:gd name="connsiteY356" fmla="*/ 480984 h 544252"/>
                <a:gd name="connsiteX357" fmla="*/ 269103 w 644254"/>
                <a:gd name="connsiteY357" fmla="*/ 465051 h 544252"/>
                <a:gd name="connsiteX358" fmla="*/ 264716 w 644254"/>
                <a:gd name="connsiteY358" fmla="*/ 409171 h 544252"/>
                <a:gd name="connsiteX359" fmla="*/ 206992 w 644254"/>
                <a:gd name="connsiteY359" fmla="*/ 412173 h 544252"/>
                <a:gd name="connsiteX360" fmla="*/ 234007 w 644254"/>
                <a:gd name="connsiteY360" fmla="*/ 434571 h 544252"/>
                <a:gd name="connsiteX361" fmla="*/ 264716 w 644254"/>
                <a:gd name="connsiteY361" fmla="*/ 409171 h 544252"/>
                <a:gd name="connsiteX362" fmla="*/ 143495 w 644254"/>
                <a:gd name="connsiteY362" fmla="*/ 420024 h 544252"/>
                <a:gd name="connsiteX363" fmla="*/ 201220 w 644254"/>
                <a:gd name="connsiteY363" fmla="*/ 414020 h 544252"/>
                <a:gd name="connsiteX364" fmla="*/ 177899 w 644254"/>
                <a:gd name="connsiteY364" fmla="*/ 440344 h 544252"/>
                <a:gd name="connsiteX365" fmla="*/ 143495 w 644254"/>
                <a:gd name="connsiteY365" fmla="*/ 420024 h 544252"/>
                <a:gd name="connsiteX366" fmla="*/ 95007 w 644254"/>
                <a:gd name="connsiteY366" fmla="*/ 433647 h 544252"/>
                <a:gd name="connsiteX367" fmla="*/ 121791 w 644254"/>
                <a:gd name="connsiteY367" fmla="*/ 422333 h 544252"/>
                <a:gd name="connsiteX368" fmla="*/ 168201 w 644254"/>
                <a:gd name="connsiteY368" fmla="*/ 442653 h 544252"/>
                <a:gd name="connsiteX369" fmla="*/ 127794 w 644254"/>
                <a:gd name="connsiteY369" fmla="*/ 483062 h 544252"/>
                <a:gd name="connsiteX370" fmla="*/ 93390 w 644254"/>
                <a:gd name="connsiteY370" fmla="*/ 492067 h 544252"/>
                <a:gd name="connsiteX371" fmla="*/ 136106 w 644254"/>
                <a:gd name="connsiteY371" fmla="*/ 450965 h 544252"/>
                <a:gd name="connsiteX372" fmla="*/ 95007 w 644254"/>
                <a:gd name="connsiteY372" fmla="*/ 433647 h 544252"/>
                <a:gd name="connsiteX373" fmla="*/ 313205 w 644254"/>
                <a:gd name="connsiteY373" fmla="*/ 404322 h 544252"/>
                <a:gd name="connsiteX374" fmla="*/ 272798 w 644254"/>
                <a:gd name="connsiteY374" fmla="*/ 437342 h 544252"/>
                <a:gd name="connsiteX375" fmla="*/ 318746 w 644254"/>
                <a:gd name="connsiteY375" fmla="*/ 457662 h 544252"/>
                <a:gd name="connsiteX376" fmla="*/ 318977 w 644254"/>
                <a:gd name="connsiteY376" fmla="*/ 464127 h 544252"/>
                <a:gd name="connsiteX377" fmla="*/ 293809 w 644254"/>
                <a:gd name="connsiteY377" fmla="*/ 464358 h 544252"/>
                <a:gd name="connsiteX378" fmla="*/ 240703 w 644254"/>
                <a:gd name="connsiteY378" fmla="*/ 438035 h 544252"/>
                <a:gd name="connsiteX379" fmla="*/ 290115 w 644254"/>
                <a:gd name="connsiteY379" fmla="*/ 405015 h 544252"/>
                <a:gd name="connsiteX380" fmla="*/ 313205 w 644254"/>
                <a:gd name="connsiteY380" fmla="*/ 404322 h 544252"/>
                <a:gd name="connsiteX381" fmla="*/ 169125 w 644254"/>
                <a:gd name="connsiteY381" fmla="*/ 315884 h 544252"/>
                <a:gd name="connsiteX382" fmla="*/ 188520 w 644254"/>
                <a:gd name="connsiteY382" fmla="*/ 325582 h 544252"/>
                <a:gd name="connsiteX383" fmla="*/ 197294 w 644254"/>
                <a:gd name="connsiteY383" fmla="*/ 305955 h 544252"/>
                <a:gd name="connsiteX384" fmla="*/ 177899 w 644254"/>
                <a:gd name="connsiteY384" fmla="*/ 296256 h 544252"/>
                <a:gd name="connsiteX385" fmla="*/ 169125 w 644254"/>
                <a:gd name="connsiteY385" fmla="*/ 315884 h 544252"/>
                <a:gd name="connsiteX386" fmla="*/ 66145 w 644254"/>
                <a:gd name="connsiteY386" fmla="*/ 329276 h 544252"/>
                <a:gd name="connsiteX387" fmla="*/ 46980 w 644254"/>
                <a:gd name="connsiteY387" fmla="*/ 322580 h 544252"/>
                <a:gd name="connsiteX388" fmla="*/ 45133 w 644254"/>
                <a:gd name="connsiteY388" fmla="*/ 342900 h 544252"/>
                <a:gd name="connsiteX389" fmla="*/ 64297 w 644254"/>
                <a:gd name="connsiteY389" fmla="*/ 349596 h 544252"/>
                <a:gd name="connsiteX390" fmla="*/ 66145 w 644254"/>
                <a:gd name="connsiteY390" fmla="*/ 329276 h 544252"/>
                <a:gd name="connsiteX391" fmla="*/ 70301 w 644254"/>
                <a:gd name="connsiteY391" fmla="*/ 321887 h 544252"/>
                <a:gd name="connsiteX392" fmla="*/ 73302 w 644254"/>
                <a:gd name="connsiteY392" fmla="*/ 302953 h 544252"/>
                <a:gd name="connsiteX393" fmla="*/ 107706 w 644254"/>
                <a:gd name="connsiteY393" fmla="*/ 313575 h 544252"/>
                <a:gd name="connsiteX394" fmla="*/ 79306 w 644254"/>
                <a:gd name="connsiteY394" fmla="*/ 339898 h 544252"/>
                <a:gd name="connsiteX395" fmla="*/ 79306 w 644254"/>
                <a:gd name="connsiteY395" fmla="*/ 329276 h 544252"/>
                <a:gd name="connsiteX396" fmla="*/ 95699 w 644254"/>
                <a:gd name="connsiteY396" fmla="*/ 317269 h 544252"/>
                <a:gd name="connsiteX397" fmla="*/ 70301 w 644254"/>
                <a:gd name="connsiteY397" fmla="*/ 321887 h 544252"/>
                <a:gd name="connsiteX398" fmla="*/ 39591 w 644254"/>
                <a:gd name="connsiteY398" fmla="*/ 319578 h 544252"/>
                <a:gd name="connsiteX399" fmla="*/ 18580 w 644254"/>
                <a:gd name="connsiteY399" fmla="*/ 298565 h 544252"/>
                <a:gd name="connsiteX400" fmla="*/ 44209 w 644254"/>
                <a:gd name="connsiteY400" fmla="*/ 287251 h 544252"/>
                <a:gd name="connsiteX401" fmla="*/ 57601 w 644254"/>
                <a:gd name="connsiteY401" fmla="*/ 314960 h 544252"/>
                <a:gd name="connsiteX402" fmla="*/ 39591 w 644254"/>
                <a:gd name="connsiteY402" fmla="*/ 319578 h 544252"/>
                <a:gd name="connsiteX403" fmla="*/ 196602 w 644254"/>
                <a:gd name="connsiteY403" fmla="*/ 359295 h 544252"/>
                <a:gd name="connsiteX404" fmla="*/ 175590 w 644254"/>
                <a:gd name="connsiteY404" fmla="*/ 384002 h 544252"/>
                <a:gd name="connsiteX405" fmla="*/ 231005 w 644254"/>
                <a:gd name="connsiteY405" fmla="*/ 379615 h 544252"/>
                <a:gd name="connsiteX406" fmla="*/ 196602 w 644254"/>
                <a:gd name="connsiteY406" fmla="*/ 359295 h 544252"/>
                <a:gd name="connsiteX407" fmla="*/ 67992 w 644254"/>
                <a:gd name="connsiteY407" fmla="*/ 371302 h 544252"/>
                <a:gd name="connsiteX408" fmla="*/ 113709 w 644254"/>
                <a:gd name="connsiteY408" fmla="*/ 392315 h 544252"/>
                <a:gd name="connsiteX409" fmla="*/ 79306 w 644254"/>
                <a:gd name="connsiteY409" fmla="*/ 399935 h 544252"/>
                <a:gd name="connsiteX410" fmla="*/ 67992 w 644254"/>
                <a:gd name="connsiteY410" fmla="*/ 371302 h 544252"/>
                <a:gd name="connsiteX411" fmla="*/ 191291 w 644254"/>
                <a:gd name="connsiteY411" fmla="*/ 287944 h 544252"/>
                <a:gd name="connsiteX412" fmla="*/ 138415 w 644254"/>
                <a:gd name="connsiteY412" fmla="*/ 138776 h 544252"/>
                <a:gd name="connsiteX413" fmla="*/ 13500 w 644254"/>
                <a:gd name="connsiteY413" fmla="*/ 174798 h 544252"/>
                <a:gd name="connsiteX414" fmla="*/ 3802 w 644254"/>
                <a:gd name="connsiteY414" fmla="*/ 261851 h 544252"/>
                <a:gd name="connsiteX415" fmla="*/ 41900 w 644254"/>
                <a:gd name="connsiteY415" fmla="*/ 270856 h 544252"/>
                <a:gd name="connsiteX416" fmla="*/ 94083 w 644254"/>
                <a:gd name="connsiteY416" fmla="*/ 154478 h 544252"/>
                <a:gd name="connsiteX417" fmla="*/ 71686 w 644254"/>
                <a:gd name="connsiteY417" fmla="*/ 222827 h 544252"/>
                <a:gd name="connsiteX418" fmla="*/ 78382 w 644254"/>
                <a:gd name="connsiteY418" fmla="*/ 172489 h 544252"/>
                <a:gd name="connsiteX419" fmla="*/ 55985 w 644254"/>
                <a:gd name="connsiteY419" fmla="*/ 275244 h 544252"/>
                <a:gd name="connsiteX420" fmla="*/ 87387 w 644254"/>
                <a:gd name="connsiteY420" fmla="*/ 290253 h 544252"/>
                <a:gd name="connsiteX421" fmla="*/ 109091 w 644254"/>
                <a:gd name="connsiteY421" fmla="*/ 344978 h 544252"/>
                <a:gd name="connsiteX422" fmla="*/ 143495 w 644254"/>
                <a:gd name="connsiteY422" fmla="*/ 370609 h 544252"/>
                <a:gd name="connsiteX423" fmla="*/ 171896 w 644254"/>
                <a:gd name="connsiteY423" fmla="*/ 337589 h 544252"/>
                <a:gd name="connsiteX424" fmla="*/ 191291 w 644254"/>
                <a:gd name="connsiteY424" fmla="*/ 287944 h 54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644254" h="544252">
                  <a:moveTo>
                    <a:pt x="150191" y="142240"/>
                  </a:moveTo>
                  <a:cubicBezTo>
                    <a:pt x="175359" y="207587"/>
                    <a:pt x="197294" y="273165"/>
                    <a:pt x="216228" y="338513"/>
                  </a:cubicBezTo>
                  <a:cubicBezTo>
                    <a:pt x="219691" y="340360"/>
                    <a:pt x="223155" y="342438"/>
                    <a:pt x="226618" y="344285"/>
                  </a:cubicBezTo>
                  <a:cubicBezTo>
                    <a:pt x="229389" y="342207"/>
                    <a:pt x="230313" y="337589"/>
                    <a:pt x="229158" y="332971"/>
                  </a:cubicBezTo>
                  <a:cubicBezTo>
                    <a:pt x="210225" y="267393"/>
                    <a:pt x="188058" y="202045"/>
                    <a:pt x="163121" y="136467"/>
                  </a:cubicBezTo>
                  <a:cubicBezTo>
                    <a:pt x="161274" y="131618"/>
                    <a:pt x="157118" y="128616"/>
                    <a:pt x="153655" y="130233"/>
                  </a:cubicBezTo>
                  <a:cubicBezTo>
                    <a:pt x="153655" y="130233"/>
                    <a:pt x="153655" y="130233"/>
                    <a:pt x="153655" y="130233"/>
                  </a:cubicBezTo>
                  <a:cubicBezTo>
                    <a:pt x="149960" y="131849"/>
                    <a:pt x="148344" y="137391"/>
                    <a:pt x="150191" y="142240"/>
                  </a:cubicBezTo>
                  <a:close/>
                  <a:moveTo>
                    <a:pt x="212072" y="135544"/>
                  </a:moveTo>
                  <a:cubicBezTo>
                    <a:pt x="230082" y="183804"/>
                    <a:pt x="245090" y="232064"/>
                    <a:pt x="257097" y="280324"/>
                  </a:cubicBezTo>
                  <a:cubicBezTo>
                    <a:pt x="258020" y="284018"/>
                    <a:pt x="262176" y="286096"/>
                    <a:pt x="265871" y="284942"/>
                  </a:cubicBezTo>
                  <a:cubicBezTo>
                    <a:pt x="265871" y="284942"/>
                    <a:pt x="265871" y="284942"/>
                    <a:pt x="265871" y="284942"/>
                  </a:cubicBezTo>
                  <a:cubicBezTo>
                    <a:pt x="269565" y="283787"/>
                    <a:pt x="271412" y="279862"/>
                    <a:pt x="270489" y="276167"/>
                  </a:cubicBezTo>
                  <a:cubicBezTo>
                    <a:pt x="258713" y="227907"/>
                    <a:pt x="243243" y="179647"/>
                    <a:pt x="225464" y="131387"/>
                  </a:cubicBezTo>
                  <a:cubicBezTo>
                    <a:pt x="224078" y="127693"/>
                    <a:pt x="220384" y="125615"/>
                    <a:pt x="216690" y="126769"/>
                  </a:cubicBezTo>
                  <a:cubicBezTo>
                    <a:pt x="216690" y="126769"/>
                    <a:pt x="216690" y="126769"/>
                    <a:pt x="216690" y="126769"/>
                  </a:cubicBezTo>
                  <a:cubicBezTo>
                    <a:pt x="212995" y="127924"/>
                    <a:pt x="210686" y="131849"/>
                    <a:pt x="212072" y="135544"/>
                  </a:cubicBezTo>
                  <a:close/>
                  <a:moveTo>
                    <a:pt x="336987" y="36945"/>
                  </a:moveTo>
                  <a:cubicBezTo>
                    <a:pt x="331677" y="27478"/>
                    <a:pt x="319208" y="24245"/>
                    <a:pt x="309741" y="29787"/>
                  </a:cubicBezTo>
                  <a:cubicBezTo>
                    <a:pt x="300274" y="35329"/>
                    <a:pt x="296811" y="47567"/>
                    <a:pt x="302353" y="57035"/>
                  </a:cubicBezTo>
                  <a:cubicBezTo>
                    <a:pt x="307894" y="66733"/>
                    <a:pt x="320132" y="69965"/>
                    <a:pt x="329829" y="64424"/>
                  </a:cubicBezTo>
                  <a:cubicBezTo>
                    <a:pt x="339296" y="58882"/>
                    <a:pt x="342529" y="46644"/>
                    <a:pt x="336987" y="36945"/>
                  </a:cubicBezTo>
                  <a:close/>
                  <a:moveTo>
                    <a:pt x="278339" y="29095"/>
                  </a:moveTo>
                  <a:lnTo>
                    <a:pt x="302583" y="32558"/>
                  </a:lnTo>
                  <a:cubicBezTo>
                    <a:pt x="297735" y="39024"/>
                    <a:pt x="296349" y="47798"/>
                    <a:pt x="299351" y="55418"/>
                  </a:cubicBezTo>
                  <a:lnTo>
                    <a:pt x="278339" y="58420"/>
                  </a:lnTo>
                  <a:lnTo>
                    <a:pt x="278339" y="45027"/>
                  </a:lnTo>
                  <a:lnTo>
                    <a:pt x="278339" y="42487"/>
                  </a:lnTo>
                  <a:lnTo>
                    <a:pt x="278339" y="29095"/>
                  </a:lnTo>
                  <a:close/>
                  <a:moveTo>
                    <a:pt x="336756" y="99060"/>
                  </a:moveTo>
                  <a:lnTo>
                    <a:pt x="332600" y="69042"/>
                  </a:lnTo>
                  <a:cubicBezTo>
                    <a:pt x="325673" y="72275"/>
                    <a:pt x="318054" y="72044"/>
                    <a:pt x="311819" y="69042"/>
                  </a:cubicBezTo>
                  <a:lnTo>
                    <a:pt x="307432" y="99060"/>
                  </a:lnTo>
                  <a:lnTo>
                    <a:pt x="320824" y="99060"/>
                  </a:lnTo>
                  <a:lnTo>
                    <a:pt x="323364" y="99060"/>
                  </a:lnTo>
                  <a:lnTo>
                    <a:pt x="336756" y="99060"/>
                  </a:lnTo>
                  <a:close/>
                  <a:moveTo>
                    <a:pt x="336756" y="0"/>
                  </a:moveTo>
                  <a:lnTo>
                    <a:pt x="333293" y="25400"/>
                  </a:lnTo>
                  <a:cubicBezTo>
                    <a:pt x="326366" y="21936"/>
                    <a:pt x="318284" y="21705"/>
                    <a:pt x="311127" y="25400"/>
                  </a:cubicBezTo>
                  <a:lnTo>
                    <a:pt x="307432" y="0"/>
                  </a:lnTo>
                  <a:lnTo>
                    <a:pt x="320824" y="0"/>
                  </a:lnTo>
                  <a:lnTo>
                    <a:pt x="323364" y="0"/>
                  </a:lnTo>
                  <a:lnTo>
                    <a:pt x="336756" y="0"/>
                  </a:lnTo>
                  <a:close/>
                  <a:moveTo>
                    <a:pt x="365849" y="29095"/>
                  </a:moveTo>
                  <a:lnTo>
                    <a:pt x="341605" y="32558"/>
                  </a:lnTo>
                  <a:cubicBezTo>
                    <a:pt x="342298" y="33251"/>
                    <a:pt x="342760" y="34175"/>
                    <a:pt x="343221" y="34867"/>
                  </a:cubicBezTo>
                  <a:cubicBezTo>
                    <a:pt x="346916" y="41333"/>
                    <a:pt x="347378" y="48953"/>
                    <a:pt x="344838" y="55418"/>
                  </a:cubicBezTo>
                  <a:lnTo>
                    <a:pt x="365849" y="58420"/>
                  </a:lnTo>
                  <a:lnTo>
                    <a:pt x="365849" y="45027"/>
                  </a:lnTo>
                  <a:lnTo>
                    <a:pt x="365849" y="42487"/>
                  </a:lnTo>
                  <a:lnTo>
                    <a:pt x="365849" y="29095"/>
                  </a:lnTo>
                  <a:close/>
                  <a:moveTo>
                    <a:pt x="327982" y="410556"/>
                  </a:moveTo>
                  <a:lnTo>
                    <a:pt x="362386" y="438035"/>
                  </a:lnTo>
                  <a:cubicBezTo>
                    <a:pt x="350148" y="443807"/>
                    <a:pt x="337911" y="449580"/>
                    <a:pt x="325673" y="455353"/>
                  </a:cubicBezTo>
                  <a:lnTo>
                    <a:pt x="318515" y="455353"/>
                  </a:lnTo>
                  <a:cubicBezTo>
                    <a:pt x="306278" y="449580"/>
                    <a:pt x="294040" y="443807"/>
                    <a:pt x="281803" y="438035"/>
                  </a:cubicBezTo>
                  <a:lnTo>
                    <a:pt x="315975" y="410787"/>
                  </a:lnTo>
                  <a:lnTo>
                    <a:pt x="327982" y="410556"/>
                  </a:lnTo>
                  <a:close/>
                  <a:moveTo>
                    <a:pt x="382705" y="365991"/>
                  </a:moveTo>
                  <a:cubicBezTo>
                    <a:pt x="400484" y="359525"/>
                    <a:pt x="418494" y="348673"/>
                    <a:pt x="436273" y="338282"/>
                  </a:cubicBezTo>
                  <a:cubicBezTo>
                    <a:pt x="453129" y="328815"/>
                    <a:pt x="450589" y="329507"/>
                    <a:pt x="462595" y="344055"/>
                  </a:cubicBezTo>
                  <a:cubicBezTo>
                    <a:pt x="472293" y="356062"/>
                    <a:pt x="483145" y="367607"/>
                    <a:pt x="498384" y="377998"/>
                  </a:cubicBezTo>
                  <a:cubicBezTo>
                    <a:pt x="527939" y="383771"/>
                    <a:pt x="541100" y="359295"/>
                    <a:pt x="562805" y="351905"/>
                  </a:cubicBezTo>
                  <a:cubicBezTo>
                    <a:pt x="570424" y="348442"/>
                    <a:pt x="579198" y="351905"/>
                    <a:pt x="571117" y="362296"/>
                  </a:cubicBezTo>
                  <a:cubicBezTo>
                    <a:pt x="554954" y="371764"/>
                    <a:pt x="533481" y="380076"/>
                    <a:pt x="521705" y="391622"/>
                  </a:cubicBezTo>
                  <a:cubicBezTo>
                    <a:pt x="506466" y="390005"/>
                    <a:pt x="495845" y="389313"/>
                    <a:pt x="480605" y="387927"/>
                  </a:cubicBezTo>
                  <a:cubicBezTo>
                    <a:pt x="473909" y="380076"/>
                    <a:pt x="467444" y="372225"/>
                    <a:pt x="460979" y="364375"/>
                  </a:cubicBezTo>
                  <a:cubicBezTo>
                    <a:pt x="449665" y="350751"/>
                    <a:pt x="451743" y="348904"/>
                    <a:pt x="436504" y="357678"/>
                  </a:cubicBezTo>
                  <a:cubicBezTo>
                    <a:pt x="423805" y="365067"/>
                    <a:pt x="411105" y="372225"/>
                    <a:pt x="398406" y="379615"/>
                  </a:cubicBezTo>
                  <a:cubicBezTo>
                    <a:pt x="387554" y="377767"/>
                    <a:pt x="377625" y="379153"/>
                    <a:pt x="367004" y="377305"/>
                  </a:cubicBezTo>
                  <a:cubicBezTo>
                    <a:pt x="356383" y="365298"/>
                    <a:pt x="342760" y="353060"/>
                    <a:pt x="326597" y="346595"/>
                  </a:cubicBezTo>
                  <a:lnTo>
                    <a:pt x="326597" y="347056"/>
                  </a:lnTo>
                  <a:lnTo>
                    <a:pt x="316206" y="347056"/>
                  </a:lnTo>
                  <a:cubicBezTo>
                    <a:pt x="300736" y="353753"/>
                    <a:pt x="287575" y="365760"/>
                    <a:pt x="277416" y="377305"/>
                  </a:cubicBezTo>
                  <a:cubicBezTo>
                    <a:pt x="266563" y="379153"/>
                    <a:pt x="256635" y="377767"/>
                    <a:pt x="246014" y="379615"/>
                  </a:cubicBezTo>
                  <a:cubicBezTo>
                    <a:pt x="233314" y="372225"/>
                    <a:pt x="220615" y="365067"/>
                    <a:pt x="207916" y="357678"/>
                  </a:cubicBezTo>
                  <a:cubicBezTo>
                    <a:pt x="192445" y="348904"/>
                    <a:pt x="194754" y="350751"/>
                    <a:pt x="183440" y="364375"/>
                  </a:cubicBezTo>
                  <a:cubicBezTo>
                    <a:pt x="176744" y="372225"/>
                    <a:pt x="170279" y="380076"/>
                    <a:pt x="163814" y="387927"/>
                  </a:cubicBezTo>
                  <a:cubicBezTo>
                    <a:pt x="148575" y="389313"/>
                    <a:pt x="137723" y="390005"/>
                    <a:pt x="122714" y="391622"/>
                  </a:cubicBezTo>
                  <a:cubicBezTo>
                    <a:pt x="110939" y="380076"/>
                    <a:pt x="89234" y="371764"/>
                    <a:pt x="73302" y="362296"/>
                  </a:cubicBezTo>
                  <a:cubicBezTo>
                    <a:pt x="64990" y="351905"/>
                    <a:pt x="73764" y="348442"/>
                    <a:pt x="81384" y="351905"/>
                  </a:cubicBezTo>
                  <a:cubicBezTo>
                    <a:pt x="103319" y="359295"/>
                    <a:pt x="116480" y="383771"/>
                    <a:pt x="145804" y="377998"/>
                  </a:cubicBezTo>
                  <a:cubicBezTo>
                    <a:pt x="161043" y="367607"/>
                    <a:pt x="171896" y="356062"/>
                    <a:pt x="181593" y="344055"/>
                  </a:cubicBezTo>
                  <a:cubicBezTo>
                    <a:pt x="193600" y="329507"/>
                    <a:pt x="191060" y="328815"/>
                    <a:pt x="207916" y="338282"/>
                  </a:cubicBezTo>
                  <a:cubicBezTo>
                    <a:pt x="225926" y="348673"/>
                    <a:pt x="243705" y="359525"/>
                    <a:pt x="261715" y="365991"/>
                  </a:cubicBezTo>
                  <a:cubicBezTo>
                    <a:pt x="360308" y="310804"/>
                    <a:pt x="281803" y="309418"/>
                    <a:pt x="382705" y="365991"/>
                  </a:cubicBezTo>
                  <a:close/>
                  <a:moveTo>
                    <a:pt x="432348" y="135544"/>
                  </a:moveTo>
                  <a:cubicBezTo>
                    <a:pt x="414107" y="183804"/>
                    <a:pt x="399099" y="232064"/>
                    <a:pt x="387092" y="280324"/>
                  </a:cubicBezTo>
                  <a:cubicBezTo>
                    <a:pt x="386168" y="284018"/>
                    <a:pt x="382012" y="286096"/>
                    <a:pt x="378318" y="284942"/>
                  </a:cubicBezTo>
                  <a:cubicBezTo>
                    <a:pt x="378318" y="284942"/>
                    <a:pt x="378318" y="284942"/>
                    <a:pt x="378318" y="284942"/>
                  </a:cubicBezTo>
                  <a:cubicBezTo>
                    <a:pt x="374623" y="283787"/>
                    <a:pt x="372776" y="279862"/>
                    <a:pt x="373700" y="276167"/>
                  </a:cubicBezTo>
                  <a:cubicBezTo>
                    <a:pt x="385476" y="227907"/>
                    <a:pt x="400946" y="179647"/>
                    <a:pt x="418956" y="131387"/>
                  </a:cubicBezTo>
                  <a:cubicBezTo>
                    <a:pt x="420110" y="127693"/>
                    <a:pt x="424035" y="125615"/>
                    <a:pt x="427730" y="126769"/>
                  </a:cubicBezTo>
                  <a:cubicBezTo>
                    <a:pt x="427730" y="126769"/>
                    <a:pt x="427730" y="126769"/>
                    <a:pt x="427730" y="126769"/>
                  </a:cubicBezTo>
                  <a:cubicBezTo>
                    <a:pt x="431424" y="127924"/>
                    <a:pt x="433733" y="131849"/>
                    <a:pt x="432348" y="135544"/>
                  </a:cubicBezTo>
                  <a:close/>
                  <a:moveTo>
                    <a:pt x="339989" y="183804"/>
                  </a:moveTo>
                  <a:cubicBezTo>
                    <a:pt x="347378" y="197889"/>
                    <a:pt x="348763" y="212205"/>
                    <a:pt x="336756" y="226522"/>
                  </a:cubicBezTo>
                  <a:cubicBezTo>
                    <a:pt x="353612" y="239915"/>
                    <a:pt x="356383" y="255155"/>
                    <a:pt x="352919" y="271318"/>
                  </a:cubicBezTo>
                  <a:cubicBezTo>
                    <a:pt x="358461" y="271318"/>
                    <a:pt x="364002" y="271318"/>
                    <a:pt x="369544" y="271318"/>
                  </a:cubicBezTo>
                  <a:cubicBezTo>
                    <a:pt x="376009" y="247073"/>
                    <a:pt x="382474" y="223058"/>
                    <a:pt x="388939" y="198813"/>
                  </a:cubicBezTo>
                  <a:cubicBezTo>
                    <a:pt x="374854" y="185189"/>
                    <a:pt x="359153" y="177800"/>
                    <a:pt x="339989" y="183804"/>
                  </a:cubicBezTo>
                  <a:close/>
                  <a:moveTo>
                    <a:pt x="322210" y="235527"/>
                  </a:moveTo>
                  <a:cubicBezTo>
                    <a:pt x="323133" y="235527"/>
                    <a:pt x="324057" y="235758"/>
                    <a:pt x="324980" y="235989"/>
                  </a:cubicBezTo>
                  <a:cubicBezTo>
                    <a:pt x="349225" y="237375"/>
                    <a:pt x="348532" y="258618"/>
                    <a:pt x="339296" y="272935"/>
                  </a:cubicBezTo>
                  <a:cubicBezTo>
                    <a:pt x="334909" y="274320"/>
                    <a:pt x="327982" y="275936"/>
                    <a:pt x="325673" y="271780"/>
                  </a:cubicBezTo>
                  <a:cubicBezTo>
                    <a:pt x="325442" y="261389"/>
                    <a:pt x="326597" y="253307"/>
                    <a:pt x="324057" y="248689"/>
                  </a:cubicBezTo>
                  <a:cubicBezTo>
                    <a:pt x="323826" y="251691"/>
                    <a:pt x="322902" y="254231"/>
                    <a:pt x="322210" y="257002"/>
                  </a:cubicBezTo>
                  <a:cubicBezTo>
                    <a:pt x="321286" y="254231"/>
                    <a:pt x="320593" y="251691"/>
                    <a:pt x="320132" y="248689"/>
                  </a:cubicBezTo>
                  <a:cubicBezTo>
                    <a:pt x="317592" y="253307"/>
                    <a:pt x="318977" y="261389"/>
                    <a:pt x="318515" y="271780"/>
                  </a:cubicBezTo>
                  <a:cubicBezTo>
                    <a:pt x="316437" y="275936"/>
                    <a:pt x="309510" y="274320"/>
                    <a:pt x="304892" y="272935"/>
                  </a:cubicBezTo>
                  <a:cubicBezTo>
                    <a:pt x="295887" y="258618"/>
                    <a:pt x="294964" y="237375"/>
                    <a:pt x="319208" y="235989"/>
                  </a:cubicBezTo>
                  <a:cubicBezTo>
                    <a:pt x="320363" y="235758"/>
                    <a:pt x="321286" y="235527"/>
                    <a:pt x="322210" y="235527"/>
                  </a:cubicBezTo>
                  <a:close/>
                  <a:moveTo>
                    <a:pt x="322210" y="283325"/>
                  </a:moveTo>
                  <a:cubicBezTo>
                    <a:pt x="326135" y="283325"/>
                    <a:pt x="330291" y="284942"/>
                    <a:pt x="333293" y="287944"/>
                  </a:cubicBezTo>
                  <a:cubicBezTo>
                    <a:pt x="339758" y="294409"/>
                    <a:pt x="339758" y="304569"/>
                    <a:pt x="333293" y="310804"/>
                  </a:cubicBezTo>
                  <a:cubicBezTo>
                    <a:pt x="330291" y="314036"/>
                    <a:pt x="326135" y="315422"/>
                    <a:pt x="322210" y="315422"/>
                  </a:cubicBezTo>
                  <a:cubicBezTo>
                    <a:pt x="318054" y="315422"/>
                    <a:pt x="313897" y="314036"/>
                    <a:pt x="310896" y="310804"/>
                  </a:cubicBezTo>
                  <a:cubicBezTo>
                    <a:pt x="304662" y="304569"/>
                    <a:pt x="304662" y="294409"/>
                    <a:pt x="310896" y="287944"/>
                  </a:cubicBezTo>
                  <a:cubicBezTo>
                    <a:pt x="313897" y="284942"/>
                    <a:pt x="318054" y="283325"/>
                    <a:pt x="322210" y="283325"/>
                  </a:cubicBezTo>
                  <a:close/>
                  <a:moveTo>
                    <a:pt x="342298" y="296487"/>
                  </a:moveTo>
                  <a:cubicBezTo>
                    <a:pt x="338834" y="288175"/>
                    <a:pt x="343914" y="284249"/>
                    <a:pt x="350379" y="281016"/>
                  </a:cubicBezTo>
                  <a:cubicBezTo>
                    <a:pt x="366080" y="276167"/>
                    <a:pt x="379472" y="284249"/>
                    <a:pt x="377163" y="300413"/>
                  </a:cubicBezTo>
                  <a:cubicBezTo>
                    <a:pt x="376932" y="322118"/>
                    <a:pt x="357768" y="322349"/>
                    <a:pt x="344838" y="314729"/>
                  </a:cubicBezTo>
                  <a:cubicBezTo>
                    <a:pt x="343221" y="310804"/>
                    <a:pt x="344145" y="307802"/>
                    <a:pt x="347839" y="305724"/>
                  </a:cubicBezTo>
                  <a:cubicBezTo>
                    <a:pt x="357075" y="304800"/>
                    <a:pt x="361693" y="302722"/>
                    <a:pt x="365618" y="300182"/>
                  </a:cubicBezTo>
                  <a:cubicBezTo>
                    <a:pt x="357075" y="304800"/>
                    <a:pt x="349687" y="301105"/>
                    <a:pt x="342298" y="296487"/>
                  </a:cubicBezTo>
                  <a:close/>
                  <a:moveTo>
                    <a:pt x="322210" y="190269"/>
                  </a:moveTo>
                  <a:cubicBezTo>
                    <a:pt x="327751" y="188422"/>
                    <a:pt x="333985" y="189807"/>
                    <a:pt x="338373" y="194195"/>
                  </a:cubicBezTo>
                  <a:cubicBezTo>
                    <a:pt x="344607" y="200660"/>
                    <a:pt x="344607" y="210820"/>
                    <a:pt x="338373" y="217055"/>
                  </a:cubicBezTo>
                  <a:cubicBezTo>
                    <a:pt x="333985" y="221442"/>
                    <a:pt x="327751" y="222827"/>
                    <a:pt x="322210" y="220980"/>
                  </a:cubicBezTo>
                  <a:cubicBezTo>
                    <a:pt x="316668" y="222827"/>
                    <a:pt x="310203" y="221442"/>
                    <a:pt x="305816" y="217055"/>
                  </a:cubicBezTo>
                  <a:cubicBezTo>
                    <a:pt x="299582" y="210820"/>
                    <a:pt x="299582" y="200660"/>
                    <a:pt x="305816" y="194195"/>
                  </a:cubicBezTo>
                  <a:cubicBezTo>
                    <a:pt x="310203" y="189807"/>
                    <a:pt x="316668" y="188422"/>
                    <a:pt x="322210" y="190269"/>
                  </a:cubicBezTo>
                  <a:close/>
                  <a:moveTo>
                    <a:pt x="322210" y="102062"/>
                  </a:moveTo>
                  <a:cubicBezTo>
                    <a:pt x="332600" y="100676"/>
                    <a:pt x="343683" y="104140"/>
                    <a:pt x="351765" y="112222"/>
                  </a:cubicBezTo>
                  <a:cubicBezTo>
                    <a:pt x="365618" y="126307"/>
                    <a:pt x="365618" y="148936"/>
                    <a:pt x="351765" y="163022"/>
                  </a:cubicBezTo>
                  <a:cubicBezTo>
                    <a:pt x="343683" y="171104"/>
                    <a:pt x="332600" y="174567"/>
                    <a:pt x="322210" y="173413"/>
                  </a:cubicBezTo>
                  <a:cubicBezTo>
                    <a:pt x="311588" y="174567"/>
                    <a:pt x="300736" y="171104"/>
                    <a:pt x="292655" y="163022"/>
                  </a:cubicBezTo>
                  <a:cubicBezTo>
                    <a:pt x="278570" y="148936"/>
                    <a:pt x="278570" y="126307"/>
                    <a:pt x="292655" y="112222"/>
                  </a:cubicBezTo>
                  <a:cubicBezTo>
                    <a:pt x="300736" y="104140"/>
                    <a:pt x="311588" y="100676"/>
                    <a:pt x="322210" y="102062"/>
                  </a:cubicBezTo>
                  <a:close/>
                  <a:moveTo>
                    <a:pt x="356383" y="326505"/>
                  </a:moveTo>
                  <a:cubicBezTo>
                    <a:pt x="360077" y="323042"/>
                    <a:pt x="365849" y="322811"/>
                    <a:pt x="369544" y="326505"/>
                  </a:cubicBezTo>
                  <a:cubicBezTo>
                    <a:pt x="373238" y="329969"/>
                    <a:pt x="373469" y="335973"/>
                    <a:pt x="369775" y="339667"/>
                  </a:cubicBezTo>
                  <a:cubicBezTo>
                    <a:pt x="366311" y="343362"/>
                    <a:pt x="360308" y="343362"/>
                    <a:pt x="356613" y="339667"/>
                  </a:cubicBezTo>
                  <a:cubicBezTo>
                    <a:pt x="352919" y="336204"/>
                    <a:pt x="352919" y="330200"/>
                    <a:pt x="356383" y="326505"/>
                  </a:cubicBezTo>
                  <a:close/>
                  <a:moveTo>
                    <a:pt x="380858" y="328122"/>
                  </a:moveTo>
                  <a:cubicBezTo>
                    <a:pt x="386399" y="322349"/>
                    <a:pt x="395866" y="322349"/>
                    <a:pt x="401638" y="327891"/>
                  </a:cubicBezTo>
                  <a:cubicBezTo>
                    <a:pt x="407411" y="333664"/>
                    <a:pt x="407642" y="342900"/>
                    <a:pt x="401869" y="348673"/>
                  </a:cubicBezTo>
                  <a:cubicBezTo>
                    <a:pt x="396328" y="354445"/>
                    <a:pt x="387092" y="354676"/>
                    <a:pt x="381089" y="348904"/>
                  </a:cubicBezTo>
                  <a:cubicBezTo>
                    <a:pt x="375316" y="343362"/>
                    <a:pt x="375316" y="334125"/>
                    <a:pt x="380858" y="328122"/>
                  </a:cubicBezTo>
                  <a:close/>
                  <a:moveTo>
                    <a:pt x="390094" y="290945"/>
                  </a:moveTo>
                  <a:cubicBezTo>
                    <a:pt x="395866" y="285173"/>
                    <a:pt x="405102" y="285173"/>
                    <a:pt x="410874" y="290715"/>
                  </a:cubicBezTo>
                  <a:cubicBezTo>
                    <a:pt x="416647" y="296256"/>
                    <a:pt x="416878" y="305724"/>
                    <a:pt x="411336" y="311496"/>
                  </a:cubicBezTo>
                  <a:cubicBezTo>
                    <a:pt x="405564" y="317269"/>
                    <a:pt x="396328" y="317500"/>
                    <a:pt x="390555" y="311727"/>
                  </a:cubicBezTo>
                  <a:cubicBezTo>
                    <a:pt x="384552" y="306185"/>
                    <a:pt x="384552" y="296718"/>
                    <a:pt x="390094" y="290945"/>
                  </a:cubicBezTo>
                  <a:close/>
                  <a:moveTo>
                    <a:pt x="406718" y="249382"/>
                  </a:moveTo>
                  <a:cubicBezTo>
                    <a:pt x="412260" y="243609"/>
                    <a:pt x="421496" y="243609"/>
                    <a:pt x="427268" y="249151"/>
                  </a:cubicBezTo>
                  <a:cubicBezTo>
                    <a:pt x="433271" y="254924"/>
                    <a:pt x="433271" y="264160"/>
                    <a:pt x="427730" y="269933"/>
                  </a:cubicBezTo>
                  <a:cubicBezTo>
                    <a:pt x="421957" y="275705"/>
                    <a:pt x="412721" y="275936"/>
                    <a:pt x="406949" y="270164"/>
                  </a:cubicBezTo>
                  <a:cubicBezTo>
                    <a:pt x="401177" y="264622"/>
                    <a:pt x="400946" y="255385"/>
                    <a:pt x="406718" y="249382"/>
                  </a:cubicBezTo>
                  <a:close/>
                  <a:moveTo>
                    <a:pt x="418725" y="206433"/>
                  </a:moveTo>
                  <a:cubicBezTo>
                    <a:pt x="424497" y="200660"/>
                    <a:pt x="433733" y="200660"/>
                    <a:pt x="439506" y="206202"/>
                  </a:cubicBezTo>
                  <a:cubicBezTo>
                    <a:pt x="445278" y="211975"/>
                    <a:pt x="445509" y="221211"/>
                    <a:pt x="439967" y="226984"/>
                  </a:cubicBezTo>
                  <a:cubicBezTo>
                    <a:pt x="434195" y="232756"/>
                    <a:pt x="424959" y="232987"/>
                    <a:pt x="419187" y="227215"/>
                  </a:cubicBezTo>
                  <a:cubicBezTo>
                    <a:pt x="413183" y="221673"/>
                    <a:pt x="413183" y="212436"/>
                    <a:pt x="418725" y="206433"/>
                  </a:cubicBezTo>
                  <a:close/>
                  <a:moveTo>
                    <a:pt x="431655" y="165793"/>
                  </a:moveTo>
                  <a:cubicBezTo>
                    <a:pt x="437427" y="160020"/>
                    <a:pt x="446663" y="159789"/>
                    <a:pt x="452436" y="165331"/>
                  </a:cubicBezTo>
                  <a:cubicBezTo>
                    <a:pt x="458208" y="171104"/>
                    <a:pt x="458439" y="180340"/>
                    <a:pt x="452667" y="186113"/>
                  </a:cubicBezTo>
                  <a:cubicBezTo>
                    <a:pt x="447125" y="192116"/>
                    <a:pt x="437889" y="192116"/>
                    <a:pt x="431886" y="186575"/>
                  </a:cubicBezTo>
                  <a:cubicBezTo>
                    <a:pt x="426114" y="180802"/>
                    <a:pt x="426114" y="171565"/>
                    <a:pt x="431655" y="165793"/>
                  </a:cubicBezTo>
                  <a:close/>
                  <a:moveTo>
                    <a:pt x="445278" y="130695"/>
                  </a:moveTo>
                  <a:cubicBezTo>
                    <a:pt x="450820" y="124922"/>
                    <a:pt x="460286" y="124691"/>
                    <a:pt x="466059" y="130464"/>
                  </a:cubicBezTo>
                  <a:cubicBezTo>
                    <a:pt x="471831" y="136005"/>
                    <a:pt x="472062" y="145242"/>
                    <a:pt x="466290" y="151015"/>
                  </a:cubicBezTo>
                  <a:cubicBezTo>
                    <a:pt x="460748" y="157018"/>
                    <a:pt x="451512" y="157018"/>
                    <a:pt x="445509" y="151476"/>
                  </a:cubicBezTo>
                  <a:cubicBezTo>
                    <a:pt x="439736" y="145704"/>
                    <a:pt x="439736" y="136467"/>
                    <a:pt x="445278" y="130695"/>
                  </a:cubicBezTo>
                  <a:close/>
                  <a:moveTo>
                    <a:pt x="483607" y="507076"/>
                  </a:moveTo>
                  <a:cubicBezTo>
                    <a:pt x="462134" y="516082"/>
                    <a:pt x="444816" y="516544"/>
                    <a:pt x="406718" y="519776"/>
                  </a:cubicBezTo>
                  <a:cubicBezTo>
                    <a:pt x="406949" y="509616"/>
                    <a:pt x="406256" y="511695"/>
                    <a:pt x="406718" y="501304"/>
                  </a:cubicBezTo>
                  <a:cubicBezTo>
                    <a:pt x="442969" y="503613"/>
                    <a:pt x="460055" y="501304"/>
                    <a:pt x="483607" y="507076"/>
                  </a:cubicBezTo>
                  <a:close/>
                  <a:moveTo>
                    <a:pt x="219460" y="519315"/>
                  </a:moveTo>
                  <a:cubicBezTo>
                    <a:pt x="191522" y="515851"/>
                    <a:pt x="177437" y="514235"/>
                    <a:pt x="160582" y="507076"/>
                  </a:cubicBezTo>
                  <a:cubicBezTo>
                    <a:pt x="178822" y="502689"/>
                    <a:pt x="192445" y="504075"/>
                    <a:pt x="218768" y="501765"/>
                  </a:cubicBezTo>
                  <a:cubicBezTo>
                    <a:pt x="218999" y="510540"/>
                    <a:pt x="219230" y="510771"/>
                    <a:pt x="219460" y="519315"/>
                  </a:cubicBezTo>
                  <a:close/>
                  <a:moveTo>
                    <a:pt x="440660" y="419793"/>
                  </a:moveTo>
                  <a:cubicBezTo>
                    <a:pt x="449203" y="420485"/>
                    <a:pt x="455668" y="427875"/>
                    <a:pt x="455207" y="436649"/>
                  </a:cubicBezTo>
                  <a:cubicBezTo>
                    <a:pt x="454514" y="445193"/>
                    <a:pt x="446894" y="451889"/>
                    <a:pt x="438351" y="451196"/>
                  </a:cubicBezTo>
                  <a:cubicBezTo>
                    <a:pt x="429577" y="450504"/>
                    <a:pt x="423112" y="443115"/>
                    <a:pt x="423805" y="434340"/>
                  </a:cubicBezTo>
                  <a:cubicBezTo>
                    <a:pt x="424266" y="425796"/>
                    <a:pt x="431886" y="419100"/>
                    <a:pt x="440660" y="419793"/>
                  </a:cubicBezTo>
                  <a:close/>
                  <a:moveTo>
                    <a:pt x="521012" y="450965"/>
                  </a:moveTo>
                  <a:cubicBezTo>
                    <a:pt x="534635" y="444962"/>
                    <a:pt x="548258" y="441498"/>
                    <a:pt x="562112" y="439651"/>
                  </a:cubicBezTo>
                  <a:cubicBezTo>
                    <a:pt x="577351" y="440575"/>
                    <a:pt x="585202" y="479367"/>
                    <a:pt x="552414" y="477058"/>
                  </a:cubicBezTo>
                  <a:cubicBezTo>
                    <a:pt x="539946" y="473364"/>
                    <a:pt x="529325" y="464589"/>
                    <a:pt x="521012" y="450965"/>
                  </a:cubicBezTo>
                  <a:close/>
                  <a:moveTo>
                    <a:pt x="375085" y="465051"/>
                  </a:moveTo>
                  <a:cubicBezTo>
                    <a:pt x="387092" y="457200"/>
                    <a:pt x="399099" y="449118"/>
                    <a:pt x="411105" y="441036"/>
                  </a:cubicBezTo>
                  <a:cubicBezTo>
                    <a:pt x="430731" y="457893"/>
                    <a:pt x="449434" y="457893"/>
                    <a:pt x="466982" y="446347"/>
                  </a:cubicBezTo>
                  <a:cubicBezTo>
                    <a:pt x="482683" y="457893"/>
                    <a:pt x="496075" y="469438"/>
                    <a:pt x="503695" y="480984"/>
                  </a:cubicBezTo>
                  <a:cubicBezTo>
                    <a:pt x="464904" y="470593"/>
                    <a:pt x="421957" y="465513"/>
                    <a:pt x="375085" y="465051"/>
                  </a:cubicBezTo>
                  <a:close/>
                  <a:moveTo>
                    <a:pt x="379472" y="409171"/>
                  </a:moveTo>
                  <a:cubicBezTo>
                    <a:pt x="397482" y="408247"/>
                    <a:pt x="416185" y="408478"/>
                    <a:pt x="437427" y="412173"/>
                  </a:cubicBezTo>
                  <a:cubicBezTo>
                    <a:pt x="423112" y="419562"/>
                    <a:pt x="412491" y="427182"/>
                    <a:pt x="410413" y="434571"/>
                  </a:cubicBezTo>
                  <a:cubicBezTo>
                    <a:pt x="400022" y="426027"/>
                    <a:pt x="386168" y="422333"/>
                    <a:pt x="379472" y="409171"/>
                  </a:cubicBezTo>
                  <a:close/>
                  <a:moveTo>
                    <a:pt x="500693" y="420024"/>
                  </a:moveTo>
                  <a:cubicBezTo>
                    <a:pt x="483145" y="416560"/>
                    <a:pt x="464673" y="413789"/>
                    <a:pt x="443200" y="414020"/>
                  </a:cubicBezTo>
                  <a:cubicBezTo>
                    <a:pt x="456130" y="423718"/>
                    <a:pt x="465366" y="432724"/>
                    <a:pt x="466290" y="440344"/>
                  </a:cubicBezTo>
                  <a:cubicBezTo>
                    <a:pt x="477835" y="433647"/>
                    <a:pt x="492381" y="432031"/>
                    <a:pt x="500693" y="420024"/>
                  </a:cubicBezTo>
                  <a:close/>
                  <a:moveTo>
                    <a:pt x="549413" y="433647"/>
                  </a:moveTo>
                  <a:cubicBezTo>
                    <a:pt x="544333" y="428798"/>
                    <a:pt x="535328" y="425104"/>
                    <a:pt x="522398" y="422333"/>
                  </a:cubicBezTo>
                  <a:cubicBezTo>
                    <a:pt x="506928" y="429029"/>
                    <a:pt x="491457" y="435956"/>
                    <a:pt x="475987" y="442653"/>
                  </a:cubicBezTo>
                  <a:cubicBezTo>
                    <a:pt x="489610" y="455122"/>
                    <a:pt x="503002" y="468515"/>
                    <a:pt x="516394" y="483062"/>
                  </a:cubicBezTo>
                  <a:cubicBezTo>
                    <a:pt x="527939" y="486064"/>
                    <a:pt x="539253" y="489065"/>
                    <a:pt x="550798" y="492067"/>
                  </a:cubicBezTo>
                  <a:cubicBezTo>
                    <a:pt x="550105" y="478444"/>
                    <a:pt x="522398" y="464589"/>
                    <a:pt x="508313" y="450965"/>
                  </a:cubicBezTo>
                  <a:cubicBezTo>
                    <a:pt x="521936" y="445193"/>
                    <a:pt x="535559" y="439420"/>
                    <a:pt x="549413" y="433647"/>
                  </a:cubicBezTo>
                  <a:close/>
                  <a:moveTo>
                    <a:pt x="330984" y="404322"/>
                  </a:moveTo>
                  <a:lnTo>
                    <a:pt x="371391" y="437342"/>
                  </a:lnTo>
                  <a:lnTo>
                    <a:pt x="323595" y="457662"/>
                  </a:lnTo>
                  <a:lnTo>
                    <a:pt x="323364" y="464127"/>
                  </a:lnTo>
                  <a:lnTo>
                    <a:pt x="350379" y="464358"/>
                  </a:lnTo>
                  <a:lnTo>
                    <a:pt x="403486" y="438035"/>
                  </a:lnTo>
                  <a:lnTo>
                    <a:pt x="354074" y="405015"/>
                  </a:lnTo>
                  <a:lnTo>
                    <a:pt x="330984" y="404322"/>
                  </a:lnTo>
                  <a:close/>
                  <a:moveTo>
                    <a:pt x="322210" y="489989"/>
                  </a:moveTo>
                  <a:cubicBezTo>
                    <a:pt x="404871" y="492298"/>
                    <a:pt x="491688" y="491144"/>
                    <a:pt x="524014" y="511695"/>
                  </a:cubicBezTo>
                  <a:cubicBezTo>
                    <a:pt x="492612" y="516775"/>
                    <a:pt x="452898" y="523702"/>
                    <a:pt x="408796" y="529013"/>
                  </a:cubicBezTo>
                  <a:lnTo>
                    <a:pt x="408796" y="544253"/>
                  </a:lnTo>
                  <a:cubicBezTo>
                    <a:pt x="458670" y="536864"/>
                    <a:pt x="504388" y="529244"/>
                    <a:pt x="542717" y="517698"/>
                  </a:cubicBezTo>
                  <a:cubicBezTo>
                    <a:pt x="554954" y="511925"/>
                    <a:pt x="554492" y="496455"/>
                    <a:pt x="535097" y="492067"/>
                  </a:cubicBezTo>
                  <a:cubicBezTo>
                    <a:pt x="480605" y="476365"/>
                    <a:pt x="409258" y="468515"/>
                    <a:pt x="322210" y="468053"/>
                  </a:cubicBezTo>
                  <a:cubicBezTo>
                    <a:pt x="235161" y="468515"/>
                    <a:pt x="163583" y="476365"/>
                    <a:pt x="109091" y="492067"/>
                  </a:cubicBezTo>
                  <a:cubicBezTo>
                    <a:pt x="89927" y="496455"/>
                    <a:pt x="89465" y="511925"/>
                    <a:pt x="101703" y="517698"/>
                  </a:cubicBezTo>
                  <a:cubicBezTo>
                    <a:pt x="134259" y="527396"/>
                    <a:pt x="172588" y="534555"/>
                    <a:pt x="214150" y="541020"/>
                  </a:cubicBezTo>
                  <a:lnTo>
                    <a:pt x="214150" y="526242"/>
                  </a:lnTo>
                  <a:cubicBezTo>
                    <a:pt x="178592" y="521393"/>
                    <a:pt x="146497" y="515851"/>
                    <a:pt x="120405" y="511695"/>
                  </a:cubicBezTo>
                  <a:cubicBezTo>
                    <a:pt x="152731" y="491144"/>
                    <a:pt x="239548" y="492298"/>
                    <a:pt x="322210" y="489989"/>
                  </a:cubicBezTo>
                  <a:close/>
                  <a:moveTo>
                    <a:pt x="322210" y="401320"/>
                  </a:moveTo>
                  <a:cubicBezTo>
                    <a:pt x="437197" y="401551"/>
                    <a:pt x="511546" y="410325"/>
                    <a:pt x="556801" y="426027"/>
                  </a:cubicBezTo>
                  <a:cubicBezTo>
                    <a:pt x="572964" y="430876"/>
                    <a:pt x="574581" y="412404"/>
                    <a:pt x="562805" y="405015"/>
                  </a:cubicBezTo>
                  <a:cubicBezTo>
                    <a:pt x="497230" y="390236"/>
                    <a:pt x="415261" y="383771"/>
                    <a:pt x="320824" y="382385"/>
                  </a:cubicBezTo>
                  <a:cubicBezTo>
                    <a:pt x="226387" y="383771"/>
                    <a:pt x="146959" y="390236"/>
                    <a:pt x="81384" y="405015"/>
                  </a:cubicBezTo>
                  <a:cubicBezTo>
                    <a:pt x="69839" y="412404"/>
                    <a:pt x="71224" y="430876"/>
                    <a:pt x="87387" y="426027"/>
                  </a:cubicBezTo>
                  <a:cubicBezTo>
                    <a:pt x="132643" y="410325"/>
                    <a:pt x="207223" y="401551"/>
                    <a:pt x="322210" y="401320"/>
                  </a:cubicBezTo>
                  <a:close/>
                  <a:moveTo>
                    <a:pt x="475064" y="315884"/>
                  </a:moveTo>
                  <a:cubicBezTo>
                    <a:pt x="472293" y="323965"/>
                    <a:pt x="463519" y="328353"/>
                    <a:pt x="455899" y="325582"/>
                  </a:cubicBezTo>
                  <a:cubicBezTo>
                    <a:pt x="448049" y="322811"/>
                    <a:pt x="444124" y="314036"/>
                    <a:pt x="447125" y="305955"/>
                  </a:cubicBezTo>
                  <a:cubicBezTo>
                    <a:pt x="449896" y="297873"/>
                    <a:pt x="458670" y="293485"/>
                    <a:pt x="466290" y="296256"/>
                  </a:cubicBezTo>
                  <a:cubicBezTo>
                    <a:pt x="474140" y="299027"/>
                    <a:pt x="478065" y="307802"/>
                    <a:pt x="475064" y="315884"/>
                  </a:cubicBezTo>
                  <a:close/>
                  <a:moveTo>
                    <a:pt x="578044" y="329276"/>
                  </a:moveTo>
                  <a:cubicBezTo>
                    <a:pt x="582662" y="321887"/>
                    <a:pt x="591436" y="318885"/>
                    <a:pt x="597208" y="322580"/>
                  </a:cubicBezTo>
                  <a:cubicBezTo>
                    <a:pt x="602981" y="326275"/>
                    <a:pt x="603904" y="335280"/>
                    <a:pt x="599056" y="342900"/>
                  </a:cubicBezTo>
                  <a:cubicBezTo>
                    <a:pt x="594438" y="350289"/>
                    <a:pt x="585894" y="353291"/>
                    <a:pt x="579891" y="349596"/>
                  </a:cubicBezTo>
                  <a:cubicBezTo>
                    <a:pt x="574119" y="345902"/>
                    <a:pt x="573195" y="336896"/>
                    <a:pt x="578044" y="329276"/>
                  </a:cubicBezTo>
                  <a:close/>
                  <a:moveTo>
                    <a:pt x="574119" y="321887"/>
                  </a:moveTo>
                  <a:cubicBezTo>
                    <a:pt x="580584" y="314267"/>
                    <a:pt x="576428" y="308495"/>
                    <a:pt x="571117" y="302953"/>
                  </a:cubicBezTo>
                  <a:cubicBezTo>
                    <a:pt x="556571" y="292562"/>
                    <a:pt x="539946" y="296025"/>
                    <a:pt x="536713" y="313575"/>
                  </a:cubicBezTo>
                  <a:cubicBezTo>
                    <a:pt x="529325" y="336204"/>
                    <a:pt x="548951" y="343131"/>
                    <a:pt x="565114" y="339898"/>
                  </a:cubicBezTo>
                  <a:cubicBezTo>
                    <a:pt x="568115" y="336204"/>
                    <a:pt x="568115" y="332740"/>
                    <a:pt x="565114" y="329276"/>
                  </a:cubicBezTo>
                  <a:cubicBezTo>
                    <a:pt x="555878" y="325351"/>
                    <a:pt x="551722" y="321425"/>
                    <a:pt x="548489" y="317269"/>
                  </a:cubicBezTo>
                  <a:cubicBezTo>
                    <a:pt x="555878" y="325120"/>
                    <a:pt x="564883" y="324196"/>
                    <a:pt x="574119" y="321887"/>
                  </a:cubicBezTo>
                  <a:close/>
                  <a:moveTo>
                    <a:pt x="604597" y="319578"/>
                  </a:moveTo>
                  <a:cubicBezTo>
                    <a:pt x="620298" y="313805"/>
                    <a:pt x="623762" y="306416"/>
                    <a:pt x="625609" y="298565"/>
                  </a:cubicBezTo>
                  <a:cubicBezTo>
                    <a:pt x="629765" y="284942"/>
                    <a:pt x="616142" y="275936"/>
                    <a:pt x="600210" y="287251"/>
                  </a:cubicBezTo>
                  <a:cubicBezTo>
                    <a:pt x="592591" y="292793"/>
                    <a:pt x="586125" y="299489"/>
                    <a:pt x="586818" y="314960"/>
                  </a:cubicBezTo>
                  <a:cubicBezTo>
                    <a:pt x="592821" y="312651"/>
                    <a:pt x="598594" y="314036"/>
                    <a:pt x="604597" y="319578"/>
                  </a:cubicBezTo>
                  <a:close/>
                  <a:moveTo>
                    <a:pt x="357999" y="377305"/>
                  </a:moveTo>
                  <a:cubicBezTo>
                    <a:pt x="350610" y="363682"/>
                    <a:pt x="338603" y="354676"/>
                    <a:pt x="322210" y="350058"/>
                  </a:cubicBezTo>
                  <a:cubicBezTo>
                    <a:pt x="305585" y="354676"/>
                    <a:pt x="293809" y="363682"/>
                    <a:pt x="286421" y="377305"/>
                  </a:cubicBezTo>
                  <a:cubicBezTo>
                    <a:pt x="315975" y="374304"/>
                    <a:pt x="328213" y="374304"/>
                    <a:pt x="357999" y="377305"/>
                  </a:cubicBezTo>
                  <a:close/>
                  <a:moveTo>
                    <a:pt x="447587" y="359295"/>
                  </a:moveTo>
                  <a:cubicBezTo>
                    <a:pt x="452898" y="367607"/>
                    <a:pt x="463288" y="375920"/>
                    <a:pt x="468599" y="384002"/>
                  </a:cubicBezTo>
                  <a:cubicBezTo>
                    <a:pt x="451974" y="382616"/>
                    <a:pt x="430039" y="381000"/>
                    <a:pt x="413183" y="379615"/>
                  </a:cubicBezTo>
                  <a:cubicBezTo>
                    <a:pt x="424728" y="372918"/>
                    <a:pt x="436273" y="365991"/>
                    <a:pt x="447587" y="359295"/>
                  </a:cubicBezTo>
                  <a:close/>
                  <a:moveTo>
                    <a:pt x="576197" y="371302"/>
                  </a:moveTo>
                  <a:cubicBezTo>
                    <a:pt x="560958" y="373380"/>
                    <a:pt x="545949" y="380307"/>
                    <a:pt x="530710" y="392315"/>
                  </a:cubicBezTo>
                  <a:cubicBezTo>
                    <a:pt x="545026" y="392776"/>
                    <a:pt x="556571" y="395316"/>
                    <a:pt x="565114" y="399935"/>
                  </a:cubicBezTo>
                  <a:cubicBezTo>
                    <a:pt x="580122" y="384002"/>
                    <a:pt x="579198" y="377075"/>
                    <a:pt x="576197" y="371302"/>
                  </a:cubicBezTo>
                  <a:close/>
                  <a:moveTo>
                    <a:pt x="452898" y="287944"/>
                  </a:moveTo>
                  <a:cubicBezTo>
                    <a:pt x="470677" y="238298"/>
                    <a:pt x="488225" y="188422"/>
                    <a:pt x="506004" y="138776"/>
                  </a:cubicBezTo>
                  <a:cubicBezTo>
                    <a:pt x="554723" y="121689"/>
                    <a:pt x="597901" y="127693"/>
                    <a:pt x="630919" y="174798"/>
                  </a:cubicBezTo>
                  <a:cubicBezTo>
                    <a:pt x="647082" y="200198"/>
                    <a:pt x="646159" y="230447"/>
                    <a:pt x="640617" y="261851"/>
                  </a:cubicBezTo>
                  <a:cubicBezTo>
                    <a:pt x="629072" y="273858"/>
                    <a:pt x="615911" y="274782"/>
                    <a:pt x="602519" y="270856"/>
                  </a:cubicBezTo>
                  <a:cubicBezTo>
                    <a:pt x="611062" y="200198"/>
                    <a:pt x="589127" y="166947"/>
                    <a:pt x="550105" y="154478"/>
                  </a:cubicBezTo>
                  <a:cubicBezTo>
                    <a:pt x="561881" y="177338"/>
                    <a:pt x="570655" y="199967"/>
                    <a:pt x="572502" y="222827"/>
                  </a:cubicBezTo>
                  <a:cubicBezTo>
                    <a:pt x="573195" y="205971"/>
                    <a:pt x="572964" y="189345"/>
                    <a:pt x="565806" y="172489"/>
                  </a:cubicBezTo>
                  <a:cubicBezTo>
                    <a:pt x="594207" y="193733"/>
                    <a:pt x="607599" y="224213"/>
                    <a:pt x="588203" y="275244"/>
                  </a:cubicBezTo>
                  <a:cubicBezTo>
                    <a:pt x="578968" y="290484"/>
                    <a:pt x="568115" y="293255"/>
                    <a:pt x="556801" y="290253"/>
                  </a:cubicBezTo>
                  <a:cubicBezTo>
                    <a:pt x="542717" y="289329"/>
                    <a:pt x="507158" y="304338"/>
                    <a:pt x="535097" y="344978"/>
                  </a:cubicBezTo>
                  <a:cubicBezTo>
                    <a:pt x="544564" y="353522"/>
                    <a:pt x="539022" y="362065"/>
                    <a:pt x="500693" y="370609"/>
                  </a:cubicBezTo>
                  <a:cubicBezTo>
                    <a:pt x="485916" y="359525"/>
                    <a:pt x="477142" y="348673"/>
                    <a:pt x="472293" y="337589"/>
                  </a:cubicBezTo>
                  <a:cubicBezTo>
                    <a:pt x="493766" y="314729"/>
                    <a:pt x="472293" y="285635"/>
                    <a:pt x="452898" y="287944"/>
                  </a:cubicBezTo>
                  <a:close/>
                  <a:moveTo>
                    <a:pt x="493997" y="142240"/>
                  </a:moveTo>
                  <a:cubicBezTo>
                    <a:pt x="469060" y="207587"/>
                    <a:pt x="447125" y="273165"/>
                    <a:pt x="427961" y="338513"/>
                  </a:cubicBezTo>
                  <a:cubicBezTo>
                    <a:pt x="424497" y="340360"/>
                    <a:pt x="421034" y="342438"/>
                    <a:pt x="417570" y="344285"/>
                  </a:cubicBezTo>
                  <a:cubicBezTo>
                    <a:pt x="414800" y="342207"/>
                    <a:pt x="413876" y="337589"/>
                    <a:pt x="415261" y="332971"/>
                  </a:cubicBezTo>
                  <a:cubicBezTo>
                    <a:pt x="433964" y="267393"/>
                    <a:pt x="456361" y="202045"/>
                    <a:pt x="481298" y="136467"/>
                  </a:cubicBezTo>
                  <a:cubicBezTo>
                    <a:pt x="483145" y="131618"/>
                    <a:pt x="487070" y="128616"/>
                    <a:pt x="490765" y="130233"/>
                  </a:cubicBezTo>
                  <a:cubicBezTo>
                    <a:pt x="490765" y="130233"/>
                    <a:pt x="490765" y="130233"/>
                    <a:pt x="490765" y="130233"/>
                  </a:cubicBezTo>
                  <a:cubicBezTo>
                    <a:pt x="494228" y="131849"/>
                    <a:pt x="495845" y="137391"/>
                    <a:pt x="493997" y="142240"/>
                  </a:cubicBezTo>
                  <a:close/>
                  <a:moveTo>
                    <a:pt x="304200" y="183804"/>
                  </a:moveTo>
                  <a:cubicBezTo>
                    <a:pt x="296811" y="197889"/>
                    <a:pt x="295426" y="212205"/>
                    <a:pt x="307663" y="226522"/>
                  </a:cubicBezTo>
                  <a:cubicBezTo>
                    <a:pt x="290577" y="239915"/>
                    <a:pt x="287806" y="255155"/>
                    <a:pt x="291500" y="271318"/>
                  </a:cubicBezTo>
                  <a:cubicBezTo>
                    <a:pt x="285959" y="271318"/>
                    <a:pt x="280186" y="271318"/>
                    <a:pt x="274645" y="271318"/>
                  </a:cubicBezTo>
                  <a:cubicBezTo>
                    <a:pt x="268180" y="247073"/>
                    <a:pt x="261715" y="223058"/>
                    <a:pt x="255249" y="198813"/>
                  </a:cubicBezTo>
                  <a:cubicBezTo>
                    <a:pt x="269565" y="185189"/>
                    <a:pt x="285266" y="177800"/>
                    <a:pt x="304200" y="183804"/>
                  </a:cubicBezTo>
                  <a:close/>
                  <a:moveTo>
                    <a:pt x="302122" y="296487"/>
                  </a:moveTo>
                  <a:cubicBezTo>
                    <a:pt x="305354" y="288175"/>
                    <a:pt x="300274" y="284249"/>
                    <a:pt x="293809" y="281016"/>
                  </a:cubicBezTo>
                  <a:cubicBezTo>
                    <a:pt x="278339" y="276167"/>
                    <a:pt x="264716" y="284249"/>
                    <a:pt x="267025" y="300413"/>
                  </a:cubicBezTo>
                  <a:cubicBezTo>
                    <a:pt x="267256" y="322118"/>
                    <a:pt x="286421" y="322349"/>
                    <a:pt x="299582" y="314729"/>
                  </a:cubicBezTo>
                  <a:cubicBezTo>
                    <a:pt x="301198" y="310804"/>
                    <a:pt x="300044" y="307802"/>
                    <a:pt x="296349" y="305724"/>
                  </a:cubicBezTo>
                  <a:cubicBezTo>
                    <a:pt x="287344" y="304800"/>
                    <a:pt x="282495" y="302722"/>
                    <a:pt x="278570" y="300182"/>
                  </a:cubicBezTo>
                  <a:cubicBezTo>
                    <a:pt x="287113" y="304800"/>
                    <a:pt x="294733" y="301105"/>
                    <a:pt x="302122" y="296487"/>
                  </a:cubicBezTo>
                  <a:close/>
                  <a:moveTo>
                    <a:pt x="287806" y="326505"/>
                  </a:moveTo>
                  <a:cubicBezTo>
                    <a:pt x="284343" y="323042"/>
                    <a:pt x="278339" y="322811"/>
                    <a:pt x="274645" y="326505"/>
                  </a:cubicBezTo>
                  <a:cubicBezTo>
                    <a:pt x="270951" y="329969"/>
                    <a:pt x="270951" y="335973"/>
                    <a:pt x="274414" y="339667"/>
                  </a:cubicBezTo>
                  <a:cubicBezTo>
                    <a:pt x="278108" y="343362"/>
                    <a:pt x="283881" y="343362"/>
                    <a:pt x="287575" y="339667"/>
                  </a:cubicBezTo>
                  <a:cubicBezTo>
                    <a:pt x="291269" y="336204"/>
                    <a:pt x="291500" y="330200"/>
                    <a:pt x="287806" y="326505"/>
                  </a:cubicBezTo>
                  <a:close/>
                  <a:moveTo>
                    <a:pt x="263331" y="328122"/>
                  </a:moveTo>
                  <a:cubicBezTo>
                    <a:pt x="257789" y="322349"/>
                    <a:pt x="248553" y="322349"/>
                    <a:pt x="242781" y="327891"/>
                  </a:cubicBezTo>
                  <a:cubicBezTo>
                    <a:pt x="236778" y="333664"/>
                    <a:pt x="236778" y="342900"/>
                    <a:pt x="242319" y="348673"/>
                  </a:cubicBezTo>
                  <a:cubicBezTo>
                    <a:pt x="248092" y="354445"/>
                    <a:pt x="257328" y="354676"/>
                    <a:pt x="263100" y="348904"/>
                  </a:cubicBezTo>
                  <a:cubicBezTo>
                    <a:pt x="268872" y="343362"/>
                    <a:pt x="269103" y="334125"/>
                    <a:pt x="263331" y="328122"/>
                  </a:cubicBezTo>
                  <a:close/>
                  <a:moveTo>
                    <a:pt x="254095" y="290945"/>
                  </a:moveTo>
                  <a:cubicBezTo>
                    <a:pt x="248553" y="285173"/>
                    <a:pt x="239087" y="285173"/>
                    <a:pt x="233314" y="290715"/>
                  </a:cubicBezTo>
                  <a:cubicBezTo>
                    <a:pt x="227542" y="296256"/>
                    <a:pt x="227311" y="305724"/>
                    <a:pt x="233083" y="311496"/>
                  </a:cubicBezTo>
                  <a:cubicBezTo>
                    <a:pt x="238625" y="317269"/>
                    <a:pt x="248092" y="317500"/>
                    <a:pt x="253864" y="311727"/>
                  </a:cubicBezTo>
                  <a:cubicBezTo>
                    <a:pt x="259637" y="306185"/>
                    <a:pt x="259867" y="296718"/>
                    <a:pt x="254095" y="290945"/>
                  </a:cubicBezTo>
                  <a:close/>
                  <a:moveTo>
                    <a:pt x="237701" y="249382"/>
                  </a:moveTo>
                  <a:cubicBezTo>
                    <a:pt x="231929" y="243609"/>
                    <a:pt x="222693" y="243609"/>
                    <a:pt x="216921" y="249151"/>
                  </a:cubicBezTo>
                  <a:cubicBezTo>
                    <a:pt x="211148" y="254924"/>
                    <a:pt x="210917" y="264160"/>
                    <a:pt x="216690" y="269933"/>
                  </a:cubicBezTo>
                  <a:cubicBezTo>
                    <a:pt x="222231" y="275705"/>
                    <a:pt x="231467" y="275936"/>
                    <a:pt x="237239" y="270164"/>
                  </a:cubicBezTo>
                  <a:cubicBezTo>
                    <a:pt x="243243" y="264622"/>
                    <a:pt x="243243" y="255385"/>
                    <a:pt x="237701" y="249382"/>
                  </a:cubicBezTo>
                  <a:close/>
                  <a:moveTo>
                    <a:pt x="225464" y="206433"/>
                  </a:moveTo>
                  <a:cubicBezTo>
                    <a:pt x="219922" y="200660"/>
                    <a:pt x="210455" y="200660"/>
                    <a:pt x="204683" y="206202"/>
                  </a:cubicBezTo>
                  <a:cubicBezTo>
                    <a:pt x="198911" y="211975"/>
                    <a:pt x="198680" y="221211"/>
                    <a:pt x="204452" y="226984"/>
                  </a:cubicBezTo>
                  <a:cubicBezTo>
                    <a:pt x="209994" y="232756"/>
                    <a:pt x="219460" y="232987"/>
                    <a:pt x="225233" y="227215"/>
                  </a:cubicBezTo>
                  <a:cubicBezTo>
                    <a:pt x="231005" y="221673"/>
                    <a:pt x="231236" y="212436"/>
                    <a:pt x="225464" y="206433"/>
                  </a:cubicBezTo>
                  <a:close/>
                  <a:moveTo>
                    <a:pt x="212533" y="165793"/>
                  </a:moveTo>
                  <a:cubicBezTo>
                    <a:pt x="206992" y="160020"/>
                    <a:pt x="197756" y="159789"/>
                    <a:pt x="191753" y="165331"/>
                  </a:cubicBezTo>
                  <a:cubicBezTo>
                    <a:pt x="185980" y="171104"/>
                    <a:pt x="185980" y="180340"/>
                    <a:pt x="191522" y="186113"/>
                  </a:cubicBezTo>
                  <a:cubicBezTo>
                    <a:pt x="197294" y="192116"/>
                    <a:pt x="206530" y="192116"/>
                    <a:pt x="212303" y="186575"/>
                  </a:cubicBezTo>
                  <a:cubicBezTo>
                    <a:pt x="218075" y="180802"/>
                    <a:pt x="218306" y="171565"/>
                    <a:pt x="212533" y="165793"/>
                  </a:cubicBezTo>
                  <a:close/>
                  <a:moveTo>
                    <a:pt x="198911" y="130695"/>
                  </a:moveTo>
                  <a:cubicBezTo>
                    <a:pt x="193369" y="124922"/>
                    <a:pt x="184133" y="124691"/>
                    <a:pt x="178361" y="130464"/>
                  </a:cubicBezTo>
                  <a:cubicBezTo>
                    <a:pt x="172357" y="136005"/>
                    <a:pt x="172357" y="145242"/>
                    <a:pt x="177899" y="151015"/>
                  </a:cubicBezTo>
                  <a:cubicBezTo>
                    <a:pt x="183671" y="157018"/>
                    <a:pt x="192907" y="157018"/>
                    <a:pt x="198680" y="151476"/>
                  </a:cubicBezTo>
                  <a:cubicBezTo>
                    <a:pt x="204452" y="145704"/>
                    <a:pt x="204683" y="136467"/>
                    <a:pt x="198911" y="130695"/>
                  </a:cubicBezTo>
                  <a:close/>
                  <a:moveTo>
                    <a:pt x="203759" y="419793"/>
                  </a:moveTo>
                  <a:cubicBezTo>
                    <a:pt x="194985" y="420485"/>
                    <a:pt x="188520" y="427875"/>
                    <a:pt x="189213" y="436649"/>
                  </a:cubicBezTo>
                  <a:cubicBezTo>
                    <a:pt x="189675" y="445193"/>
                    <a:pt x="197294" y="451889"/>
                    <a:pt x="206068" y="451196"/>
                  </a:cubicBezTo>
                  <a:cubicBezTo>
                    <a:pt x="214612" y="450504"/>
                    <a:pt x="221077" y="443115"/>
                    <a:pt x="220615" y="434340"/>
                  </a:cubicBezTo>
                  <a:cubicBezTo>
                    <a:pt x="219922" y="425796"/>
                    <a:pt x="212303" y="419100"/>
                    <a:pt x="203759" y="419793"/>
                  </a:cubicBezTo>
                  <a:close/>
                  <a:moveTo>
                    <a:pt x="123407" y="450965"/>
                  </a:moveTo>
                  <a:cubicBezTo>
                    <a:pt x="109553" y="444962"/>
                    <a:pt x="95930" y="441498"/>
                    <a:pt x="82307" y="439651"/>
                  </a:cubicBezTo>
                  <a:cubicBezTo>
                    <a:pt x="66837" y="440575"/>
                    <a:pt x="59218" y="479367"/>
                    <a:pt x="92005" y="477058"/>
                  </a:cubicBezTo>
                  <a:cubicBezTo>
                    <a:pt x="104474" y="473364"/>
                    <a:pt x="114864" y="464589"/>
                    <a:pt x="123407" y="450965"/>
                  </a:cubicBezTo>
                  <a:close/>
                  <a:moveTo>
                    <a:pt x="269103" y="465051"/>
                  </a:moveTo>
                  <a:cubicBezTo>
                    <a:pt x="257097" y="457200"/>
                    <a:pt x="245321" y="449118"/>
                    <a:pt x="233314" y="441036"/>
                  </a:cubicBezTo>
                  <a:cubicBezTo>
                    <a:pt x="213457" y="457893"/>
                    <a:pt x="194985" y="457893"/>
                    <a:pt x="177206" y="446347"/>
                  </a:cubicBezTo>
                  <a:cubicBezTo>
                    <a:pt x="161505" y="457893"/>
                    <a:pt x="148344" y="469438"/>
                    <a:pt x="140494" y="480984"/>
                  </a:cubicBezTo>
                  <a:cubicBezTo>
                    <a:pt x="179515" y="470593"/>
                    <a:pt x="222231" y="465513"/>
                    <a:pt x="269103" y="465051"/>
                  </a:cubicBezTo>
                  <a:close/>
                  <a:moveTo>
                    <a:pt x="264716" y="409171"/>
                  </a:moveTo>
                  <a:cubicBezTo>
                    <a:pt x="246706" y="408247"/>
                    <a:pt x="228234" y="408478"/>
                    <a:pt x="206992" y="412173"/>
                  </a:cubicBezTo>
                  <a:cubicBezTo>
                    <a:pt x="221308" y="419562"/>
                    <a:pt x="231698" y="427182"/>
                    <a:pt x="234007" y="434571"/>
                  </a:cubicBezTo>
                  <a:cubicBezTo>
                    <a:pt x="244166" y="426027"/>
                    <a:pt x="258251" y="422333"/>
                    <a:pt x="264716" y="409171"/>
                  </a:cubicBezTo>
                  <a:close/>
                  <a:moveTo>
                    <a:pt x="143495" y="420024"/>
                  </a:moveTo>
                  <a:cubicBezTo>
                    <a:pt x="161043" y="416560"/>
                    <a:pt x="179515" y="413789"/>
                    <a:pt x="201220" y="414020"/>
                  </a:cubicBezTo>
                  <a:cubicBezTo>
                    <a:pt x="188058" y="423718"/>
                    <a:pt x="178822" y="432724"/>
                    <a:pt x="177899" y="440344"/>
                  </a:cubicBezTo>
                  <a:cubicBezTo>
                    <a:pt x="166585" y="433647"/>
                    <a:pt x="152038" y="432031"/>
                    <a:pt x="143495" y="420024"/>
                  </a:cubicBezTo>
                  <a:close/>
                  <a:moveTo>
                    <a:pt x="95007" y="433647"/>
                  </a:moveTo>
                  <a:cubicBezTo>
                    <a:pt x="99856" y="428798"/>
                    <a:pt x="108861" y="425104"/>
                    <a:pt x="121791" y="422333"/>
                  </a:cubicBezTo>
                  <a:cubicBezTo>
                    <a:pt x="137261" y="429029"/>
                    <a:pt x="152731" y="435956"/>
                    <a:pt x="168201" y="442653"/>
                  </a:cubicBezTo>
                  <a:cubicBezTo>
                    <a:pt x="154809" y="455122"/>
                    <a:pt x="141186" y="468515"/>
                    <a:pt x="127794" y="483062"/>
                  </a:cubicBezTo>
                  <a:cubicBezTo>
                    <a:pt x="116480" y="486064"/>
                    <a:pt x="104935" y="489065"/>
                    <a:pt x="93390" y="492067"/>
                  </a:cubicBezTo>
                  <a:cubicBezTo>
                    <a:pt x="94083" y="478444"/>
                    <a:pt x="121791" y="464589"/>
                    <a:pt x="136106" y="450965"/>
                  </a:cubicBezTo>
                  <a:cubicBezTo>
                    <a:pt x="122253" y="445193"/>
                    <a:pt x="108630" y="439420"/>
                    <a:pt x="95007" y="433647"/>
                  </a:cubicBezTo>
                  <a:close/>
                  <a:moveTo>
                    <a:pt x="313205" y="404322"/>
                  </a:moveTo>
                  <a:lnTo>
                    <a:pt x="272798" y="437342"/>
                  </a:lnTo>
                  <a:lnTo>
                    <a:pt x="318746" y="457662"/>
                  </a:lnTo>
                  <a:lnTo>
                    <a:pt x="318977" y="464127"/>
                  </a:lnTo>
                  <a:lnTo>
                    <a:pt x="293809" y="464358"/>
                  </a:lnTo>
                  <a:lnTo>
                    <a:pt x="240703" y="438035"/>
                  </a:lnTo>
                  <a:lnTo>
                    <a:pt x="290115" y="405015"/>
                  </a:lnTo>
                  <a:lnTo>
                    <a:pt x="313205" y="404322"/>
                  </a:lnTo>
                  <a:close/>
                  <a:moveTo>
                    <a:pt x="169125" y="315884"/>
                  </a:moveTo>
                  <a:cubicBezTo>
                    <a:pt x="172126" y="323965"/>
                    <a:pt x="180670" y="328353"/>
                    <a:pt x="188520" y="325582"/>
                  </a:cubicBezTo>
                  <a:cubicBezTo>
                    <a:pt x="196140" y="322811"/>
                    <a:pt x="200065" y="314036"/>
                    <a:pt x="197294" y="305955"/>
                  </a:cubicBezTo>
                  <a:cubicBezTo>
                    <a:pt x="194293" y="297873"/>
                    <a:pt x="185749" y="293485"/>
                    <a:pt x="177899" y="296256"/>
                  </a:cubicBezTo>
                  <a:cubicBezTo>
                    <a:pt x="170279" y="299027"/>
                    <a:pt x="166354" y="307802"/>
                    <a:pt x="169125" y="315884"/>
                  </a:cubicBezTo>
                  <a:close/>
                  <a:moveTo>
                    <a:pt x="66145" y="329276"/>
                  </a:moveTo>
                  <a:cubicBezTo>
                    <a:pt x="61527" y="321887"/>
                    <a:pt x="52983" y="318885"/>
                    <a:pt x="46980" y="322580"/>
                  </a:cubicBezTo>
                  <a:cubicBezTo>
                    <a:pt x="41208" y="326275"/>
                    <a:pt x="40284" y="335280"/>
                    <a:pt x="45133" y="342900"/>
                  </a:cubicBezTo>
                  <a:cubicBezTo>
                    <a:pt x="49982" y="350289"/>
                    <a:pt x="58525" y="353291"/>
                    <a:pt x="64297" y="349596"/>
                  </a:cubicBezTo>
                  <a:cubicBezTo>
                    <a:pt x="70070" y="345902"/>
                    <a:pt x="70993" y="336896"/>
                    <a:pt x="66145" y="329276"/>
                  </a:cubicBezTo>
                  <a:close/>
                  <a:moveTo>
                    <a:pt x="70301" y="321887"/>
                  </a:moveTo>
                  <a:cubicBezTo>
                    <a:pt x="63836" y="314267"/>
                    <a:pt x="67761" y="308495"/>
                    <a:pt x="73302" y="302953"/>
                  </a:cubicBezTo>
                  <a:cubicBezTo>
                    <a:pt x="87618" y="292562"/>
                    <a:pt x="104474" y="296025"/>
                    <a:pt x="107706" y="313575"/>
                  </a:cubicBezTo>
                  <a:cubicBezTo>
                    <a:pt x="115095" y="336204"/>
                    <a:pt x="95469" y="343131"/>
                    <a:pt x="79306" y="339898"/>
                  </a:cubicBezTo>
                  <a:cubicBezTo>
                    <a:pt x="76304" y="336204"/>
                    <a:pt x="76304" y="332740"/>
                    <a:pt x="79306" y="329276"/>
                  </a:cubicBezTo>
                  <a:cubicBezTo>
                    <a:pt x="88542" y="325351"/>
                    <a:pt x="92467" y="321425"/>
                    <a:pt x="95699" y="317269"/>
                  </a:cubicBezTo>
                  <a:cubicBezTo>
                    <a:pt x="88542" y="325120"/>
                    <a:pt x="79537" y="324196"/>
                    <a:pt x="70301" y="321887"/>
                  </a:cubicBezTo>
                  <a:close/>
                  <a:moveTo>
                    <a:pt x="39591" y="319578"/>
                  </a:moveTo>
                  <a:cubicBezTo>
                    <a:pt x="23890" y="313805"/>
                    <a:pt x="20427" y="306416"/>
                    <a:pt x="18580" y="298565"/>
                  </a:cubicBezTo>
                  <a:cubicBezTo>
                    <a:pt x="14424" y="284942"/>
                    <a:pt x="28047" y="275936"/>
                    <a:pt x="44209" y="287251"/>
                  </a:cubicBezTo>
                  <a:cubicBezTo>
                    <a:pt x="51598" y="292793"/>
                    <a:pt x="58063" y="299489"/>
                    <a:pt x="57601" y="314960"/>
                  </a:cubicBezTo>
                  <a:cubicBezTo>
                    <a:pt x="51598" y="312651"/>
                    <a:pt x="45595" y="314036"/>
                    <a:pt x="39591" y="319578"/>
                  </a:cubicBezTo>
                  <a:close/>
                  <a:moveTo>
                    <a:pt x="196602" y="359295"/>
                  </a:moveTo>
                  <a:cubicBezTo>
                    <a:pt x="191291" y="367607"/>
                    <a:pt x="180901" y="375920"/>
                    <a:pt x="175590" y="384002"/>
                  </a:cubicBezTo>
                  <a:cubicBezTo>
                    <a:pt x="192445" y="382616"/>
                    <a:pt x="214381" y="381000"/>
                    <a:pt x="231005" y="379615"/>
                  </a:cubicBezTo>
                  <a:cubicBezTo>
                    <a:pt x="219460" y="372918"/>
                    <a:pt x="208146" y="365991"/>
                    <a:pt x="196602" y="359295"/>
                  </a:cubicBezTo>
                  <a:close/>
                  <a:moveTo>
                    <a:pt x="67992" y="371302"/>
                  </a:moveTo>
                  <a:cubicBezTo>
                    <a:pt x="83231" y="373380"/>
                    <a:pt x="98470" y="380307"/>
                    <a:pt x="113709" y="392315"/>
                  </a:cubicBezTo>
                  <a:cubicBezTo>
                    <a:pt x="99163" y="392776"/>
                    <a:pt x="87618" y="395316"/>
                    <a:pt x="79306" y="399935"/>
                  </a:cubicBezTo>
                  <a:cubicBezTo>
                    <a:pt x="64297" y="384002"/>
                    <a:pt x="64990" y="377075"/>
                    <a:pt x="67992" y="371302"/>
                  </a:cubicBezTo>
                  <a:close/>
                  <a:moveTo>
                    <a:pt x="191291" y="287944"/>
                  </a:moveTo>
                  <a:cubicBezTo>
                    <a:pt x="173743" y="238298"/>
                    <a:pt x="155964" y="188422"/>
                    <a:pt x="138415" y="138776"/>
                  </a:cubicBezTo>
                  <a:cubicBezTo>
                    <a:pt x="89465" y="121689"/>
                    <a:pt x="46287" y="127693"/>
                    <a:pt x="13500" y="174798"/>
                  </a:cubicBezTo>
                  <a:cubicBezTo>
                    <a:pt x="-2894" y="200198"/>
                    <a:pt x="-1970" y="230447"/>
                    <a:pt x="3802" y="261851"/>
                  </a:cubicBezTo>
                  <a:cubicBezTo>
                    <a:pt x="15347" y="273858"/>
                    <a:pt x="28277" y="274782"/>
                    <a:pt x="41900" y="270856"/>
                  </a:cubicBezTo>
                  <a:cubicBezTo>
                    <a:pt x="33126" y="200198"/>
                    <a:pt x="55061" y="166947"/>
                    <a:pt x="94083" y="154478"/>
                  </a:cubicBezTo>
                  <a:cubicBezTo>
                    <a:pt x="82307" y="177338"/>
                    <a:pt x="73533" y="199967"/>
                    <a:pt x="71686" y="222827"/>
                  </a:cubicBezTo>
                  <a:cubicBezTo>
                    <a:pt x="70993" y="205971"/>
                    <a:pt x="71224" y="189345"/>
                    <a:pt x="78382" y="172489"/>
                  </a:cubicBezTo>
                  <a:cubicBezTo>
                    <a:pt x="49982" y="193733"/>
                    <a:pt x="36590" y="224213"/>
                    <a:pt x="55985" y="275244"/>
                  </a:cubicBezTo>
                  <a:cubicBezTo>
                    <a:pt x="65452" y="290484"/>
                    <a:pt x="76073" y="293255"/>
                    <a:pt x="87387" y="290253"/>
                  </a:cubicBezTo>
                  <a:cubicBezTo>
                    <a:pt x="101703" y="289329"/>
                    <a:pt x="137030" y="304338"/>
                    <a:pt x="109091" y="344978"/>
                  </a:cubicBezTo>
                  <a:cubicBezTo>
                    <a:pt x="99625" y="353522"/>
                    <a:pt x="105166" y="362065"/>
                    <a:pt x="143495" y="370609"/>
                  </a:cubicBezTo>
                  <a:cubicBezTo>
                    <a:pt x="158273" y="359525"/>
                    <a:pt x="167278" y="348673"/>
                    <a:pt x="171896" y="337589"/>
                  </a:cubicBezTo>
                  <a:cubicBezTo>
                    <a:pt x="150422" y="314729"/>
                    <a:pt x="171896" y="285635"/>
                    <a:pt x="191291" y="287944"/>
                  </a:cubicBezTo>
                  <a:close/>
                </a:path>
              </a:pathLst>
            </a:custGeom>
            <a:solidFill>
              <a:srgbClr val="D9DADA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C8EA362-1F58-4B9A-ABC9-4D62D8A9CC60}"/>
                </a:ext>
              </a:extLst>
            </p:cNvPr>
            <p:cNvSpPr/>
            <p:nvPr/>
          </p:nvSpPr>
          <p:spPr>
            <a:xfrm>
              <a:off x="5831391" y="2252287"/>
              <a:ext cx="632196" cy="531321"/>
            </a:xfrm>
            <a:custGeom>
              <a:avLst/>
              <a:gdLst>
                <a:gd name="connsiteX0" fmla="*/ 215658 w 632196"/>
                <a:gd name="connsiteY0" fmla="*/ 328584 h 531321"/>
                <a:gd name="connsiteX1" fmla="*/ 217044 w 632196"/>
                <a:gd name="connsiteY1" fmla="*/ 329507 h 531321"/>
                <a:gd name="connsiteX2" fmla="*/ 217274 w 632196"/>
                <a:gd name="connsiteY2" fmla="*/ 329738 h 531321"/>
                <a:gd name="connsiteX3" fmla="*/ 217044 w 632196"/>
                <a:gd name="connsiteY3" fmla="*/ 328353 h 531321"/>
                <a:gd name="connsiteX4" fmla="*/ 215427 w 632196"/>
                <a:gd name="connsiteY4" fmla="*/ 322349 h 531321"/>
                <a:gd name="connsiteX5" fmla="*/ 213580 w 632196"/>
                <a:gd name="connsiteY5" fmla="*/ 316345 h 531321"/>
                <a:gd name="connsiteX6" fmla="*/ 211733 w 632196"/>
                <a:gd name="connsiteY6" fmla="*/ 310111 h 531321"/>
                <a:gd name="connsiteX7" fmla="*/ 209886 w 632196"/>
                <a:gd name="connsiteY7" fmla="*/ 304107 h 531321"/>
                <a:gd name="connsiteX8" fmla="*/ 208039 w 632196"/>
                <a:gd name="connsiteY8" fmla="*/ 297873 h 531321"/>
                <a:gd name="connsiteX9" fmla="*/ 206191 w 632196"/>
                <a:gd name="connsiteY9" fmla="*/ 291869 h 531321"/>
                <a:gd name="connsiteX10" fmla="*/ 204344 w 632196"/>
                <a:gd name="connsiteY10" fmla="*/ 285635 h 531321"/>
                <a:gd name="connsiteX11" fmla="*/ 202497 w 632196"/>
                <a:gd name="connsiteY11" fmla="*/ 279631 h 531321"/>
                <a:gd name="connsiteX12" fmla="*/ 200650 w 632196"/>
                <a:gd name="connsiteY12" fmla="*/ 273396 h 531321"/>
                <a:gd name="connsiteX13" fmla="*/ 198572 w 632196"/>
                <a:gd name="connsiteY13" fmla="*/ 267393 h 531321"/>
                <a:gd name="connsiteX14" fmla="*/ 196725 w 632196"/>
                <a:gd name="connsiteY14" fmla="*/ 261158 h 531321"/>
                <a:gd name="connsiteX15" fmla="*/ 194646 w 632196"/>
                <a:gd name="connsiteY15" fmla="*/ 255155 h 531321"/>
                <a:gd name="connsiteX16" fmla="*/ 192568 w 632196"/>
                <a:gd name="connsiteY16" fmla="*/ 248920 h 531321"/>
                <a:gd name="connsiteX17" fmla="*/ 190721 w 632196"/>
                <a:gd name="connsiteY17" fmla="*/ 242916 h 531321"/>
                <a:gd name="connsiteX18" fmla="*/ 188643 w 632196"/>
                <a:gd name="connsiteY18" fmla="*/ 236682 h 531321"/>
                <a:gd name="connsiteX19" fmla="*/ 186565 w 632196"/>
                <a:gd name="connsiteY19" fmla="*/ 230678 h 531321"/>
                <a:gd name="connsiteX20" fmla="*/ 184487 w 632196"/>
                <a:gd name="connsiteY20" fmla="*/ 224444 h 531321"/>
                <a:gd name="connsiteX21" fmla="*/ 182409 w 632196"/>
                <a:gd name="connsiteY21" fmla="*/ 218440 h 531321"/>
                <a:gd name="connsiteX22" fmla="*/ 180331 w 632196"/>
                <a:gd name="connsiteY22" fmla="*/ 212205 h 531321"/>
                <a:gd name="connsiteX23" fmla="*/ 178022 w 632196"/>
                <a:gd name="connsiteY23" fmla="*/ 206202 h 531321"/>
                <a:gd name="connsiteX24" fmla="*/ 175944 w 632196"/>
                <a:gd name="connsiteY24" fmla="*/ 199967 h 531321"/>
                <a:gd name="connsiteX25" fmla="*/ 173866 w 632196"/>
                <a:gd name="connsiteY25" fmla="*/ 193964 h 531321"/>
                <a:gd name="connsiteX26" fmla="*/ 171557 w 632196"/>
                <a:gd name="connsiteY26" fmla="*/ 187729 h 531321"/>
                <a:gd name="connsiteX27" fmla="*/ 169479 w 632196"/>
                <a:gd name="connsiteY27" fmla="*/ 181725 h 531321"/>
                <a:gd name="connsiteX28" fmla="*/ 167170 w 632196"/>
                <a:gd name="connsiteY28" fmla="*/ 175491 h 531321"/>
                <a:gd name="connsiteX29" fmla="*/ 165092 w 632196"/>
                <a:gd name="connsiteY29" fmla="*/ 169487 h 531321"/>
                <a:gd name="connsiteX30" fmla="*/ 162783 w 632196"/>
                <a:gd name="connsiteY30" fmla="*/ 163253 h 531321"/>
                <a:gd name="connsiteX31" fmla="*/ 160474 w 632196"/>
                <a:gd name="connsiteY31" fmla="*/ 157249 h 531321"/>
                <a:gd name="connsiteX32" fmla="*/ 158165 w 632196"/>
                <a:gd name="connsiteY32" fmla="*/ 151015 h 531321"/>
                <a:gd name="connsiteX33" fmla="*/ 155856 w 632196"/>
                <a:gd name="connsiteY33" fmla="*/ 145011 h 531321"/>
                <a:gd name="connsiteX34" fmla="*/ 153547 w 632196"/>
                <a:gd name="connsiteY34" fmla="*/ 138776 h 531321"/>
                <a:gd name="connsiteX35" fmla="*/ 151469 w 632196"/>
                <a:gd name="connsiteY35" fmla="*/ 132773 h 531321"/>
                <a:gd name="connsiteX36" fmla="*/ 150776 w 632196"/>
                <a:gd name="connsiteY36" fmla="*/ 131618 h 531321"/>
                <a:gd name="connsiteX37" fmla="*/ 150314 w 632196"/>
                <a:gd name="connsiteY37" fmla="*/ 130925 h 531321"/>
                <a:gd name="connsiteX38" fmla="*/ 149852 w 632196"/>
                <a:gd name="connsiteY38" fmla="*/ 130233 h 531321"/>
                <a:gd name="connsiteX39" fmla="*/ 149852 w 632196"/>
                <a:gd name="connsiteY39" fmla="*/ 130233 h 531321"/>
                <a:gd name="connsiteX40" fmla="*/ 149621 w 632196"/>
                <a:gd name="connsiteY40" fmla="*/ 130695 h 531321"/>
                <a:gd name="connsiteX41" fmla="*/ 149391 w 632196"/>
                <a:gd name="connsiteY41" fmla="*/ 131387 h 531321"/>
                <a:gd name="connsiteX42" fmla="*/ 149391 w 632196"/>
                <a:gd name="connsiteY42" fmla="*/ 132311 h 531321"/>
                <a:gd name="connsiteX43" fmla="*/ 149621 w 632196"/>
                <a:gd name="connsiteY43" fmla="*/ 133235 h 531321"/>
                <a:gd name="connsiteX44" fmla="*/ 149852 w 632196"/>
                <a:gd name="connsiteY44" fmla="*/ 134389 h 531321"/>
                <a:gd name="connsiteX45" fmla="*/ 152161 w 632196"/>
                <a:gd name="connsiteY45" fmla="*/ 140162 h 531321"/>
                <a:gd name="connsiteX46" fmla="*/ 154470 w 632196"/>
                <a:gd name="connsiteY46" fmla="*/ 146396 h 531321"/>
                <a:gd name="connsiteX47" fmla="*/ 156779 w 632196"/>
                <a:gd name="connsiteY47" fmla="*/ 152400 h 531321"/>
                <a:gd name="connsiteX48" fmla="*/ 159088 w 632196"/>
                <a:gd name="connsiteY48" fmla="*/ 158635 h 531321"/>
                <a:gd name="connsiteX49" fmla="*/ 161397 w 632196"/>
                <a:gd name="connsiteY49" fmla="*/ 164869 h 531321"/>
                <a:gd name="connsiteX50" fmla="*/ 163706 w 632196"/>
                <a:gd name="connsiteY50" fmla="*/ 170873 h 531321"/>
                <a:gd name="connsiteX51" fmla="*/ 165784 w 632196"/>
                <a:gd name="connsiteY51" fmla="*/ 177107 h 531321"/>
                <a:gd name="connsiteX52" fmla="*/ 170171 w 632196"/>
                <a:gd name="connsiteY52" fmla="*/ 189345 h 531321"/>
                <a:gd name="connsiteX53" fmla="*/ 172480 w 632196"/>
                <a:gd name="connsiteY53" fmla="*/ 195580 h 531321"/>
                <a:gd name="connsiteX54" fmla="*/ 174558 w 632196"/>
                <a:gd name="connsiteY54" fmla="*/ 201584 h 531321"/>
                <a:gd name="connsiteX55" fmla="*/ 176867 w 632196"/>
                <a:gd name="connsiteY55" fmla="*/ 207818 h 531321"/>
                <a:gd name="connsiteX56" fmla="*/ 178945 w 632196"/>
                <a:gd name="connsiteY56" fmla="*/ 214053 h 531321"/>
                <a:gd name="connsiteX57" fmla="*/ 181024 w 632196"/>
                <a:gd name="connsiteY57" fmla="*/ 220056 h 531321"/>
                <a:gd name="connsiteX58" fmla="*/ 183102 w 632196"/>
                <a:gd name="connsiteY58" fmla="*/ 226291 h 531321"/>
                <a:gd name="connsiteX59" fmla="*/ 185180 w 632196"/>
                <a:gd name="connsiteY59" fmla="*/ 232525 h 531321"/>
                <a:gd name="connsiteX60" fmla="*/ 187258 w 632196"/>
                <a:gd name="connsiteY60" fmla="*/ 238529 h 531321"/>
                <a:gd name="connsiteX61" fmla="*/ 189336 w 632196"/>
                <a:gd name="connsiteY61" fmla="*/ 244764 h 531321"/>
                <a:gd name="connsiteX62" fmla="*/ 191183 w 632196"/>
                <a:gd name="connsiteY62" fmla="*/ 250767 h 531321"/>
                <a:gd name="connsiteX63" fmla="*/ 193261 w 632196"/>
                <a:gd name="connsiteY63" fmla="*/ 257002 h 531321"/>
                <a:gd name="connsiteX64" fmla="*/ 195339 w 632196"/>
                <a:gd name="connsiteY64" fmla="*/ 263236 h 531321"/>
                <a:gd name="connsiteX65" fmla="*/ 197186 w 632196"/>
                <a:gd name="connsiteY65" fmla="*/ 269240 h 531321"/>
                <a:gd name="connsiteX66" fmla="*/ 199264 w 632196"/>
                <a:gd name="connsiteY66" fmla="*/ 275475 h 531321"/>
                <a:gd name="connsiteX67" fmla="*/ 201112 w 632196"/>
                <a:gd name="connsiteY67" fmla="*/ 281709 h 531321"/>
                <a:gd name="connsiteX68" fmla="*/ 202959 w 632196"/>
                <a:gd name="connsiteY68" fmla="*/ 287713 h 531321"/>
                <a:gd name="connsiteX69" fmla="*/ 205037 w 632196"/>
                <a:gd name="connsiteY69" fmla="*/ 293947 h 531321"/>
                <a:gd name="connsiteX70" fmla="*/ 206884 w 632196"/>
                <a:gd name="connsiteY70" fmla="*/ 299951 h 531321"/>
                <a:gd name="connsiteX71" fmla="*/ 208731 w 632196"/>
                <a:gd name="connsiteY71" fmla="*/ 306185 h 531321"/>
                <a:gd name="connsiteX72" fmla="*/ 210578 w 632196"/>
                <a:gd name="connsiteY72" fmla="*/ 312420 h 531321"/>
                <a:gd name="connsiteX73" fmla="*/ 212426 w 632196"/>
                <a:gd name="connsiteY73" fmla="*/ 318424 h 531321"/>
                <a:gd name="connsiteX74" fmla="*/ 214042 w 632196"/>
                <a:gd name="connsiteY74" fmla="*/ 324658 h 531321"/>
                <a:gd name="connsiteX75" fmla="*/ 215196 w 632196"/>
                <a:gd name="connsiteY75" fmla="*/ 328353 h 531321"/>
                <a:gd name="connsiteX76" fmla="*/ 215658 w 632196"/>
                <a:gd name="connsiteY76" fmla="*/ 328584 h 531321"/>
                <a:gd name="connsiteX77" fmla="*/ 258143 w 632196"/>
                <a:gd name="connsiteY77" fmla="*/ 272935 h 531321"/>
                <a:gd name="connsiteX78" fmla="*/ 258143 w 632196"/>
                <a:gd name="connsiteY78" fmla="*/ 272935 h 531321"/>
                <a:gd name="connsiteX79" fmla="*/ 258374 w 632196"/>
                <a:gd name="connsiteY79" fmla="*/ 272935 h 531321"/>
                <a:gd name="connsiteX80" fmla="*/ 258374 w 632196"/>
                <a:gd name="connsiteY80" fmla="*/ 272704 h 531321"/>
                <a:gd name="connsiteX81" fmla="*/ 258605 w 632196"/>
                <a:gd name="connsiteY81" fmla="*/ 272473 h 531321"/>
                <a:gd name="connsiteX82" fmla="*/ 258605 w 632196"/>
                <a:gd name="connsiteY82" fmla="*/ 272242 h 531321"/>
                <a:gd name="connsiteX83" fmla="*/ 258605 w 632196"/>
                <a:gd name="connsiteY83" fmla="*/ 272011 h 531321"/>
                <a:gd name="connsiteX84" fmla="*/ 258374 w 632196"/>
                <a:gd name="connsiteY84" fmla="*/ 271318 h 531321"/>
                <a:gd name="connsiteX85" fmla="*/ 256296 w 632196"/>
                <a:gd name="connsiteY85" fmla="*/ 262544 h 531321"/>
                <a:gd name="connsiteX86" fmla="*/ 253987 w 632196"/>
                <a:gd name="connsiteY86" fmla="*/ 253538 h 531321"/>
                <a:gd name="connsiteX87" fmla="*/ 251678 w 632196"/>
                <a:gd name="connsiteY87" fmla="*/ 244533 h 531321"/>
                <a:gd name="connsiteX88" fmla="*/ 249138 w 632196"/>
                <a:gd name="connsiteY88" fmla="*/ 235527 h 531321"/>
                <a:gd name="connsiteX89" fmla="*/ 246598 w 632196"/>
                <a:gd name="connsiteY89" fmla="*/ 226522 h 531321"/>
                <a:gd name="connsiteX90" fmla="*/ 243828 w 632196"/>
                <a:gd name="connsiteY90" fmla="*/ 217516 h 531321"/>
                <a:gd name="connsiteX91" fmla="*/ 241288 w 632196"/>
                <a:gd name="connsiteY91" fmla="*/ 208511 h 531321"/>
                <a:gd name="connsiteX92" fmla="*/ 238286 w 632196"/>
                <a:gd name="connsiteY92" fmla="*/ 199505 h 531321"/>
                <a:gd name="connsiteX93" fmla="*/ 235515 w 632196"/>
                <a:gd name="connsiteY93" fmla="*/ 190500 h 531321"/>
                <a:gd name="connsiteX94" fmla="*/ 232514 w 632196"/>
                <a:gd name="connsiteY94" fmla="*/ 181495 h 531321"/>
                <a:gd name="connsiteX95" fmla="*/ 229512 w 632196"/>
                <a:gd name="connsiteY95" fmla="*/ 172489 h 531321"/>
                <a:gd name="connsiteX96" fmla="*/ 226510 w 632196"/>
                <a:gd name="connsiteY96" fmla="*/ 163484 h 531321"/>
                <a:gd name="connsiteX97" fmla="*/ 223509 w 632196"/>
                <a:gd name="connsiteY97" fmla="*/ 154478 h 531321"/>
                <a:gd name="connsiteX98" fmla="*/ 220276 w 632196"/>
                <a:gd name="connsiteY98" fmla="*/ 145473 h 531321"/>
                <a:gd name="connsiteX99" fmla="*/ 217044 w 632196"/>
                <a:gd name="connsiteY99" fmla="*/ 136467 h 531321"/>
                <a:gd name="connsiteX100" fmla="*/ 213811 w 632196"/>
                <a:gd name="connsiteY100" fmla="*/ 127693 h 531321"/>
                <a:gd name="connsiteX101" fmla="*/ 213580 w 632196"/>
                <a:gd name="connsiteY101" fmla="*/ 127231 h 531321"/>
                <a:gd name="connsiteX102" fmla="*/ 213349 w 632196"/>
                <a:gd name="connsiteY102" fmla="*/ 127000 h 531321"/>
                <a:gd name="connsiteX103" fmla="*/ 213118 w 632196"/>
                <a:gd name="connsiteY103" fmla="*/ 126769 h 531321"/>
                <a:gd name="connsiteX104" fmla="*/ 212887 w 632196"/>
                <a:gd name="connsiteY104" fmla="*/ 126538 h 531321"/>
                <a:gd name="connsiteX105" fmla="*/ 212656 w 632196"/>
                <a:gd name="connsiteY105" fmla="*/ 126538 h 531321"/>
                <a:gd name="connsiteX106" fmla="*/ 212656 w 632196"/>
                <a:gd name="connsiteY106" fmla="*/ 126538 h 531321"/>
                <a:gd name="connsiteX107" fmla="*/ 212426 w 632196"/>
                <a:gd name="connsiteY107" fmla="*/ 126538 h 531321"/>
                <a:gd name="connsiteX108" fmla="*/ 212426 w 632196"/>
                <a:gd name="connsiteY108" fmla="*/ 126538 h 531321"/>
                <a:gd name="connsiteX109" fmla="*/ 212195 w 632196"/>
                <a:gd name="connsiteY109" fmla="*/ 126538 h 531321"/>
                <a:gd name="connsiteX110" fmla="*/ 211964 w 632196"/>
                <a:gd name="connsiteY110" fmla="*/ 126769 h 531321"/>
                <a:gd name="connsiteX111" fmla="*/ 211733 w 632196"/>
                <a:gd name="connsiteY111" fmla="*/ 127000 h 531321"/>
                <a:gd name="connsiteX112" fmla="*/ 211733 w 632196"/>
                <a:gd name="connsiteY112" fmla="*/ 127000 h 531321"/>
                <a:gd name="connsiteX113" fmla="*/ 211502 w 632196"/>
                <a:gd name="connsiteY113" fmla="*/ 127231 h 531321"/>
                <a:gd name="connsiteX114" fmla="*/ 211502 w 632196"/>
                <a:gd name="connsiteY114" fmla="*/ 127231 h 531321"/>
                <a:gd name="connsiteX115" fmla="*/ 211502 w 632196"/>
                <a:gd name="connsiteY115" fmla="*/ 127462 h 531321"/>
                <a:gd name="connsiteX116" fmla="*/ 211733 w 632196"/>
                <a:gd name="connsiteY116" fmla="*/ 127693 h 531321"/>
                <a:gd name="connsiteX117" fmla="*/ 214965 w 632196"/>
                <a:gd name="connsiteY117" fmla="*/ 136467 h 531321"/>
                <a:gd name="connsiteX118" fmla="*/ 218198 w 632196"/>
                <a:gd name="connsiteY118" fmla="*/ 145473 h 531321"/>
                <a:gd name="connsiteX119" fmla="*/ 221431 w 632196"/>
                <a:gd name="connsiteY119" fmla="*/ 154709 h 531321"/>
                <a:gd name="connsiteX120" fmla="*/ 224663 w 632196"/>
                <a:gd name="connsiteY120" fmla="*/ 163715 h 531321"/>
                <a:gd name="connsiteX121" fmla="*/ 227665 w 632196"/>
                <a:gd name="connsiteY121" fmla="*/ 172951 h 531321"/>
                <a:gd name="connsiteX122" fmla="*/ 230666 w 632196"/>
                <a:gd name="connsiteY122" fmla="*/ 181956 h 531321"/>
                <a:gd name="connsiteX123" fmla="*/ 233668 w 632196"/>
                <a:gd name="connsiteY123" fmla="*/ 190962 h 531321"/>
                <a:gd name="connsiteX124" fmla="*/ 236439 w 632196"/>
                <a:gd name="connsiteY124" fmla="*/ 200198 h 531321"/>
                <a:gd name="connsiteX125" fmla="*/ 239210 w 632196"/>
                <a:gd name="connsiteY125" fmla="*/ 209204 h 531321"/>
                <a:gd name="connsiteX126" fmla="*/ 241980 w 632196"/>
                <a:gd name="connsiteY126" fmla="*/ 218209 h 531321"/>
                <a:gd name="connsiteX127" fmla="*/ 244751 w 632196"/>
                <a:gd name="connsiteY127" fmla="*/ 227445 h 531321"/>
                <a:gd name="connsiteX128" fmla="*/ 247291 w 632196"/>
                <a:gd name="connsiteY128" fmla="*/ 236451 h 531321"/>
                <a:gd name="connsiteX129" fmla="*/ 249831 w 632196"/>
                <a:gd name="connsiteY129" fmla="*/ 245456 h 531321"/>
                <a:gd name="connsiteX130" fmla="*/ 252140 w 632196"/>
                <a:gd name="connsiteY130" fmla="*/ 254693 h 531321"/>
                <a:gd name="connsiteX131" fmla="*/ 254680 w 632196"/>
                <a:gd name="connsiteY131" fmla="*/ 263698 h 531321"/>
                <a:gd name="connsiteX132" fmla="*/ 256758 w 632196"/>
                <a:gd name="connsiteY132" fmla="*/ 272473 h 531321"/>
                <a:gd name="connsiteX133" fmla="*/ 256989 w 632196"/>
                <a:gd name="connsiteY133" fmla="*/ 272935 h 531321"/>
                <a:gd name="connsiteX134" fmla="*/ 256989 w 632196"/>
                <a:gd name="connsiteY134" fmla="*/ 272935 h 531321"/>
                <a:gd name="connsiteX135" fmla="*/ 256989 w 632196"/>
                <a:gd name="connsiteY135" fmla="*/ 272935 h 531321"/>
                <a:gd name="connsiteX136" fmla="*/ 257220 w 632196"/>
                <a:gd name="connsiteY136" fmla="*/ 272935 h 531321"/>
                <a:gd name="connsiteX137" fmla="*/ 257451 w 632196"/>
                <a:gd name="connsiteY137" fmla="*/ 273165 h 531321"/>
                <a:gd name="connsiteX138" fmla="*/ 257451 w 632196"/>
                <a:gd name="connsiteY138" fmla="*/ 273165 h 531321"/>
                <a:gd name="connsiteX139" fmla="*/ 257681 w 632196"/>
                <a:gd name="connsiteY139" fmla="*/ 273165 h 531321"/>
                <a:gd name="connsiteX140" fmla="*/ 257912 w 632196"/>
                <a:gd name="connsiteY140" fmla="*/ 273165 h 531321"/>
                <a:gd name="connsiteX141" fmla="*/ 258143 w 632196"/>
                <a:gd name="connsiteY141" fmla="*/ 272935 h 531321"/>
                <a:gd name="connsiteX142" fmla="*/ 325796 w 632196"/>
                <a:gd name="connsiteY142" fmla="*/ 34175 h 531321"/>
                <a:gd name="connsiteX143" fmla="*/ 323949 w 632196"/>
                <a:gd name="connsiteY143" fmla="*/ 31865 h 531321"/>
                <a:gd name="connsiteX144" fmla="*/ 322102 w 632196"/>
                <a:gd name="connsiteY144" fmla="*/ 30018 h 531321"/>
                <a:gd name="connsiteX145" fmla="*/ 319793 w 632196"/>
                <a:gd name="connsiteY145" fmla="*/ 28633 h 531321"/>
                <a:gd name="connsiteX146" fmla="*/ 317253 w 632196"/>
                <a:gd name="connsiteY146" fmla="*/ 27709 h 531321"/>
                <a:gd name="connsiteX147" fmla="*/ 314713 w 632196"/>
                <a:gd name="connsiteY147" fmla="*/ 27247 h 531321"/>
                <a:gd name="connsiteX148" fmla="*/ 311942 w 632196"/>
                <a:gd name="connsiteY148" fmla="*/ 27247 h 531321"/>
                <a:gd name="connsiteX149" fmla="*/ 309172 w 632196"/>
                <a:gd name="connsiteY149" fmla="*/ 27940 h 531321"/>
                <a:gd name="connsiteX150" fmla="*/ 306632 w 632196"/>
                <a:gd name="connsiteY150" fmla="*/ 29095 h 531321"/>
                <a:gd name="connsiteX151" fmla="*/ 304323 w 632196"/>
                <a:gd name="connsiteY151" fmla="*/ 30711 h 531321"/>
                <a:gd name="connsiteX152" fmla="*/ 302476 w 632196"/>
                <a:gd name="connsiteY152" fmla="*/ 32558 h 531321"/>
                <a:gd name="connsiteX153" fmla="*/ 301090 w 632196"/>
                <a:gd name="connsiteY153" fmla="*/ 34867 h 531321"/>
                <a:gd name="connsiteX154" fmla="*/ 300167 w 632196"/>
                <a:gd name="connsiteY154" fmla="*/ 37407 h 531321"/>
                <a:gd name="connsiteX155" fmla="*/ 299705 w 632196"/>
                <a:gd name="connsiteY155" fmla="*/ 40178 h 531321"/>
                <a:gd name="connsiteX156" fmla="*/ 299936 w 632196"/>
                <a:gd name="connsiteY156" fmla="*/ 42718 h 531321"/>
                <a:gd name="connsiteX157" fmla="*/ 300397 w 632196"/>
                <a:gd name="connsiteY157" fmla="*/ 45489 h 531321"/>
                <a:gd name="connsiteX158" fmla="*/ 301552 w 632196"/>
                <a:gd name="connsiteY158" fmla="*/ 48029 h 531321"/>
                <a:gd name="connsiteX159" fmla="*/ 303168 w 632196"/>
                <a:gd name="connsiteY159" fmla="*/ 50338 h 531321"/>
                <a:gd name="connsiteX160" fmla="*/ 305246 w 632196"/>
                <a:gd name="connsiteY160" fmla="*/ 52185 h 531321"/>
                <a:gd name="connsiteX161" fmla="*/ 307555 w 632196"/>
                <a:gd name="connsiteY161" fmla="*/ 53571 h 531321"/>
                <a:gd name="connsiteX162" fmla="*/ 310095 w 632196"/>
                <a:gd name="connsiteY162" fmla="*/ 54495 h 531321"/>
                <a:gd name="connsiteX163" fmla="*/ 312635 w 632196"/>
                <a:gd name="connsiteY163" fmla="*/ 54956 h 531321"/>
                <a:gd name="connsiteX164" fmla="*/ 315406 w 632196"/>
                <a:gd name="connsiteY164" fmla="*/ 54956 h 531321"/>
                <a:gd name="connsiteX165" fmla="*/ 317946 w 632196"/>
                <a:gd name="connsiteY165" fmla="*/ 54264 h 531321"/>
                <a:gd name="connsiteX166" fmla="*/ 320716 w 632196"/>
                <a:gd name="connsiteY166" fmla="*/ 53109 h 531321"/>
                <a:gd name="connsiteX167" fmla="*/ 323025 w 632196"/>
                <a:gd name="connsiteY167" fmla="*/ 51493 h 531321"/>
                <a:gd name="connsiteX168" fmla="*/ 324873 w 632196"/>
                <a:gd name="connsiteY168" fmla="*/ 49415 h 531321"/>
                <a:gd name="connsiteX169" fmla="*/ 326258 w 632196"/>
                <a:gd name="connsiteY169" fmla="*/ 47105 h 531321"/>
                <a:gd name="connsiteX170" fmla="*/ 327182 w 632196"/>
                <a:gd name="connsiteY170" fmla="*/ 44565 h 531321"/>
                <a:gd name="connsiteX171" fmla="*/ 327643 w 632196"/>
                <a:gd name="connsiteY171" fmla="*/ 42025 h 531321"/>
                <a:gd name="connsiteX172" fmla="*/ 327412 w 632196"/>
                <a:gd name="connsiteY172" fmla="*/ 39255 h 531321"/>
                <a:gd name="connsiteX173" fmla="*/ 326951 w 632196"/>
                <a:gd name="connsiteY173" fmla="*/ 36715 h 531321"/>
                <a:gd name="connsiteX174" fmla="*/ 325796 w 632196"/>
                <a:gd name="connsiteY174" fmla="*/ 34175 h 531321"/>
                <a:gd name="connsiteX175" fmla="*/ 285620 w 632196"/>
                <a:gd name="connsiteY175" fmla="*/ 40409 h 531321"/>
                <a:gd name="connsiteX176" fmla="*/ 285851 w 632196"/>
                <a:gd name="connsiteY176" fmla="*/ 36715 h 531321"/>
                <a:gd name="connsiteX177" fmla="*/ 286775 w 632196"/>
                <a:gd name="connsiteY177" fmla="*/ 33020 h 531321"/>
                <a:gd name="connsiteX178" fmla="*/ 287236 w 632196"/>
                <a:gd name="connsiteY178" fmla="*/ 31404 h 531321"/>
                <a:gd name="connsiteX179" fmla="*/ 278231 w 632196"/>
                <a:gd name="connsiteY179" fmla="*/ 30249 h 531321"/>
                <a:gd name="connsiteX180" fmla="*/ 278231 w 632196"/>
                <a:gd name="connsiteY180" fmla="*/ 45489 h 531321"/>
                <a:gd name="connsiteX181" fmla="*/ 285851 w 632196"/>
                <a:gd name="connsiteY181" fmla="*/ 44335 h 531321"/>
                <a:gd name="connsiteX182" fmla="*/ 285851 w 632196"/>
                <a:gd name="connsiteY182" fmla="*/ 44104 h 531321"/>
                <a:gd name="connsiteX183" fmla="*/ 285620 w 632196"/>
                <a:gd name="connsiteY183" fmla="*/ 40409 h 531321"/>
                <a:gd name="connsiteX184" fmla="*/ 308479 w 632196"/>
                <a:gd name="connsiteY184" fmla="*/ 87053 h 531321"/>
                <a:gd name="connsiteX185" fmla="*/ 314713 w 632196"/>
                <a:gd name="connsiteY185" fmla="*/ 87053 h 531321"/>
                <a:gd name="connsiteX186" fmla="*/ 317253 w 632196"/>
                <a:gd name="connsiteY186" fmla="*/ 87053 h 531321"/>
                <a:gd name="connsiteX187" fmla="*/ 323718 w 632196"/>
                <a:gd name="connsiteY187" fmla="*/ 87053 h 531321"/>
                <a:gd name="connsiteX188" fmla="*/ 321409 w 632196"/>
                <a:gd name="connsiteY188" fmla="*/ 70889 h 531321"/>
                <a:gd name="connsiteX189" fmla="*/ 319100 w 632196"/>
                <a:gd name="connsiteY189" fmla="*/ 71351 h 531321"/>
                <a:gd name="connsiteX190" fmla="*/ 315868 w 632196"/>
                <a:gd name="connsiteY190" fmla="*/ 71351 h 531321"/>
                <a:gd name="connsiteX191" fmla="*/ 312635 w 632196"/>
                <a:gd name="connsiteY191" fmla="*/ 71351 h 531321"/>
                <a:gd name="connsiteX192" fmla="*/ 310557 w 632196"/>
                <a:gd name="connsiteY192" fmla="*/ 70889 h 531321"/>
                <a:gd name="connsiteX193" fmla="*/ 308479 w 632196"/>
                <a:gd name="connsiteY193" fmla="*/ 87053 h 531321"/>
                <a:gd name="connsiteX194" fmla="*/ 322102 w 632196"/>
                <a:gd name="connsiteY194" fmla="*/ 11315 h 531321"/>
                <a:gd name="connsiteX195" fmla="*/ 323718 w 632196"/>
                <a:gd name="connsiteY195" fmla="*/ 0 h 531321"/>
                <a:gd name="connsiteX196" fmla="*/ 308479 w 632196"/>
                <a:gd name="connsiteY196" fmla="*/ 0 h 531321"/>
                <a:gd name="connsiteX197" fmla="*/ 309864 w 632196"/>
                <a:gd name="connsiteY197" fmla="*/ 11315 h 531321"/>
                <a:gd name="connsiteX198" fmla="*/ 312635 w 632196"/>
                <a:gd name="connsiteY198" fmla="*/ 10853 h 531321"/>
                <a:gd name="connsiteX199" fmla="*/ 316329 w 632196"/>
                <a:gd name="connsiteY199" fmla="*/ 10622 h 531321"/>
                <a:gd name="connsiteX200" fmla="*/ 319793 w 632196"/>
                <a:gd name="connsiteY200" fmla="*/ 10853 h 531321"/>
                <a:gd name="connsiteX201" fmla="*/ 322102 w 632196"/>
                <a:gd name="connsiteY201" fmla="*/ 11315 h 531321"/>
                <a:gd name="connsiteX202" fmla="*/ 353735 w 632196"/>
                <a:gd name="connsiteY202" fmla="*/ 30249 h 531321"/>
                <a:gd name="connsiteX203" fmla="*/ 344730 w 632196"/>
                <a:gd name="connsiteY203" fmla="*/ 31404 h 531321"/>
                <a:gd name="connsiteX204" fmla="*/ 345192 w 632196"/>
                <a:gd name="connsiteY204" fmla="*/ 32096 h 531321"/>
                <a:gd name="connsiteX205" fmla="*/ 345884 w 632196"/>
                <a:gd name="connsiteY205" fmla="*/ 35329 h 531321"/>
                <a:gd name="connsiteX206" fmla="*/ 346346 w 632196"/>
                <a:gd name="connsiteY206" fmla="*/ 38793 h 531321"/>
                <a:gd name="connsiteX207" fmla="*/ 346346 w 632196"/>
                <a:gd name="connsiteY207" fmla="*/ 42025 h 531321"/>
                <a:gd name="connsiteX208" fmla="*/ 346115 w 632196"/>
                <a:gd name="connsiteY208" fmla="*/ 44335 h 531321"/>
                <a:gd name="connsiteX209" fmla="*/ 353735 w 632196"/>
                <a:gd name="connsiteY209" fmla="*/ 45489 h 531321"/>
                <a:gd name="connsiteX210" fmla="*/ 353735 w 632196"/>
                <a:gd name="connsiteY210" fmla="*/ 39024 h 531321"/>
                <a:gd name="connsiteX211" fmla="*/ 353735 w 632196"/>
                <a:gd name="connsiteY211" fmla="*/ 36484 h 531321"/>
                <a:gd name="connsiteX212" fmla="*/ 353735 w 632196"/>
                <a:gd name="connsiteY212" fmla="*/ 30249 h 531321"/>
                <a:gd name="connsiteX213" fmla="*/ 287236 w 632196"/>
                <a:gd name="connsiteY213" fmla="*/ 430876 h 531321"/>
                <a:gd name="connsiteX214" fmla="*/ 292085 w 632196"/>
                <a:gd name="connsiteY214" fmla="*/ 433185 h 531321"/>
                <a:gd name="connsiteX215" fmla="*/ 296703 w 632196"/>
                <a:gd name="connsiteY215" fmla="*/ 435264 h 531321"/>
                <a:gd name="connsiteX216" fmla="*/ 301321 w 632196"/>
                <a:gd name="connsiteY216" fmla="*/ 437573 h 531321"/>
                <a:gd name="connsiteX217" fmla="*/ 305939 w 632196"/>
                <a:gd name="connsiteY217" fmla="*/ 439651 h 531321"/>
                <a:gd name="connsiteX218" fmla="*/ 310326 w 632196"/>
                <a:gd name="connsiteY218" fmla="*/ 441729 h 531321"/>
                <a:gd name="connsiteX219" fmla="*/ 313789 w 632196"/>
                <a:gd name="connsiteY219" fmla="*/ 443345 h 531321"/>
                <a:gd name="connsiteX220" fmla="*/ 318407 w 632196"/>
                <a:gd name="connsiteY220" fmla="*/ 443345 h 531321"/>
                <a:gd name="connsiteX221" fmla="*/ 321640 w 632196"/>
                <a:gd name="connsiteY221" fmla="*/ 441729 h 531321"/>
                <a:gd name="connsiteX222" fmla="*/ 330876 w 632196"/>
                <a:gd name="connsiteY222" fmla="*/ 437573 h 531321"/>
                <a:gd name="connsiteX223" fmla="*/ 335494 w 632196"/>
                <a:gd name="connsiteY223" fmla="*/ 435264 h 531321"/>
                <a:gd name="connsiteX224" fmla="*/ 339881 w 632196"/>
                <a:gd name="connsiteY224" fmla="*/ 433185 h 531321"/>
                <a:gd name="connsiteX225" fmla="*/ 344499 w 632196"/>
                <a:gd name="connsiteY225" fmla="*/ 430876 h 531321"/>
                <a:gd name="connsiteX226" fmla="*/ 344961 w 632196"/>
                <a:gd name="connsiteY226" fmla="*/ 430876 h 531321"/>
                <a:gd name="connsiteX227" fmla="*/ 319793 w 632196"/>
                <a:gd name="connsiteY227" fmla="*/ 410787 h 531321"/>
                <a:gd name="connsiteX228" fmla="*/ 312173 w 632196"/>
                <a:gd name="connsiteY228" fmla="*/ 410787 h 531321"/>
                <a:gd name="connsiteX229" fmla="*/ 287236 w 632196"/>
                <a:gd name="connsiteY229" fmla="*/ 430876 h 531321"/>
                <a:gd name="connsiteX230" fmla="*/ 126532 w 632196"/>
                <a:gd name="connsiteY230" fmla="*/ 378460 h 531321"/>
                <a:gd name="connsiteX231" fmla="*/ 118681 w 632196"/>
                <a:gd name="connsiteY231" fmla="*/ 377305 h 531321"/>
                <a:gd name="connsiteX232" fmla="*/ 113601 w 632196"/>
                <a:gd name="connsiteY232" fmla="*/ 375458 h 531321"/>
                <a:gd name="connsiteX233" fmla="*/ 115449 w 632196"/>
                <a:gd name="connsiteY233" fmla="*/ 376613 h 531321"/>
                <a:gd name="connsiteX234" fmla="*/ 118450 w 632196"/>
                <a:gd name="connsiteY234" fmla="*/ 379384 h 531321"/>
                <a:gd name="connsiteX235" fmla="*/ 121452 w 632196"/>
                <a:gd name="connsiteY235" fmla="*/ 378922 h 531321"/>
                <a:gd name="connsiteX236" fmla="*/ 126532 w 632196"/>
                <a:gd name="connsiteY236" fmla="*/ 378460 h 531321"/>
                <a:gd name="connsiteX237" fmla="*/ 92590 w 632196"/>
                <a:gd name="connsiteY237" fmla="*/ 362989 h 531321"/>
                <a:gd name="connsiteX238" fmla="*/ 87048 w 632196"/>
                <a:gd name="connsiteY238" fmla="*/ 359064 h 531321"/>
                <a:gd name="connsiteX239" fmla="*/ 80352 w 632196"/>
                <a:gd name="connsiteY239" fmla="*/ 354676 h 531321"/>
                <a:gd name="connsiteX240" fmla="*/ 73194 w 632196"/>
                <a:gd name="connsiteY240" fmla="*/ 351444 h 531321"/>
                <a:gd name="connsiteX241" fmla="*/ 71116 w 632196"/>
                <a:gd name="connsiteY241" fmla="*/ 350751 h 531321"/>
                <a:gd name="connsiteX242" fmla="*/ 70885 w 632196"/>
                <a:gd name="connsiteY242" fmla="*/ 350751 h 531321"/>
                <a:gd name="connsiteX243" fmla="*/ 71347 w 632196"/>
                <a:gd name="connsiteY243" fmla="*/ 351675 h 531321"/>
                <a:gd name="connsiteX244" fmla="*/ 76196 w 632196"/>
                <a:gd name="connsiteY244" fmla="*/ 354445 h 531321"/>
                <a:gd name="connsiteX245" fmla="*/ 82661 w 632196"/>
                <a:gd name="connsiteY245" fmla="*/ 357909 h 531321"/>
                <a:gd name="connsiteX246" fmla="*/ 89588 w 632196"/>
                <a:gd name="connsiteY246" fmla="*/ 361373 h 531321"/>
                <a:gd name="connsiteX247" fmla="*/ 92590 w 632196"/>
                <a:gd name="connsiteY247" fmla="*/ 362989 h 531321"/>
                <a:gd name="connsiteX248" fmla="*/ 143156 w 632196"/>
                <a:gd name="connsiteY248" fmla="*/ 377075 h 531321"/>
                <a:gd name="connsiteX249" fmla="*/ 146389 w 632196"/>
                <a:gd name="connsiteY249" fmla="*/ 376844 h 531321"/>
                <a:gd name="connsiteX250" fmla="*/ 151469 w 632196"/>
                <a:gd name="connsiteY250" fmla="*/ 376382 h 531321"/>
                <a:gd name="connsiteX251" fmla="*/ 154470 w 632196"/>
                <a:gd name="connsiteY251" fmla="*/ 376151 h 531321"/>
                <a:gd name="connsiteX252" fmla="*/ 160243 w 632196"/>
                <a:gd name="connsiteY252" fmla="*/ 369224 h 531321"/>
                <a:gd name="connsiteX253" fmla="*/ 162783 w 632196"/>
                <a:gd name="connsiteY253" fmla="*/ 366222 h 531321"/>
                <a:gd name="connsiteX254" fmla="*/ 170171 w 632196"/>
                <a:gd name="connsiteY254" fmla="*/ 357447 h 531321"/>
                <a:gd name="connsiteX255" fmla="*/ 172480 w 632196"/>
                <a:gd name="connsiteY255" fmla="*/ 354445 h 531321"/>
                <a:gd name="connsiteX256" fmla="*/ 176175 w 632196"/>
                <a:gd name="connsiteY256" fmla="*/ 350058 h 531321"/>
                <a:gd name="connsiteX257" fmla="*/ 179176 w 632196"/>
                <a:gd name="connsiteY257" fmla="*/ 346364 h 531321"/>
                <a:gd name="connsiteX258" fmla="*/ 181947 w 632196"/>
                <a:gd name="connsiteY258" fmla="*/ 343362 h 531321"/>
                <a:gd name="connsiteX259" fmla="*/ 185872 w 632196"/>
                <a:gd name="connsiteY259" fmla="*/ 340822 h 531321"/>
                <a:gd name="connsiteX260" fmla="*/ 190721 w 632196"/>
                <a:gd name="connsiteY260" fmla="*/ 340129 h 531321"/>
                <a:gd name="connsiteX261" fmla="*/ 195108 w 632196"/>
                <a:gd name="connsiteY261" fmla="*/ 341284 h 531321"/>
                <a:gd name="connsiteX262" fmla="*/ 199495 w 632196"/>
                <a:gd name="connsiteY262" fmla="*/ 343362 h 531321"/>
                <a:gd name="connsiteX263" fmla="*/ 204806 w 632196"/>
                <a:gd name="connsiteY263" fmla="*/ 346364 h 531321"/>
                <a:gd name="connsiteX264" fmla="*/ 219122 w 632196"/>
                <a:gd name="connsiteY264" fmla="*/ 354676 h 531321"/>
                <a:gd name="connsiteX265" fmla="*/ 223740 w 632196"/>
                <a:gd name="connsiteY265" fmla="*/ 357447 h 531321"/>
                <a:gd name="connsiteX266" fmla="*/ 238055 w 632196"/>
                <a:gd name="connsiteY266" fmla="*/ 365529 h 531321"/>
                <a:gd name="connsiteX267" fmla="*/ 241057 w 632196"/>
                <a:gd name="connsiteY267" fmla="*/ 367376 h 531321"/>
                <a:gd name="connsiteX268" fmla="*/ 243135 w 632196"/>
                <a:gd name="connsiteY268" fmla="*/ 367145 h 531321"/>
                <a:gd name="connsiteX269" fmla="*/ 247522 w 632196"/>
                <a:gd name="connsiteY269" fmla="*/ 366684 h 531321"/>
                <a:gd name="connsiteX270" fmla="*/ 251447 w 632196"/>
                <a:gd name="connsiteY270" fmla="*/ 366453 h 531321"/>
                <a:gd name="connsiteX271" fmla="*/ 255142 w 632196"/>
                <a:gd name="connsiteY271" fmla="*/ 366453 h 531321"/>
                <a:gd name="connsiteX272" fmla="*/ 246598 w 632196"/>
                <a:gd name="connsiteY272" fmla="*/ 362989 h 531321"/>
                <a:gd name="connsiteX273" fmla="*/ 239671 w 632196"/>
                <a:gd name="connsiteY273" fmla="*/ 359987 h 531321"/>
                <a:gd name="connsiteX274" fmla="*/ 232745 w 632196"/>
                <a:gd name="connsiteY274" fmla="*/ 356524 h 531321"/>
                <a:gd name="connsiteX275" fmla="*/ 225818 w 632196"/>
                <a:gd name="connsiteY275" fmla="*/ 353060 h 531321"/>
                <a:gd name="connsiteX276" fmla="*/ 219122 w 632196"/>
                <a:gd name="connsiteY276" fmla="*/ 349135 h 531321"/>
                <a:gd name="connsiteX277" fmla="*/ 212195 w 632196"/>
                <a:gd name="connsiteY277" fmla="*/ 345440 h 531321"/>
                <a:gd name="connsiteX278" fmla="*/ 205499 w 632196"/>
                <a:gd name="connsiteY278" fmla="*/ 341515 h 531321"/>
                <a:gd name="connsiteX279" fmla="*/ 198803 w 632196"/>
                <a:gd name="connsiteY279" fmla="*/ 337589 h 531321"/>
                <a:gd name="connsiteX280" fmla="*/ 193492 w 632196"/>
                <a:gd name="connsiteY280" fmla="*/ 334587 h 531321"/>
                <a:gd name="connsiteX281" fmla="*/ 190029 w 632196"/>
                <a:gd name="connsiteY281" fmla="*/ 332740 h 531321"/>
                <a:gd name="connsiteX282" fmla="*/ 188412 w 632196"/>
                <a:gd name="connsiteY282" fmla="*/ 332278 h 531321"/>
                <a:gd name="connsiteX283" fmla="*/ 188412 w 632196"/>
                <a:gd name="connsiteY283" fmla="*/ 332278 h 531321"/>
                <a:gd name="connsiteX284" fmla="*/ 186796 w 632196"/>
                <a:gd name="connsiteY284" fmla="*/ 333664 h 531321"/>
                <a:gd name="connsiteX285" fmla="*/ 184256 w 632196"/>
                <a:gd name="connsiteY285" fmla="*/ 337127 h 531321"/>
                <a:gd name="connsiteX286" fmla="*/ 180331 w 632196"/>
                <a:gd name="connsiteY286" fmla="*/ 341976 h 531321"/>
                <a:gd name="connsiteX287" fmla="*/ 176406 w 632196"/>
                <a:gd name="connsiteY287" fmla="*/ 346595 h 531321"/>
                <a:gd name="connsiteX288" fmla="*/ 172480 w 632196"/>
                <a:gd name="connsiteY288" fmla="*/ 350982 h 531321"/>
                <a:gd name="connsiteX289" fmla="*/ 168324 w 632196"/>
                <a:gd name="connsiteY289" fmla="*/ 355600 h 531321"/>
                <a:gd name="connsiteX290" fmla="*/ 163937 w 632196"/>
                <a:gd name="connsiteY290" fmla="*/ 359987 h 531321"/>
                <a:gd name="connsiteX291" fmla="*/ 159319 w 632196"/>
                <a:gd name="connsiteY291" fmla="*/ 364375 h 531321"/>
                <a:gd name="connsiteX292" fmla="*/ 154239 w 632196"/>
                <a:gd name="connsiteY292" fmla="*/ 368762 h 531321"/>
                <a:gd name="connsiteX293" fmla="*/ 148929 w 632196"/>
                <a:gd name="connsiteY293" fmla="*/ 372918 h 531321"/>
                <a:gd name="connsiteX294" fmla="*/ 143156 w 632196"/>
                <a:gd name="connsiteY294" fmla="*/ 377075 h 531321"/>
                <a:gd name="connsiteX295" fmla="*/ 256758 w 632196"/>
                <a:gd name="connsiteY295" fmla="*/ 366453 h 531321"/>
                <a:gd name="connsiteX296" fmla="*/ 259298 w 632196"/>
                <a:gd name="connsiteY296" fmla="*/ 366222 h 531321"/>
                <a:gd name="connsiteX297" fmla="*/ 262992 w 632196"/>
                <a:gd name="connsiteY297" fmla="*/ 366222 h 531321"/>
                <a:gd name="connsiteX298" fmla="*/ 266686 w 632196"/>
                <a:gd name="connsiteY298" fmla="*/ 365760 h 531321"/>
                <a:gd name="connsiteX299" fmla="*/ 268303 w 632196"/>
                <a:gd name="connsiteY299" fmla="*/ 365529 h 531321"/>
                <a:gd name="connsiteX300" fmla="*/ 270843 w 632196"/>
                <a:gd name="connsiteY300" fmla="*/ 362758 h 531321"/>
                <a:gd name="connsiteX301" fmla="*/ 275230 w 632196"/>
                <a:gd name="connsiteY301" fmla="*/ 358371 h 531321"/>
                <a:gd name="connsiteX302" fmla="*/ 279848 w 632196"/>
                <a:gd name="connsiteY302" fmla="*/ 353984 h 531321"/>
                <a:gd name="connsiteX303" fmla="*/ 284927 w 632196"/>
                <a:gd name="connsiteY303" fmla="*/ 349596 h 531321"/>
                <a:gd name="connsiteX304" fmla="*/ 290238 w 632196"/>
                <a:gd name="connsiteY304" fmla="*/ 345671 h 531321"/>
                <a:gd name="connsiteX305" fmla="*/ 295779 w 632196"/>
                <a:gd name="connsiteY305" fmla="*/ 341976 h 531321"/>
                <a:gd name="connsiteX306" fmla="*/ 301552 w 632196"/>
                <a:gd name="connsiteY306" fmla="*/ 338513 h 531321"/>
                <a:gd name="connsiteX307" fmla="*/ 308710 w 632196"/>
                <a:gd name="connsiteY307" fmla="*/ 335049 h 531321"/>
                <a:gd name="connsiteX308" fmla="*/ 314482 w 632196"/>
                <a:gd name="connsiteY308" fmla="*/ 335049 h 531321"/>
                <a:gd name="connsiteX309" fmla="*/ 314482 w 632196"/>
                <a:gd name="connsiteY309" fmla="*/ 331124 h 531321"/>
                <a:gd name="connsiteX310" fmla="*/ 329260 w 632196"/>
                <a:gd name="connsiteY310" fmla="*/ 337820 h 531321"/>
                <a:gd name="connsiteX311" fmla="*/ 335263 w 632196"/>
                <a:gd name="connsiteY311" fmla="*/ 341284 h 531321"/>
                <a:gd name="connsiteX312" fmla="*/ 338496 w 632196"/>
                <a:gd name="connsiteY312" fmla="*/ 343362 h 531321"/>
                <a:gd name="connsiteX313" fmla="*/ 332723 w 632196"/>
                <a:gd name="connsiteY313" fmla="*/ 339205 h 531321"/>
                <a:gd name="connsiteX314" fmla="*/ 325103 w 632196"/>
                <a:gd name="connsiteY314" fmla="*/ 333202 h 531321"/>
                <a:gd name="connsiteX315" fmla="*/ 319793 w 632196"/>
                <a:gd name="connsiteY315" fmla="*/ 328353 h 531321"/>
                <a:gd name="connsiteX316" fmla="*/ 316098 w 632196"/>
                <a:gd name="connsiteY316" fmla="*/ 325351 h 531321"/>
                <a:gd name="connsiteX317" fmla="*/ 315406 w 632196"/>
                <a:gd name="connsiteY317" fmla="*/ 324889 h 531321"/>
                <a:gd name="connsiteX318" fmla="*/ 314482 w 632196"/>
                <a:gd name="connsiteY318" fmla="*/ 325351 h 531321"/>
                <a:gd name="connsiteX319" fmla="*/ 311019 w 632196"/>
                <a:gd name="connsiteY319" fmla="*/ 328584 h 531321"/>
                <a:gd name="connsiteX320" fmla="*/ 305939 w 632196"/>
                <a:gd name="connsiteY320" fmla="*/ 333433 h 531321"/>
                <a:gd name="connsiteX321" fmla="*/ 298319 w 632196"/>
                <a:gd name="connsiteY321" fmla="*/ 339436 h 531321"/>
                <a:gd name="connsiteX322" fmla="*/ 288391 w 632196"/>
                <a:gd name="connsiteY322" fmla="*/ 346825 h 531321"/>
                <a:gd name="connsiteX323" fmla="*/ 275230 w 632196"/>
                <a:gd name="connsiteY323" fmla="*/ 355600 h 531321"/>
                <a:gd name="connsiteX324" fmla="*/ 256758 w 632196"/>
                <a:gd name="connsiteY324" fmla="*/ 366453 h 531321"/>
                <a:gd name="connsiteX325" fmla="*/ 344037 w 632196"/>
                <a:gd name="connsiteY325" fmla="*/ 347287 h 531321"/>
                <a:gd name="connsiteX326" fmla="*/ 346577 w 632196"/>
                <a:gd name="connsiteY326" fmla="*/ 349135 h 531321"/>
                <a:gd name="connsiteX327" fmla="*/ 351657 w 632196"/>
                <a:gd name="connsiteY327" fmla="*/ 353522 h 531321"/>
                <a:gd name="connsiteX328" fmla="*/ 356505 w 632196"/>
                <a:gd name="connsiteY328" fmla="*/ 358140 h 531321"/>
                <a:gd name="connsiteX329" fmla="*/ 361123 w 632196"/>
                <a:gd name="connsiteY329" fmla="*/ 362758 h 531321"/>
                <a:gd name="connsiteX330" fmla="*/ 363894 w 632196"/>
                <a:gd name="connsiteY330" fmla="*/ 365529 h 531321"/>
                <a:gd name="connsiteX331" fmla="*/ 365510 w 632196"/>
                <a:gd name="connsiteY331" fmla="*/ 365760 h 531321"/>
                <a:gd name="connsiteX332" fmla="*/ 369205 w 632196"/>
                <a:gd name="connsiteY332" fmla="*/ 366222 h 531321"/>
                <a:gd name="connsiteX333" fmla="*/ 372899 w 632196"/>
                <a:gd name="connsiteY333" fmla="*/ 366222 h 531321"/>
                <a:gd name="connsiteX334" fmla="*/ 375208 w 632196"/>
                <a:gd name="connsiteY334" fmla="*/ 366453 h 531321"/>
                <a:gd name="connsiteX335" fmla="*/ 356505 w 632196"/>
                <a:gd name="connsiteY335" fmla="*/ 355369 h 531321"/>
                <a:gd name="connsiteX336" fmla="*/ 344037 w 632196"/>
                <a:gd name="connsiteY336" fmla="*/ 347287 h 531321"/>
                <a:gd name="connsiteX337" fmla="*/ 377055 w 632196"/>
                <a:gd name="connsiteY337" fmla="*/ 366453 h 531321"/>
                <a:gd name="connsiteX338" fmla="*/ 380519 w 632196"/>
                <a:gd name="connsiteY338" fmla="*/ 366453 h 531321"/>
                <a:gd name="connsiteX339" fmla="*/ 384675 w 632196"/>
                <a:gd name="connsiteY339" fmla="*/ 366684 h 531321"/>
                <a:gd name="connsiteX340" fmla="*/ 388831 w 632196"/>
                <a:gd name="connsiteY340" fmla="*/ 367145 h 531321"/>
                <a:gd name="connsiteX341" fmla="*/ 390909 w 632196"/>
                <a:gd name="connsiteY341" fmla="*/ 367376 h 531321"/>
                <a:gd name="connsiteX342" fmla="*/ 393911 w 632196"/>
                <a:gd name="connsiteY342" fmla="*/ 365529 h 531321"/>
                <a:gd name="connsiteX343" fmla="*/ 408227 w 632196"/>
                <a:gd name="connsiteY343" fmla="*/ 357447 h 531321"/>
                <a:gd name="connsiteX344" fmla="*/ 413075 w 632196"/>
                <a:gd name="connsiteY344" fmla="*/ 354676 h 531321"/>
                <a:gd name="connsiteX345" fmla="*/ 422542 w 632196"/>
                <a:gd name="connsiteY345" fmla="*/ 349135 h 531321"/>
                <a:gd name="connsiteX346" fmla="*/ 427391 w 632196"/>
                <a:gd name="connsiteY346" fmla="*/ 346364 h 531321"/>
                <a:gd name="connsiteX347" fmla="*/ 432471 w 632196"/>
                <a:gd name="connsiteY347" fmla="*/ 343362 h 531321"/>
                <a:gd name="connsiteX348" fmla="*/ 436858 w 632196"/>
                <a:gd name="connsiteY348" fmla="*/ 341284 h 531321"/>
                <a:gd name="connsiteX349" fmla="*/ 441476 w 632196"/>
                <a:gd name="connsiteY349" fmla="*/ 340129 h 531321"/>
                <a:gd name="connsiteX350" fmla="*/ 446325 w 632196"/>
                <a:gd name="connsiteY350" fmla="*/ 340822 h 531321"/>
                <a:gd name="connsiteX351" fmla="*/ 450019 w 632196"/>
                <a:gd name="connsiteY351" fmla="*/ 343362 h 531321"/>
                <a:gd name="connsiteX352" fmla="*/ 453021 w 632196"/>
                <a:gd name="connsiteY352" fmla="*/ 346364 h 531321"/>
                <a:gd name="connsiteX353" fmla="*/ 455791 w 632196"/>
                <a:gd name="connsiteY353" fmla="*/ 350058 h 531321"/>
                <a:gd name="connsiteX354" fmla="*/ 459486 w 632196"/>
                <a:gd name="connsiteY354" fmla="*/ 354445 h 531321"/>
                <a:gd name="connsiteX355" fmla="*/ 462026 w 632196"/>
                <a:gd name="connsiteY355" fmla="*/ 357447 h 531321"/>
                <a:gd name="connsiteX356" fmla="*/ 466874 w 632196"/>
                <a:gd name="connsiteY356" fmla="*/ 363220 h 531321"/>
                <a:gd name="connsiteX357" fmla="*/ 469183 w 632196"/>
                <a:gd name="connsiteY357" fmla="*/ 366222 h 531321"/>
                <a:gd name="connsiteX358" fmla="*/ 476572 w 632196"/>
                <a:gd name="connsiteY358" fmla="*/ 374996 h 531321"/>
                <a:gd name="connsiteX359" fmla="*/ 477496 w 632196"/>
                <a:gd name="connsiteY359" fmla="*/ 376151 h 531321"/>
                <a:gd name="connsiteX360" fmla="*/ 480497 w 632196"/>
                <a:gd name="connsiteY360" fmla="*/ 376382 h 531321"/>
                <a:gd name="connsiteX361" fmla="*/ 485808 w 632196"/>
                <a:gd name="connsiteY361" fmla="*/ 376844 h 531321"/>
                <a:gd name="connsiteX362" fmla="*/ 489041 w 632196"/>
                <a:gd name="connsiteY362" fmla="*/ 377075 h 531321"/>
                <a:gd name="connsiteX363" fmla="*/ 483268 w 632196"/>
                <a:gd name="connsiteY363" fmla="*/ 372918 h 531321"/>
                <a:gd name="connsiteX364" fmla="*/ 477727 w 632196"/>
                <a:gd name="connsiteY364" fmla="*/ 368762 h 531321"/>
                <a:gd name="connsiteX365" fmla="*/ 472878 w 632196"/>
                <a:gd name="connsiteY365" fmla="*/ 364375 h 531321"/>
                <a:gd name="connsiteX366" fmla="*/ 468029 w 632196"/>
                <a:gd name="connsiteY366" fmla="*/ 359987 h 531321"/>
                <a:gd name="connsiteX367" fmla="*/ 463642 w 632196"/>
                <a:gd name="connsiteY367" fmla="*/ 355600 h 531321"/>
                <a:gd name="connsiteX368" fmla="*/ 459486 w 632196"/>
                <a:gd name="connsiteY368" fmla="*/ 350982 h 531321"/>
                <a:gd name="connsiteX369" fmla="*/ 455560 w 632196"/>
                <a:gd name="connsiteY369" fmla="*/ 346595 h 531321"/>
                <a:gd name="connsiteX370" fmla="*/ 451866 w 632196"/>
                <a:gd name="connsiteY370" fmla="*/ 341976 h 531321"/>
                <a:gd name="connsiteX371" fmla="*/ 447941 w 632196"/>
                <a:gd name="connsiteY371" fmla="*/ 337127 h 531321"/>
                <a:gd name="connsiteX372" fmla="*/ 445170 w 632196"/>
                <a:gd name="connsiteY372" fmla="*/ 333664 h 531321"/>
                <a:gd name="connsiteX373" fmla="*/ 443554 w 632196"/>
                <a:gd name="connsiteY373" fmla="*/ 332278 h 531321"/>
                <a:gd name="connsiteX374" fmla="*/ 443554 w 632196"/>
                <a:gd name="connsiteY374" fmla="*/ 332278 h 531321"/>
                <a:gd name="connsiteX375" fmla="*/ 442168 w 632196"/>
                <a:gd name="connsiteY375" fmla="*/ 332740 h 531321"/>
                <a:gd name="connsiteX376" fmla="*/ 438705 w 632196"/>
                <a:gd name="connsiteY376" fmla="*/ 334587 h 531321"/>
                <a:gd name="connsiteX377" fmla="*/ 433163 w 632196"/>
                <a:gd name="connsiteY377" fmla="*/ 337589 h 531321"/>
                <a:gd name="connsiteX378" fmla="*/ 419771 w 632196"/>
                <a:gd name="connsiteY378" fmla="*/ 345440 h 531321"/>
                <a:gd name="connsiteX379" fmla="*/ 413075 w 632196"/>
                <a:gd name="connsiteY379" fmla="*/ 349135 h 531321"/>
                <a:gd name="connsiteX380" fmla="*/ 406148 w 632196"/>
                <a:gd name="connsiteY380" fmla="*/ 353060 h 531321"/>
                <a:gd name="connsiteX381" fmla="*/ 399452 w 632196"/>
                <a:gd name="connsiteY381" fmla="*/ 356524 h 531321"/>
                <a:gd name="connsiteX382" fmla="*/ 392525 w 632196"/>
                <a:gd name="connsiteY382" fmla="*/ 359987 h 531321"/>
                <a:gd name="connsiteX383" fmla="*/ 385599 w 632196"/>
                <a:gd name="connsiteY383" fmla="*/ 362989 h 531321"/>
                <a:gd name="connsiteX384" fmla="*/ 377055 w 632196"/>
                <a:gd name="connsiteY384" fmla="*/ 366453 h 531321"/>
                <a:gd name="connsiteX385" fmla="*/ 505665 w 632196"/>
                <a:gd name="connsiteY385" fmla="*/ 378460 h 531321"/>
                <a:gd name="connsiteX386" fmla="*/ 510745 w 632196"/>
                <a:gd name="connsiteY386" fmla="*/ 378922 h 531321"/>
                <a:gd name="connsiteX387" fmla="*/ 513516 w 632196"/>
                <a:gd name="connsiteY387" fmla="*/ 379384 h 531321"/>
                <a:gd name="connsiteX388" fmla="*/ 516748 w 632196"/>
                <a:gd name="connsiteY388" fmla="*/ 376613 h 531321"/>
                <a:gd name="connsiteX389" fmla="*/ 518595 w 632196"/>
                <a:gd name="connsiteY389" fmla="*/ 375458 h 531321"/>
                <a:gd name="connsiteX390" fmla="*/ 513285 w 632196"/>
                <a:gd name="connsiteY390" fmla="*/ 377305 h 531321"/>
                <a:gd name="connsiteX391" fmla="*/ 505665 w 632196"/>
                <a:gd name="connsiteY391" fmla="*/ 378460 h 531321"/>
                <a:gd name="connsiteX392" fmla="*/ 539376 w 632196"/>
                <a:gd name="connsiteY392" fmla="*/ 362989 h 531321"/>
                <a:gd name="connsiteX393" fmla="*/ 542609 w 632196"/>
                <a:gd name="connsiteY393" fmla="*/ 361373 h 531321"/>
                <a:gd name="connsiteX394" fmla="*/ 549305 w 632196"/>
                <a:gd name="connsiteY394" fmla="*/ 357909 h 531321"/>
                <a:gd name="connsiteX395" fmla="*/ 555770 w 632196"/>
                <a:gd name="connsiteY395" fmla="*/ 354445 h 531321"/>
                <a:gd name="connsiteX396" fmla="*/ 560619 w 632196"/>
                <a:gd name="connsiteY396" fmla="*/ 351675 h 531321"/>
                <a:gd name="connsiteX397" fmla="*/ 561311 w 632196"/>
                <a:gd name="connsiteY397" fmla="*/ 350751 h 531321"/>
                <a:gd name="connsiteX398" fmla="*/ 560850 w 632196"/>
                <a:gd name="connsiteY398" fmla="*/ 350751 h 531321"/>
                <a:gd name="connsiteX399" fmla="*/ 559002 w 632196"/>
                <a:gd name="connsiteY399" fmla="*/ 351444 h 531321"/>
                <a:gd name="connsiteX400" fmla="*/ 551845 w 632196"/>
                <a:gd name="connsiteY400" fmla="*/ 354676 h 531321"/>
                <a:gd name="connsiteX401" fmla="*/ 544918 w 632196"/>
                <a:gd name="connsiteY401" fmla="*/ 359064 h 531321"/>
                <a:gd name="connsiteX402" fmla="*/ 539376 w 632196"/>
                <a:gd name="connsiteY402" fmla="*/ 362989 h 531321"/>
                <a:gd name="connsiteX403" fmla="*/ 374054 w 632196"/>
                <a:gd name="connsiteY403" fmla="*/ 273165 h 531321"/>
                <a:gd name="connsiteX404" fmla="*/ 374285 w 632196"/>
                <a:gd name="connsiteY404" fmla="*/ 273165 h 531321"/>
                <a:gd name="connsiteX405" fmla="*/ 374515 w 632196"/>
                <a:gd name="connsiteY405" fmla="*/ 273165 h 531321"/>
                <a:gd name="connsiteX406" fmla="*/ 374746 w 632196"/>
                <a:gd name="connsiteY406" fmla="*/ 273165 h 531321"/>
                <a:gd name="connsiteX407" fmla="*/ 374977 w 632196"/>
                <a:gd name="connsiteY407" fmla="*/ 272935 h 531321"/>
                <a:gd name="connsiteX408" fmla="*/ 374977 w 632196"/>
                <a:gd name="connsiteY408" fmla="*/ 272935 h 531321"/>
                <a:gd name="connsiteX409" fmla="*/ 375208 w 632196"/>
                <a:gd name="connsiteY409" fmla="*/ 272935 h 531321"/>
                <a:gd name="connsiteX410" fmla="*/ 375208 w 632196"/>
                <a:gd name="connsiteY410" fmla="*/ 272935 h 531321"/>
                <a:gd name="connsiteX411" fmla="*/ 375208 w 632196"/>
                <a:gd name="connsiteY411" fmla="*/ 272473 h 531321"/>
                <a:gd name="connsiteX412" fmla="*/ 377517 w 632196"/>
                <a:gd name="connsiteY412" fmla="*/ 263698 h 531321"/>
                <a:gd name="connsiteX413" fmla="*/ 379826 w 632196"/>
                <a:gd name="connsiteY413" fmla="*/ 254693 h 531321"/>
                <a:gd name="connsiteX414" fmla="*/ 382366 w 632196"/>
                <a:gd name="connsiteY414" fmla="*/ 245456 h 531321"/>
                <a:gd name="connsiteX415" fmla="*/ 384906 w 632196"/>
                <a:gd name="connsiteY415" fmla="*/ 236451 h 531321"/>
                <a:gd name="connsiteX416" fmla="*/ 387446 w 632196"/>
                <a:gd name="connsiteY416" fmla="*/ 227445 h 531321"/>
                <a:gd name="connsiteX417" fmla="*/ 389986 w 632196"/>
                <a:gd name="connsiteY417" fmla="*/ 218209 h 531321"/>
                <a:gd name="connsiteX418" fmla="*/ 392756 w 632196"/>
                <a:gd name="connsiteY418" fmla="*/ 209204 h 531321"/>
                <a:gd name="connsiteX419" fmla="*/ 395527 w 632196"/>
                <a:gd name="connsiteY419" fmla="*/ 200198 h 531321"/>
                <a:gd name="connsiteX420" fmla="*/ 398529 w 632196"/>
                <a:gd name="connsiteY420" fmla="*/ 190962 h 531321"/>
                <a:gd name="connsiteX421" fmla="*/ 401300 w 632196"/>
                <a:gd name="connsiteY421" fmla="*/ 181956 h 531321"/>
                <a:gd name="connsiteX422" fmla="*/ 404301 w 632196"/>
                <a:gd name="connsiteY422" fmla="*/ 172951 h 531321"/>
                <a:gd name="connsiteX423" fmla="*/ 407534 w 632196"/>
                <a:gd name="connsiteY423" fmla="*/ 163715 h 531321"/>
                <a:gd name="connsiteX424" fmla="*/ 410535 w 632196"/>
                <a:gd name="connsiteY424" fmla="*/ 154709 h 531321"/>
                <a:gd name="connsiteX425" fmla="*/ 413768 w 632196"/>
                <a:gd name="connsiteY425" fmla="*/ 145473 h 531321"/>
                <a:gd name="connsiteX426" fmla="*/ 417231 w 632196"/>
                <a:gd name="connsiteY426" fmla="*/ 136467 h 531321"/>
                <a:gd name="connsiteX427" fmla="*/ 420464 w 632196"/>
                <a:gd name="connsiteY427" fmla="*/ 127693 h 531321"/>
                <a:gd name="connsiteX428" fmla="*/ 420464 w 632196"/>
                <a:gd name="connsiteY428" fmla="*/ 127231 h 531321"/>
                <a:gd name="connsiteX429" fmla="*/ 420464 w 632196"/>
                <a:gd name="connsiteY429" fmla="*/ 127231 h 531321"/>
                <a:gd name="connsiteX430" fmla="*/ 420464 w 632196"/>
                <a:gd name="connsiteY430" fmla="*/ 127231 h 531321"/>
                <a:gd name="connsiteX431" fmla="*/ 420464 w 632196"/>
                <a:gd name="connsiteY431" fmla="*/ 127000 h 531321"/>
                <a:gd name="connsiteX432" fmla="*/ 420233 w 632196"/>
                <a:gd name="connsiteY432" fmla="*/ 127000 h 531321"/>
                <a:gd name="connsiteX433" fmla="*/ 420233 w 632196"/>
                <a:gd name="connsiteY433" fmla="*/ 126769 h 531321"/>
                <a:gd name="connsiteX434" fmla="*/ 420002 w 632196"/>
                <a:gd name="connsiteY434" fmla="*/ 126538 h 531321"/>
                <a:gd name="connsiteX435" fmla="*/ 419771 w 632196"/>
                <a:gd name="connsiteY435" fmla="*/ 126538 h 531321"/>
                <a:gd name="connsiteX436" fmla="*/ 419540 w 632196"/>
                <a:gd name="connsiteY436" fmla="*/ 126538 h 531321"/>
                <a:gd name="connsiteX437" fmla="*/ 419540 w 632196"/>
                <a:gd name="connsiteY437" fmla="*/ 126538 h 531321"/>
                <a:gd name="connsiteX438" fmla="*/ 419310 w 632196"/>
                <a:gd name="connsiteY438" fmla="*/ 126538 h 531321"/>
                <a:gd name="connsiteX439" fmla="*/ 419079 w 632196"/>
                <a:gd name="connsiteY439" fmla="*/ 126538 h 531321"/>
                <a:gd name="connsiteX440" fmla="*/ 419079 w 632196"/>
                <a:gd name="connsiteY440" fmla="*/ 126769 h 531321"/>
                <a:gd name="connsiteX441" fmla="*/ 418848 w 632196"/>
                <a:gd name="connsiteY441" fmla="*/ 127000 h 531321"/>
                <a:gd name="connsiteX442" fmla="*/ 418617 w 632196"/>
                <a:gd name="connsiteY442" fmla="*/ 127231 h 531321"/>
                <a:gd name="connsiteX443" fmla="*/ 418386 w 632196"/>
                <a:gd name="connsiteY443" fmla="*/ 127693 h 531321"/>
                <a:gd name="connsiteX444" fmla="*/ 415153 w 632196"/>
                <a:gd name="connsiteY444" fmla="*/ 136467 h 531321"/>
                <a:gd name="connsiteX445" fmla="*/ 411921 w 632196"/>
                <a:gd name="connsiteY445" fmla="*/ 145473 h 531321"/>
                <a:gd name="connsiteX446" fmla="*/ 408688 w 632196"/>
                <a:gd name="connsiteY446" fmla="*/ 154478 h 531321"/>
                <a:gd name="connsiteX447" fmla="*/ 405456 w 632196"/>
                <a:gd name="connsiteY447" fmla="*/ 163484 h 531321"/>
                <a:gd name="connsiteX448" fmla="*/ 402454 w 632196"/>
                <a:gd name="connsiteY448" fmla="*/ 172489 h 531321"/>
                <a:gd name="connsiteX449" fmla="*/ 399452 w 632196"/>
                <a:gd name="connsiteY449" fmla="*/ 181495 h 531321"/>
                <a:gd name="connsiteX450" fmla="*/ 396451 w 632196"/>
                <a:gd name="connsiteY450" fmla="*/ 190500 h 531321"/>
                <a:gd name="connsiteX451" fmla="*/ 393680 w 632196"/>
                <a:gd name="connsiteY451" fmla="*/ 199505 h 531321"/>
                <a:gd name="connsiteX452" fmla="*/ 390909 w 632196"/>
                <a:gd name="connsiteY452" fmla="*/ 208511 h 531321"/>
                <a:gd name="connsiteX453" fmla="*/ 388138 w 632196"/>
                <a:gd name="connsiteY453" fmla="*/ 217516 h 531321"/>
                <a:gd name="connsiteX454" fmla="*/ 385599 w 632196"/>
                <a:gd name="connsiteY454" fmla="*/ 226522 h 531321"/>
                <a:gd name="connsiteX455" fmla="*/ 383059 w 632196"/>
                <a:gd name="connsiteY455" fmla="*/ 235527 h 531321"/>
                <a:gd name="connsiteX456" fmla="*/ 380519 w 632196"/>
                <a:gd name="connsiteY456" fmla="*/ 244533 h 531321"/>
                <a:gd name="connsiteX457" fmla="*/ 377979 w 632196"/>
                <a:gd name="connsiteY457" fmla="*/ 253538 h 531321"/>
                <a:gd name="connsiteX458" fmla="*/ 375670 w 632196"/>
                <a:gd name="connsiteY458" fmla="*/ 262544 h 531321"/>
                <a:gd name="connsiteX459" fmla="*/ 373592 w 632196"/>
                <a:gd name="connsiteY459" fmla="*/ 271318 h 531321"/>
                <a:gd name="connsiteX460" fmla="*/ 373592 w 632196"/>
                <a:gd name="connsiteY460" fmla="*/ 271780 h 531321"/>
                <a:gd name="connsiteX461" fmla="*/ 373592 w 632196"/>
                <a:gd name="connsiteY461" fmla="*/ 272242 h 531321"/>
                <a:gd name="connsiteX462" fmla="*/ 373592 w 632196"/>
                <a:gd name="connsiteY462" fmla="*/ 272473 h 531321"/>
                <a:gd name="connsiteX463" fmla="*/ 373592 w 632196"/>
                <a:gd name="connsiteY463" fmla="*/ 272704 h 531321"/>
                <a:gd name="connsiteX464" fmla="*/ 373823 w 632196"/>
                <a:gd name="connsiteY464" fmla="*/ 272935 h 531321"/>
                <a:gd name="connsiteX465" fmla="*/ 373823 w 632196"/>
                <a:gd name="connsiteY465" fmla="*/ 272935 h 531321"/>
                <a:gd name="connsiteX466" fmla="*/ 373823 w 632196"/>
                <a:gd name="connsiteY466" fmla="*/ 272935 h 531321"/>
                <a:gd name="connsiteX467" fmla="*/ 374054 w 632196"/>
                <a:gd name="connsiteY467" fmla="*/ 273165 h 531321"/>
                <a:gd name="connsiteX468" fmla="*/ 339650 w 632196"/>
                <a:gd name="connsiteY468" fmla="*/ 218440 h 531321"/>
                <a:gd name="connsiteX469" fmla="*/ 338726 w 632196"/>
                <a:gd name="connsiteY469" fmla="*/ 219825 h 531321"/>
                <a:gd name="connsiteX470" fmla="*/ 340574 w 632196"/>
                <a:gd name="connsiteY470" fmla="*/ 221442 h 531321"/>
                <a:gd name="connsiteX471" fmla="*/ 345653 w 632196"/>
                <a:gd name="connsiteY471" fmla="*/ 227445 h 531321"/>
                <a:gd name="connsiteX472" fmla="*/ 349579 w 632196"/>
                <a:gd name="connsiteY472" fmla="*/ 233680 h 531321"/>
                <a:gd name="connsiteX473" fmla="*/ 352118 w 632196"/>
                <a:gd name="connsiteY473" fmla="*/ 240145 h 531321"/>
                <a:gd name="connsiteX474" fmla="*/ 353735 w 632196"/>
                <a:gd name="connsiteY474" fmla="*/ 246611 h 531321"/>
                <a:gd name="connsiteX475" fmla="*/ 354197 w 632196"/>
                <a:gd name="connsiteY475" fmla="*/ 253307 h 531321"/>
                <a:gd name="connsiteX476" fmla="*/ 353735 w 632196"/>
                <a:gd name="connsiteY476" fmla="*/ 259311 h 531321"/>
                <a:gd name="connsiteX477" fmla="*/ 358814 w 632196"/>
                <a:gd name="connsiteY477" fmla="*/ 259311 h 531321"/>
                <a:gd name="connsiteX478" fmla="*/ 359969 w 632196"/>
                <a:gd name="connsiteY478" fmla="*/ 254693 h 531321"/>
                <a:gd name="connsiteX479" fmla="*/ 361354 w 632196"/>
                <a:gd name="connsiteY479" fmla="*/ 250305 h 531321"/>
                <a:gd name="connsiteX480" fmla="*/ 362509 w 632196"/>
                <a:gd name="connsiteY480" fmla="*/ 245687 h 531321"/>
                <a:gd name="connsiteX481" fmla="*/ 363663 w 632196"/>
                <a:gd name="connsiteY481" fmla="*/ 241069 h 531321"/>
                <a:gd name="connsiteX482" fmla="*/ 364818 w 632196"/>
                <a:gd name="connsiteY482" fmla="*/ 236682 h 531321"/>
                <a:gd name="connsiteX483" fmla="*/ 366203 w 632196"/>
                <a:gd name="connsiteY483" fmla="*/ 232064 h 531321"/>
                <a:gd name="connsiteX484" fmla="*/ 367358 w 632196"/>
                <a:gd name="connsiteY484" fmla="*/ 227445 h 531321"/>
                <a:gd name="connsiteX485" fmla="*/ 368512 w 632196"/>
                <a:gd name="connsiteY485" fmla="*/ 223058 h 531321"/>
                <a:gd name="connsiteX486" fmla="*/ 369667 w 632196"/>
                <a:gd name="connsiteY486" fmla="*/ 218440 h 531321"/>
                <a:gd name="connsiteX487" fmla="*/ 371052 w 632196"/>
                <a:gd name="connsiteY487" fmla="*/ 213822 h 531321"/>
                <a:gd name="connsiteX488" fmla="*/ 372207 w 632196"/>
                <a:gd name="connsiteY488" fmla="*/ 209435 h 531321"/>
                <a:gd name="connsiteX489" fmla="*/ 373361 w 632196"/>
                <a:gd name="connsiteY489" fmla="*/ 204816 h 531321"/>
                <a:gd name="connsiteX490" fmla="*/ 374515 w 632196"/>
                <a:gd name="connsiteY490" fmla="*/ 200198 h 531321"/>
                <a:gd name="connsiteX491" fmla="*/ 375901 w 632196"/>
                <a:gd name="connsiteY491" fmla="*/ 195811 h 531321"/>
                <a:gd name="connsiteX492" fmla="*/ 376132 w 632196"/>
                <a:gd name="connsiteY492" fmla="*/ 194887 h 531321"/>
                <a:gd name="connsiteX493" fmla="*/ 373592 w 632196"/>
                <a:gd name="connsiteY493" fmla="*/ 192578 h 531321"/>
                <a:gd name="connsiteX494" fmla="*/ 368512 w 632196"/>
                <a:gd name="connsiteY494" fmla="*/ 188884 h 531321"/>
                <a:gd name="connsiteX495" fmla="*/ 363432 w 632196"/>
                <a:gd name="connsiteY495" fmla="*/ 185882 h 531321"/>
                <a:gd name="connsiteX496" fmla="*/ 358122 w 632196"/>
                <a:gd name="connsiteY496" fmla="*/ 183573 h 531321"/>
                <a:gd name="connsiteX497" fmla="*/ 353042 w 632196"/>
                <a:gd name="connsiteY497" fmla="*/ 182187 h 531321"/>
                <a:gd name="connsiteX498" fmla="*/ 347501 w 632196"/>
                <a:gd name="connsiteY498" fmla="*/ 181725 h 531321"/>
                <a:gd name="connsiteX499" fmla="*/ 342421 w 632196"/>
                <a:gd name="connsiteY499" fmla="*/ 181956 h 531321"/>
                <a:gd name="connsiteX500" fmla="*/ 344037 w 632196"/>
                <a:gd name="connsiteY500" fmla="*/ 186805 h 531321"/>
                <a:gd name="connsiteX501" fmla="*/ 345422 w 632196"/>
                <a:gd name="connsiteY501" fmla="*/ 193040 h 531321"/>
                <a:gd name="connsiteX502" fmla="*/ 345653 w 632196"/>
                <a:gd name="connsiteY502" fmla="*/ 199275 h 531321"/>
                <a:gd name="connsiteX503" fmla="*/ 344961 w 632196"/>
                <a:gd name="connsiteY503" fmla="*/ 205740 h 531321"/>
                <a:gd name="connsiteX504" fmla="*/ 342883 w 632196"/>
                <a:gd name="connsiteY504" fmla="*/ 212205 h 531321"/>
                <a:gd name="connsiteX505" fmla="*/ 339650 w 632196"/>
                <a:gd name="connsiteY505" fmla="*/ 218440 h 531321"/>
                <a:gd name="connsiteX506" fmla="*/ 316560 w 632196"/>
                <a:gd name="connsiteY506" fmla="*/ 235758 h 531321"/>
                <a:gd name="connsiteX507" fmla="*/ 316329 w 632196"/>
                <a:gd name="connsiteY507" fmla="*/ 235527 h 531321"/>
                <a:gd name="connsiteX508" fmla="*/ 316098 w 632196"/>
                <a:gd name="connsiteY508" fmla="*/ 235527 h 531321"/>
                <a:gd name="connsiteX509" fmla="*/ 315868 w 632196"/>
                <a:gd name="connsiteY509" fmla="*/ 235527 h 531321"/>
                <a:gd name="connsiteX510" fmla="*/ 315406 w 632196"/>
                <a:gd name="connsiteY510" fmla="*/ 235758 h 531321"/>
                <a:gd name="connsiteX511" fmla="*/ 315175 w 632196"/>
                <a:gd name="connsiteY511" fmla="*/ 235758 h 531321"/>
                <a:gd name="connsiteX512" fmla="*/ 314944 w 632196"/>
                <a:gd name="connsiteY512" fmla="*/ 235758 h 531321"/>
                <a:gd name="connsiteX513" fmla="*/ 314713 w 632196"/>
                <a:gd name="connsiteY513" fmla="*/ 235758 h 531321"/>
                <a:gd name="connsiteX514" fmla="*/ 314251 w 632196"/>
                <a:gd name="connsiteY514" fmla="*/ 235989 h 531321"/>
                <a:gd name="connsiteX515" fmla="*/ 307093 w 632196"/>
                <a:gd name="connsiteY515" fmla="*/ 237144 h 531321"/>
                <a:gd name="connsiteX516" fmla="*/ 303168 w 632196"/>
                <a:gd name="connsiteY516" fmla="*/ 239222 h 531321"/>
                <a:gd name="connsiteX517" fmla="*/ 300859 w 632196"/>
                <a:gd name="connsiteY517" fmla="*/ 241762 h 531321"/>
                <a:gd name="connsiteX518" fmla="*/ 299474 w 632196"/>
                <a:gd name="connsiteY518" fmla="*/ 244995 h 531321"/>
                <a:gd name="connsiteX519" fmla="*/ 299012 w 632196"/>
                <a:gd name="connsiteY519" fmla="*/ 249151 h 531321"/>
                <a:gd name="connsiteX520" fmla="*/ 299705 w 632196"/>
                <a:gd name="connsiteY520" fmla="*/ 254000 h 531321"/>
                <a:gd name="connsiteX521" fmla="*/ 301321 w 632196"/>
                <a:gd name="connsiteY521" fmla="*/ 258849 h 531321"/>
                <a:gd name="connsiteX522" fmla="*/ 302937 w 632196"/>
                <a:gd name="connsiteY522" fmla="*/ 261851 h 531321"/>
                <a:gd name="connsiteX523" fmla="*/ 303861 w 632196"/>
                <a:gd name="connsiteY523" fmla="*/ 262082 h 531321"/>
                <a:gd name="connsiteX524" fmla="*/ 305477 w 632196"/>
                <a:gd name="connsiteY524" fmla="*/ 262313 h 531321"/>
                <a:gd name="connsiteX525" fmla="*/ 306401 w 632196"/>
                <a:gd name="connsiteY525" fmla="*/ 262313 h 531321"/>
                <a:gd name="connsiteX526" fmla="*/ 306401 w 632196"/>
                <a:gd name="connsiteY526" fmla="*/ 262082 h 531321"/>
                <a:gd name="connsiteX527" fmla="*/ 306401 w 632196"/>
                <a:gd name="connsiteY527" fmla="*/ 258618 h 531321"/>
                <a:gd name="connsiteX528" fmla="*/ 306401 w 632196"/>
                <a:gd name="connsiteY528" fmla="*/ 255155 h 531321"/>
                <a:gd name="connsiteX529" fmla="*/ 306401 w 632196"/>
                <a:gd name="connsiteY529" fmla="*/ 251922 h 531321"/>
                <a:gd name="connsiteX530" fmla="*/ 306401 w 632196"/>
                <a:gd name="connsiteY530" fmla="*/ 248920 h 531321"/>
                <a:gd name="connsiteX531" fmla="*/ 306863 w 632196"/>
                <a:gd name="connsiteY531" fmla="*/ 245918 h 531321"/>
                <a:gd name="connsiteX532" fmla="*/ 307555 w 632196"/>
                <a:gd name="connsiteY532" fmla="*/ 242685 h 531321"/>
                <a:gd name="connsiteX533" fmla="*/ 310095 w 632196"/>
                <a:gd name="connsiteY533" fmla="*/ 236682 h 531321"/>
                <a:gd name="connsiteX534" fmla="*/ 321871 w 632196"/>
                <a:gd name="connsiteY534" fmla="*/ 236682 h 531321"/>
                <a:gd name="connsiteX535" fmla="*/ 324642 w 632196"/>
                <a:gd name="connsiteY535" fmla="*/ 242685 h 531321"/>
                <a:gd name="connsiteX536" fmla="*/ 325334 w 632196"/>
                <a:gd name="connsiteY536" fmla="*/ 245918 h 531321"/>
                <a:gd name="connsiteX537" fmla="*/ 325565 w 632196"/>
                <a:gd name="connsiteY537" fmla="*/ 248920 h 531321"/>
                <a:gd name="connsiteX538" fmla="*/ 325796 w 632196"/>
                <a:gd name="connsiteY538" fmla="*/ 251922 h 531321"/>
                <a:gd name="connsiteX539" fmla="*/ 325796 w 632196"/>
                <a:gd name="connsiteY539" fmla="*/ 255155 h 531321"/>
                <a:gd name="connsiteX540" fmla="*/ 325565 w 632196"/>
                <a:gd name="connsiteY540" fmla="*/ 258618 h 531321"/>
                <a:gd name="connsiteX541" fmla="*/ 325565 w 632196"/>
                <a:gd name="connsiteY541" fmla="*/ 262082 h 531321"/>
                <a:gd name="connsiteX542" fmla="*/ 325565 w 632196"/>
                <a:gd name="connsiteY542" fmla="*/ 262313 h 531321"/>
                <a:gd name="connsiteX543" fmla="*/ 326720 w 632196"/>
                <a:gd name="connsiteY543" fmla="*/ 262313 h 531321"/>
                <a:gd name="connsiteX544" fmla="*/ 328105 w 632196"/>
                <a:gd name="connsiteY544" fmla="*/ 262082 h 531321"/>
                <a:gd name="connsiteX545" fmla="*/ 329029 w 632196"/>
                <a:gd name="connsiteY545" fmla="*/ 261851 h 531321"/>
                <a:gd name="connsiteX546" fmla="*/ 330645 w 632196"/>
                <a:gd name="connsiteY546" fmla="*/ 258849 h 531321"/>
                <a:gd name="connsiteX547" fmla="*/ 332261 w 632196"/>
                <a:gd name="connsiteY547" fmla="*/ 254000 h 531321"/>
                <a:gd name="connsiteX548" fmla="*/ 332954 w 632196"/>
                <a:gd name="connsiteY548" fmla="*/ 249151 h 531321"/>
                <a:gd name="connsiteX549" fmla="*/ 332723 w 632196"/>
                <a:gd name="connsiteY549" fmla="*/ 244995 h 531321"/>
                <a:gd name="connsiteX550" fmla="*/ 331338 w 632196"/>
                <a:gd name="connsiteY550" fmla="*/ 241762 h 531321"/>
                <a:gd name="connsiteX551" fmla="*/ 329029 w 632196"/>
                <a:gd name="connsiteY551" fmla="*/ 239222 h 531321"/>
                <a:gd name="connsiteX552" fmla="*/ 324873 w 632196"/>
                <a:gd name="connsiteY552" fmla="*/ 237144 h 531321"/>
                <a:gd name="connsiteX553" fmla="*/ 317715 w 632196"/>
                <a:gd name="connsiteY553" fmla="*/ 235989 h 531321"/>
                <a:gd name="connsiteX554" fmla="*/ 317484 w 632196"/>
                <a:gd name="connsiteY554" fmla="*/ 235758 h 531321"/>
                <a:gd name="connsiteX555" fmla="*/ 317022 w 632196"/>
                <a:gd name="connsiteY555" fmla="*/ 235758 h 531321"/>
                <a:gd name="connsiteX556" fmla="*/ 316791 w 632196"/>
                <a:gd name="connsiteY556" fmla="*/ 235758 h 531321"/>
                <a:gd name="connsiteX557" fmla="*/ 316560 w 632196"/>
                <a:gd name="connsiteY557" fmla="*/ 235758 h 531321"/>
                <a:gd name="connsiteX558" fmla="*/ 316098 w 632196"/>
                <a:gd name="connsiteY558" fmla="*/ 283325 h 531321"/>
                <a:gd name="connsiteX559" fmla="*/ 315175 w 632196"/>
                <a:gd name="connsiteY559" fmla="*/ 283325 h 531321"/>
                <a:gd name="connsiteX560" fmla="*/ 314251 w 632196"/>
                <a:gd name="connsiteY560" fmla="*/ 283556 h 531321"/>
                <a:gd name="connsiteX561" fmla="*/ 313328 w 632196"/>
                <a:gd name="connsiteY561" fmla="*/ 283787 h 531321"/>
                <a:gd name="connsiteX562" fmla="*/ 312404 w 632196"/>
                <a:gd name="connsiteY562" fmla="*/ 284018 h 531321"/>
                <a:gd name="connsiteX563" fmla="*/ 311481 w 632196"/>
                <a:gd name="connsiteY563" fmla="*/ 284480 h 531321"/>
                <a:gd name="connsiteX564" fmla="*/ 310557 w 632196"/>
                <a:gd name="connsiteY564" fmla="*/ 284942 h 531321"/>
                <a:gd name="connsiteX565" fmla="*/ 309864 w 632196"/>
                <a:gd name="connsiteY565" fmla="*/ 285635 h 531321"/>
                <a:gd name="connsiteX566" fmla="*/ 309172 w 632196"/>
                <a:gd name="connsiteY566" fmla="*/ 286327 h 531321"/>
                <a:gd name="connsiteX567" fmla="*/ 307786 w 632196"/>
                <a:gd name="connsiteY567" fmla="*/ 287944 h 531321"/>
                <a:gd name="connsiteX568" fmla="*/ 306863 w 632196"/>
                <a:gd name="connsiteY568" fmla="*/ 289560 h 531321"/>
                <a:gd name="connsiteX569" fmla="*/ 306401 w 632196"/>
                <a:gd name="connsiteY569" fmla="*/ 291407 h 531321"/>
                <a:gd name="connsiteX570" fmla="*/ 306170 w 632196"/>
                <a:gd name="connsiteY570" fmla="*/ 293485 h 531321"/>
                <a:gd name="connsiteX571" fmla="*/ 306401 w 632196"/>
                <a:gd name="connsiteY571" fmla="*/ 295333 h 531321"/>
                <a:gd name="connsiteX572" fmla="*/ 306863 w 632196"/>
                <a:gd name="connsiteY572" fmla="*/ 297180 h 531321"/>
                <a:gd name="connsiteX573" fmla="*/ 307786 w 632196"/>
                <a:gd name="connsiteY573" fmla="*/ 298796 h 531321"/>
                <a:gd name="connsiteX574" fmla="*/ 309172 w 632196"/>
                <a:gd name="connsiteY574" fmla="*/ 300644 h 531321"/>
                <a:gd name="connsiteX575" fmla="*/ 309864 w 632196"/>
                <a:gd name="connsiteY575" fmla="*/ 301105 h 531321"/>
                <a:gd name="connsiteX576" fmla="*/ 310557 w 632196"/>
                <a:gd name="connsiteY576" fmla="*/ 301798 h 531321"/>
                <a:gd name="connsiteX577" fmla="*/ 311481 w 632196"/>
                <a:gd name="connsiteY577" fmla="*/ 302260 h 531321"/>
                <a:gd name="connsiteX578" fmla="*/ 312404 w 632196"/>
                <a:gd name="connsiteY578" fmla="*/ 302722 h 531321"/>
                <a:gd name="connsiteX579" fmla="*/ 313328 w 632196"/>
                <a:gd name="connsiteY579" fmla="*/ 302953 h 531321"/>
                <a:gd name="connsiteX580" fmla="*/ 314251 w 632196"/>
                <a:gd name="connsiteY580" fmla="*/ 303184 h 531321"/>
                <a:gd name="connsiteX581" fmla="*/ 315175 w 632196"/>
                <a:gd name="connsiteY581" fmla="*/ 303415 h 531321"/>
                <a:gd name="connsiteX582" fmla="*/ 316098 w 632196"/>
                <a:gd name="connsiteY582" fmla="*/ 303415 h 531321"/>
                <a:gd name="connsiteX583" fmla="*/ 317022 w 632196"/>
                <a:gd name="connsiteY583" fmla="*/ 303415 h 531321"/>
                <a:gd name="connsiteX584" fmla="*/ 317946 w 632196"/>
                <a:gd name="connsiteY584" fmla="*/ 303184 h 531321"/>
                <a:gd name="connsiteX585" fmla="*/ 318869 w 632196"/>
                <a:gd name="connsiteY585" fmla="*/ 302953 h 531321"/>
                <a:gd name="connsiteX586" fmla="*/ 319793 w 632196"/>
                <a:gd name="connsiteY586" fmla="*/ 302722 h 531321"/>
                <a:gd name="connsiteX587" fmla="*/ 320486 w 632196"/>
                <a:gd name="connsiteY587" fmla="*/ 302260 h 531321"/>
                <a:gd name="connsiteX588" fmla="*/ 321409 w 632196"/>
                <a:gd name="connsiteY588" fmla="*/ 301798 h 531321"/>
                <a:gd name="connsiteX589" fmla="*/ 322102 w 632196"/>
                <a:gd name="connsiteY589" fmla="*/ 301336 h 531321"/>
                <a:gd name="connsiteX590" fmla="*/ 322794 w 632196"/>
                <a:gd name="connsiteY590" fmla="*/ 300644 h 531321"/>
                <a:gd name="connsiteX591" fmla="*/ 324180 w 632196"/>
                <a:gd name="connsiteY591" fmla="*/ 298796 h 531321"/>
                <a:gd name="connsiteX592" fmla="*/ 325103 w 632196"/>
                <a:gd name="connsiteY592" fmla="*/ 297180 h 531321"/>
                <a:gd name="connsiteX593" fmla="*/ 325796 w 632196"/>
                <a:gd name="connsiteY593" fmla="*/ 295333 h 531321"/>
                <a:gd name="connsiteX594" fmla="*/ 325796 w 632196"/>
                <a:gd name="connsiteY594" fmla="*/ 293485 h 531321"/>
                <a:gd name="connsiteX595" fmla="*/ 325796 w 632196"/>
                <a:gd name="connsiteY595" fmla="*/ 291407 h 531321"/>
                <a:gd name="connsiteX596" fmla="*/ 325103 w 632196"/>
                <a:gd name="connsiteY596" fmla="*/ 289560 h 531321"/>
                <a:gd name="connsiteX597" fmla="*/ 324180 w 632196"/>
                <a:gd name="connsiteY597" fmla="*/ 287944 h 531321"/>
                <a:gd name="connsiteX598" fmla="*/ 322794 w 632196"/>
                <a:gd name="connsiteY598" fmla="*/ 286327 h 531321"/>
                <a:gd name="connsiteX599" fmla="*/ 322102 w 632196"/>
                <a:gd name="connsiteY599" fmla="*/ 285635 h 531321"/>
                <a:gd name="connsiteX600" fmla="*/ 321409 w 632196"/>
                <a:gd name="connsiteY600" fmla="*/ 284942 h 531321"/>
                <a:gd name="connsiteX601" fmla="*/ 320486 w 632196"/>
                <a:gd name="connsiteY601" fmla="*/ 284480 h 531321"/>
                <a:gd name="connsiteX602" fmla="*/ 319793 w 632196"/>
                <a:gd name="connsiteY602" fmla="*/ 284018 h 531321"/>
                <a:gd name="connsiteX603" fmla="*/ 318869 w 632196"/>
                <a:gd name="connsiteY603" fmla="*/ 283787 h 531321"/>
                <a:gd name="connsiteX604" fmla="*/ 317946 w 632196"/>
                <a:gd name="connsiteY604" fmla="*/ 283556 h 531321"/>
                <a:gd name="connsiteX605" fmla="*/ 317022 w 632196"/>
                <a:gd name="connsiteY605" fmla="*/ 283325 h 531321"/>
                <a:gd name="connsiteX606" fmla="*/ 316098 w 632196"/>
                <a:gd name="connsiteY606" fmla="*/ 283325 h 531321"/>
                <a:gd name="connsiteX607" fmla="*/ 364125 w 632196"/>
                <a:gd name="connsiteY607" fmla="*/ 285635 h 531321"/>
                <a:gd name="connsiteX608" fmla="*/ 362971 w 632196"/>
                <a:gd name="connsiteY608" fmla="*/ 283787 h 531321"/>
                <a:gd name="connsiteX609" fmla="*/ 360893 w 632196"/>
                <a:gd name="connsiteY609" fmla="*/ 281940 h 531321"/>
                <a:gd name="connsiteX610" fmla="*/ 358353 w 632196"/>
                <a:gd name="connsiteY610" fmla="*/ 280555 h 531321"/>
                <a:gd name="connsiteX611" fmla="*/ 354889 w 632196"/>
                <a:gd name="connsiteY611" fmla="*/ 279862 h 531321"/>
                <a:gd name="connsiteX612" fmla="*/ 350733 w 632196"/>
                <a:gd name="connsiteY612" fmla="*/ 279862 h 531321"/>
                <a:gd name="connsiteX613" fmla="*/ 346346 w 632196"/>
                <a:gd name="connsiteY613" fmla="*/ 280785 h 531321"/>
                <a:gd name="connsiteX614" fmla="*/ 344961 w 632196"/>
                <a:gd name="connsiteY614" fmla="*/ 281478 h 531321"/>
                <a:gd name="connsiteX615" fmla="*/ 343344 w 632196"/>
                <a:gd name="connsiteY615" fmla="*/ 282633 h 531321"/>
                <a:gd name="connsiteX616" fmla="*/ 342190 w 632196"/>
                <a:gd name="connsiteY616" fmla="*/ 283556 h 531321"/>
                <a:gd name="connsiteX617" fmla="*/ 341497 w 632196"/>
                <a:gd name="connsiteY617" fmla="*/ 284249 h 531321"/>
                <a:gd name="connsiteX618" fmla="*/ 341266 w 632196"/>
                <a:gd name="connsiteY618" fmla="*/ 284711 h 531321"/>
                <a:gd name="connsiteX619" fmla="*/ 341266 w 632196"/>
                <a:gd name="connsiteY619" fmla="*/ 285404 h 531321"/>
                <a:gd name="connsiteX620" fmla="*/ 341266 w 632196"/>
                <a:gd name="connsiteY620" fmla="*/ 286558 h 531321"/>
                <a:gd name="connsiteX621" fmla="*/ 341266 w 632196"/>
                <a:gd name="connsiteY621" fmla="*/ 286558 h 531321"/>
                <a:gd name="connsiteX622" fmla="*/ 341959 w 632196"/>
                <a:gd name="connsiteY622" fmla="*/ 287020 h 531321"/>
                <a:gd name="connsiteX623" fmla="*/ 344268 w 632196"/>
                <a:gd name="connsiteY623" fmla="*/ 288175 h 531321"/>
                <a:gd name="connsiteX624" fmla="*/ 346577 w 632196"/>
                <a:gd name="connsiteY624" fmla="*/ 289329 h 531321"/>
                <a:gd name="connsiteX625" fmla="*/ 348655 w 632196"/>
                <a:gd name="connsiteY625" fmla="*/ 289791 h 531321"/>
                <a:gd name="connsiteX626" fmla="*/ 350733 w 632196"/>
                <a:gd name="connsiteY626" fmla="*/ 290253 h 531321"/>
                <a:gd name="connsiteX627" fmla="*/ 352580 w 632196"/>
                <a:gd name="connsiteY627" fmla="*/ 290022 h 531321"/>
                <a:gd name="connsiteX628" fmla="*/ 354427 w 632196"/>
                <a:gd name="connsiteY628" fmla="*/ 289560 h 531321"/>
                <a:gd name="connsiteX629" fmla="*/ 364125 w 632196"/>
                <a:gd name="connsiteY629" fmla="*/ 285635 h 531321"/>
                <a:gd name="connsiteX630" fmla="*/ 364356 w 632196"/>
                <a:gd name="connsiteY630" fmla="*/ 298104 h 531321"/>
                <a:gd name="connsiteX631" fmla="*/ 361123 w 632196"/>
                <a:gd name="connsiteY631" fmla="*/ 300182 h 531321"/>
                <a:gd name="connsiteX632" fmla="*/ 359045 w 632196"/>
                <a:gd name="connsiteY632" fmla="*/ 301336 h 531321"/>
                <a:gd name="connsiteX633" fmla="*/ 356967 w 632196"/>
                <a:gd name="connsiteY633" fmla="*/ 302260 h 531321"/>
                <a:gd name="connsiteX634" fmla="*/ 354658 w 632196"/>
                <a:gd name="connsiteY634" fmla="*/ 303184 h 531321"/>
                <a:gd name="connsiteX635" fmla="*/ 351888 w 632196"/>
                <a:gd name="connsiteY635" fmla="*/ 304107 h 531321"/>
                <a:gd name="connsiteX636" fmla="*/ 349117 w 632196"/>
                <a:gd name="connsiteY636" fmla="*/ 304800 h 531321"/>
                <a:gd name="connsiteX637" fmla="*/ 345884 w 632196"/>
                <a:gd name="connsiteY637" fmla="*/ 305262 h 531321"/>
                <a:gd name="connsiteX638" fmla="*/ 345422 w 632196"/>
                <a:gd name="connsiteY638" fmla="*/ 305262 h 531321"/>
                <a:gd name="connsiteX639" fmla="*/ 345884 w 632196"/>
                <a:gd name="connsiteY639" fmla="*/ 305493 h 531321"/>
                <a:gd name="connsiteX640" fmla="*/ 350271 w 632196"/>
                <a:gd name="connsiteY640" fmla="*/ 306878 h 531321"/>
                <a:gd name="connsiteX641" fmla="*/ 354427 w 632196"/>
                <a:gd name="connsiteY641" fmla="*/ 307109 h 531321"/>
                <a:gd name="connsiteX642" fmla="*/ 357891 w 632196"/>
                <a:gd name="connsiteY642" fmla="*/ 306647 h 531321"/>
                <a:gd name="connsiteX643" fmla="*/ 360662 w 632196"/>
                <a:gd name="connsiteY643" fmla="*/ 305493 h 531321"/>
                <a:gd name="connsiteX644" fmla="*/ 362740 w 632196"/>
                <a:gd name="connsiteY644" fmla="*/ 303415 h 531321"/>
                <a:gd name="connsiteX645" fmla="*/ 364356 w 632196"/>
                <a:gd name="connsiteY645" fmla="*/ 299951 h 531321"/>
                <a:gd name="connsiteX646" fmla="*/ 364356 w 632196"/>
                <a:gd name="connsiteY646" fmla="*/ 298104 h 531321"/>
                <a:gd name="connsiteX647" fmla="*/ 316098 w 632196"/>
                <a:gd name="connsiteY647" fmla="*/ 190500 h 531321"/>
                <a:gd name="connsiteX648" fmla="*/ 312866 w 632196"/>
                <a:gd name="connsiteY648" fmla="*/ 189807 h 531321"/>
                <a:gd name="connsiteX649" fmla="*/ 311481 w 632196"/>
                <a:gd name="connsiteY649" fmla="*/ 189576 h 531321"/>
                <a:gd name="connsiteX650" fmla="*/ 310095 w 632196"/>
                <a:gd name="connsiteY650" fmla="*/ 189576 h 531321"/>
                <a:gd name="connsiteX651" fmla="*/ 308941 w 632196"/>
                <a:gd name="connsiteY651" fmla="*/ 189807 h 531321"/>
                <a:gd name="connsiteX652" fmla="*/ 307555 w 632196"/>
                <a:gd name="connsiteY652" fmla="*/ 190269 h 531321"/>
                <a:gd name="connsiteX653" fmla="*/ 306401 w 632196"/>
                <a:gd name="connsiteY653" fmla="*/ 190962 h 531321"/>
                <a:gd name="connsiteX654" fmla="*/ 305246 w 632196"/>
                <a:gd name="connsiteY654" fmla="*/ 191655 h 531321"/>
                <a:gd name="connsiteX655" fmla="*/ 304092 w 632196"/>
                <a:gd name="connsiteY655" fmla="*/ 192578 h 531321"/>
                <a:gd name="connsiteX656" fmla="*/ 302706 w 632196"/>
                <a:gd name="connsiteY656" fmla="*/ 194195 h 531321"/>
                <a:gd name="connsiteX657" fmla="*/ 301783 w 632196"/>
                <a:gd name="connsiteY657" fmla="*/ 195811 h 531321"/>
                <a:gd name="connsiteX658" fmla="*/ 301321 w 632196"/>
                <a:gd name="connsiteY658" fmla="*/ 197658 h 531321"/>
                <a:gd name="connsiteX659" fmla="*/ 301090 w 632196"/>
                <a:gd name="connsiteY659" fmla="*/ 199736 h 531321"/>
                <a:gd name="connsiteX660" fmla="*/ 301321 w 632196"/>
                <a:gd name="connsiteY660" fmla="*/ 201584 h 531321"/>
                <a:gd name="connsiteX661" fmla="*/ 301783 w 632196"/>
                <a:gd name="connsiteY661" fmla="*/ 203431 h 531321"/>
                <a:gd name="connsiteX662" fmla="*/ 302706 w 632196"/>
                <a:gd name="connsiteY662" fmla="*/ 205047 h 531321"/>
                <a:gd name="connsiteX663" fmla="*/ 304092 w 632196"/>
                <a:gd name="connsiteY663" fmla="*/ 206895 h 531321"/>
                <a:gd name="connsiteX664" fmla="*/ 305246 w 632196"/>
                <a:gd name="connsiteY664" fmla="*/ 207587 h 531321"/>
                <a:gd name="connsiteX665" fmla="*/ 306401 w 632196"/>
                <a:gd name="connsiteY665" fmla="*/ 208511 h 531321"/>
                <a:gd name="connsiteX666" fmla="*/ 307555 w 632196"/>
                <a:gd name="connsiteY666" fmla="*/ 208973 h 531321"/>
                <a:gd name="connsiteX667" fmla="*/ 308941 w 632196"/>
                <a:gd name="connsiteY667" fmla="*/ 209435 h 531321"/>
                <a:gd name="connsiteX668" fmla="*/ 310095 w 632196"/>
                <a:gd name="connsiteY668" fmla="*/ 209665 h 531321"/>
                <a:gd name="connsiteX669" fmla="*/ 311481 w 632196"/>
                <a:gd name="connsiteY669" fmla="*/ 209665 h 531321"/>
                <a:gd name="connsiteX670" fmla="*/ 312866 w 632196"/>
                <a:gd name="connsiteY670" fmla="*/ 209435 h 531321"/>
                <a:gd name="connsiteX671" fmla="*/ 316098 w 632196"/>
                <a:gd name="connsiteY671" fmla="*/ 208742 h 531321"/>
                <a:gd name="connsiteX672" fmla="*/ 319100 w 632196"/>
                <a:gd name="connsiteY672" fmla="*/ 209435 h 531321"/>
                <a:gd name="connsiteX673" fmla="*/ 320486 w 632196"/>
                <a:gd name="connsiteY673" fmla="*/ 209665 h 531321"/>
                <a:gd name="connsiteX674" fmla="*/ 321871 w 632196"/>
                <a:gd name="connsiteY674" fmla="*/ 209665 h 531321"/>
                <a:gd name="connsiteX675" fmla="*/ 323256 w 632196"/>
                <a:gd name="connsiteY675" fmla="*/ 209435 h 531321"/>
                <a:gd name="connsiteX676" fmla="*/ 324411 w 632196"/>
                <a:gd name="connsiteY676" fmla="*/ 208973 h 531321"/>
                <a:gd name="connsiteX677" fmla="*/ 325796 w 632196"/>
                <a:gd name="connsiteY677" fmla="*/ 208511 h 531321"/>
                <a:gd name="connsiteX678" fmla="*/ 326951 w 632196"/>
                <a:gd name="connsiteY678" fmla="*/ 207587 h 531321"/>
                <a:gd name="connsiteX679" fmla="*/ 327874 w 632196"/>
                <a:gd name="connsiteY679" fmla="*/ 206895 h 531321"/>
                <a:gd name="connsiteX680" fmla="*/ 329260 w 632196"/>
                <a:gd name="connsiteY680" fmla="*/ 205047 h 531321"/>
                <a:gd name="connsiteX681" fmla="*/ 330183 w 632196"/>
                <a:gd name="connsiteY681" fmla="*/ 203431 h 531321"/>
                <a:gd name="connsiteX682" fmla="*/ 330645 w 632196"/>
                <a:gd name="connsiteY682" fmla="*/ 201584 h 531321"/>
                <a:gd name="connsiteX683" fmla="*/ 330876 w 632196"/>
                <a:gd name="connsiteY683" fmla="*/ 199736 h 531321"/>
                <a:gd name="connsiteX684" fmla="*/ 330645 w 632196"/>
                <a:gd name="connsiteY684" fmla="*/ 197658 h 531321"/>
                <a:gd name="connsiteX685" fmla="*/ 330183 w 632196"/>
                <a:gd name="connsiteY685" fmla="*/ 195811 h 531321"/>
                <a:gd name="connsiteX686" fmla="*/ 329260 w 632196"/>
                <a:gd name="connsiteY686" fmla="*/ 194195 h 531321"/>
                <a:gd name="connsiteX687" fmla="*/ 327874 w 632196"/>
                <a:gd name="connsiteY687" fmla="*/ 192578 h 531321"/>
                <a:gd name="connsiteX688" fmla="*/ 326951 w 632196"/>
                <a:gd name="connsiteY688" fmla="*/ 191655 h 531321"/>
                <a:gd name="connsiteX689" fmla="*/ 325796 w 632196"/>
                <a:gd name="connsiteY689" fmla="*/ 190962 h 531321"/>
                <a:gd name="connsiteX690" fmla="*/ 324411 w 632196"/>
                <a:gd name="connsiteY690" fmla="*/ 190269 h 531321"/>
                <a:gd name="connsiteX691" fmla="*/ 323256 w 632196"/>
                <a:gd name="connsiteY691" fmla="*/ 189807 h 531321"/>
                <a:gd name="connsiteX692" fmla="*/ 321871 w 632196"/>
                <a:gd name="connsiteY692" fmla="*/ 189576 h 531321"/>
                <a:gd name="connsiteX693" fmla="*/ 320486 w 632196"/>
                <a:gd name="connsiteY693" fmla="*/ 189576 h 531321"/>
                <a:gd name="connsiteX694" fmla="*/ 319100 w 632196"/>
                <a:gd name="connsiteY694" fmla="*/ 189807 h 531321"/>
                <a:gd name="connsiteX695" fmla="*/ 316098 w 632196"/>
                <a:gd name="connsiteY695" fmla="*/ 190500 h 531321"/>
                <a:gd name="connsiteX696" fmla="*/ 316098 w 632196"/>
                <a:gd name="connsiteY696" fmla="*/ 102062 h 531321"/>
                <a:gd name="connsiteX697" fmla="*/ 312173 w 632196"/>
                <a:gd name="connsiteY697" fmla="*/ 101831 h 531321"/>
                <a:gd name="connsiteX698" fmla="*/ 308710 w 632196"/>
                <a:gd name="connsiteY698" fmla="*/ 102062 h 531321"/>
                <a:gd name="connsiteX699" fmla="*/ 305477 w 632196"/>
                <a:gd name="connsiteY699" fmla="*/ 102524 h 531321"/>
                <a:gd name="connsiteX700" fmla="*/ 302245 w 632196"/>
                <a:gd name="connsiteY700" fmla="*/ 103447 h 531321"/>
                <a:gd name="connsiteX701" fmla="*/ 299243 w 632196"/>
                <a:gd name="connsiteY701" fmla="*/ 104602 h 531321"/>
                <a:gd name="connsiteX702" fmla="*/ 296241 w 632196"/>
                <a:gd name="connsiteY702" fmla="*/ 106218 h 531321"/>
                <a:gd name="connsiteX703" fmla="*/ 293471 w 632196"/>
                <a:gd name="connsiteY703" fmla="*/ 108296 h 531321"/>
                <a:gd name="connsiteX704" fmla="*/ 290931 w 632196"/>
                <a:gd name="connsiteY704" fmla="*/ 110375 h 531321"/>
                <a:gd name="connsiteX705" fmla="*/ 287005 w 632196"/>
                <a:gd name="connsiteY705" fmla="*/ 115224 h 531321"/>
                <a:gd name="connsiteX706" fmla="*/ 284235 w 632196"/>
                <a:gd name="connsiteY706" fmla="*/ 120535 h 531321"/>
                <a:gd name="connsiteX707" fmla="*/ 282618 w 632196"/>
                <a:gd name="connsiteY707" fmla="*/ 126076 h 531321"/>
                <a:gd name="connsiteX708" fmla="*/ 282157 w 632196"/>
                <a:gd name="connsiteY708" fmla="*/ 131618 h 531321"/>
                <a:gd name="connsiteX709" fmla="*/ 282618 w 632196"/>
                <a:gd name="connsiteY709" fmla="*/ 137391 h 531321"/>
                <a:gd name="connsiteX710" fmla="*/ 284235 w 632196"/>
                <a:gd name="connsiteY710" fmla="*/ 142933 h 531321"/>
                <a:gd name="connsiteX711" fmla="*/ 287005 w 632196"/>
                <a:gd name="connsiteY711" fmla="*/ 148013 h 531321"/>
                <a:gd name="connsiteX712" fmla="*/ 290931 w 632196"/>
                <a:gd name="connsiteY712" fmla="*/ 152862 h 531321"/>
                <a:gd name="connsiteX713" fmla="*/ 293471 w 632196"/>
                <a:gd name="connsiteY713" fmla="*/ 155171 h 531321"/>
                <a:gd name="connsiteX714" fmla="*/ 296241 w 632196"/>
                <a:gd name="connsiteY714" fmla="*/ 157018 h 531321"/>
                <a:gd name="connsiteX715" fmla="*/ 299243 w 632196"/>
                <a:gd name="connsiteY715" fmla="*/ 158635 h 531321"/>
                <a:gd name="connsiteX716" fmla="*/ 302245 w 632196"/>
                <a:gd name="connsiteY716" fmla="*/ 160020 h 531321"/>
                <a:gd name="connsiteX717" fmla="*/ 305477 w 632196"/>
                <a:gd name="connsiteY717" fmla="*/ 160713 h 531321"/>
                <a:gd name="connsiteX718" fmla="*/ 308710 w 632196"/>
                <a:gd name="connsiteY718" fmla="*/ 161405 h 531321"/>
                <a:gd name="connsiteX719" fmla="*/ 311942 w 632196"/>
                <a:gd name="connsiteY719" fmla="*/ 161405 h 531321"/>
                <a:gd name="connsiteX720" fmla="*/ 316098 w 632196"/>
                <a:gd name="connsiteY720" fmla="*/ 161175 h 531321"/>
                <a:gd name="connsiteX721" fmla="*/ 320024 w 632196"/>
                <a:gd name="connsiteY721" fmla="*/ 161405 h 531321"/>
                <a:gd name="connsiteX722" fmla="*/ 323256 w 632196"/>
                <a:gd name="connsiteY722" fmla="*/ 161405 h 531321"/>
                <a:gd name="connsiteX723" fmla="*/ 326489 w 632196"/>
                <a:gd name="connsiteY723" fmla="*/ 160713 h 531321"/>
                <a:gd name="connsiteX724" fmla="*/ 329721 w 632196"/>
                <a:gd name="connsiteY724" fmla="*/ 160020 h 531321"/>
                <a:gd name="connsiteX725" fmla="*/ 332954 w 632196"/>
                <a:gd name="connsiteY725" fmla="*/ 158635 h 531321"/>
                <a:gd name="connsiteX726" fmla="*/ 335725 w 632196"/>
                <a:gd name="connsiteY726" fmla="*/ 157018 h 531321"/>
                <a:gd name="connsiteX727" fmla="*/ 338726 w 632196"/>
                <a:gd name="connsiteY727" fmla="*/ 155171 h 531321"/>
                <a:gd name="connsiteX728" fmla="*/ 341266 w 632196"/>
                <a:gd name="connsiteY728" fmla="*/ 152862 h 531321"/>
                <a:gd name="connsiteX729" fmla="*/ 344961 w 632196"/>
                <a:gd name="connsiteY729" fmla="*/ 148013 h 531321"/>
                <a:gd name="connsiteX730" fmla="*/ 347731 w 632196"/>
                <a:gd name="connsiteY730" fmla="*/ 142933 h 531321"/>
                <a:gd name="connsiteX731" fmla="*/ 349348 w 632196"/>
                <a:gd name="connsiteY731" fmla="*/ 137391 h 531321"/>
                <a:gd name="connsiteX732" fmla="*/ 350040 w 632196"/>
                <a:gd name="connsiteY732" fmla="*/ 131618 h 531321"/>
                <a:gd name="connsiteX733" fmla="*/ 349348 w 632196"/>
                <a:gd name="connsiteY733" fmla="*/ 126076 h 531321"/>
                <a:gd name="connsiteX734" fmla="*/ 347731 w 632196"/>
                <a:gd name="connsiteY734" fmla="*/ 120535 h 531321"/>
                <a:gd name="connsiteX735" fmla="*/ 345192 w 632196"/>
                <a:gd name="connsiteY735" fmla="*/ 115224 h 531321"/>
                <a:gd name="connsiteX736" fmla="*/ 341266 w 632196"/>
                <a:gd name="connsiteY736" fmla="*/ 110375 h 531321"/>
                <a:gd name="connsiteX737" fmla="*/ 338726 w 632196"/>
                <a:gd name="connsiteY737" fmla="*/ 108296 h 531321"/>
                <a:gd name="connsiteX738" fmla="*/ 335725 w 632196"/>
                <a:gd name="connsiteY738" fmla="*/ 106218 h 531321"/>
                <a:gd name="connsiteX739" fmla="*/ 332954 w 632196"/>
                <a:gd name="connsiteY739" fmla="*/ 104602 h 531321"/>
                <a:gd name="connsiteX740" fmla="*/ 329721 w 632196"/>
                <a:gd name="connsiteY740" fmla="*/ 103447 h 531321"/>
                <a:gd name="connsiteX741" fmla="*/ 326489 w 632196"/>
                <a:gd name="connsiteY741" fmla="*/ 102524 h 531321"/>
                <a:gd name="connsiteX742" fmla="*/ 323256 w 632196"/>
                <a:gd name="connsiteY742" fmla="*/ 102062 h 531321"/>
                <a:gd name="connsiteX743" fmla="*/ 320024 w 632196"/>
                <a:gd name="connsiteY743" fmla="*/ 101831 h 531321"/>
                <a:gd name="connsiteX744" fmla="*/ 316098 w 632196"/>
                <a:gd name="connsiteY744" fmla="*/ 102062 h 531321"/>
                <a:gd name="connsiteX745" fmla="*/ 354658 w 632196"/>
                <a:gd name="connsiteY745" fmla="*/ 324889 h 531321"/>
                <a:gd name="connsiteX746" fmla="*/ 354197 w 632196"/>
                <a:gd name="connsiteY746" fmla="*/ 325351 h 531321"/>
                <a:gd name="connsiteX747" fmla="*/ 353966 w 632196"/>
                <a:gd name="connsiteY747" fmla="*/ 325813 h 531321"/>
                <a:gd name="connsiteX748" fmla="*/ 353966 w 632196"/>
                <a:gd name="connsiteY748" fmla="*/ 326505 h 531321"/>
                <a:gd name="connsiteX749" fmla="*/ 353735 w 632196"/>
                <a:gd name="connsiteY749" fmla="*/ 327198 h 531321"/>
                <a:gd name="connsiteX750" fmla="*/ 353966 w 632196"/>
                <a:gd name="connsiteY750" fmla="*/ 327660 h 531321"/>
                <a:gd name="connsiteX751" fmla="*/ 353966 w 632196"/>
                <a:gd name="connsiteY751" fmla="*/ 328353 h 531321"/>
                <a:gd name="connsiteX752" fmla="*/ 354427 w 632196"/>
                <a:gd name="connsiteY752" fmla="*/ 328815 h 531321"/>
                <a:gd name="connsiteX753" fmla="*/ 354658 w 632196"/>
                <a:gd name="connsiteY753" fmla="*/ 329507 h 531321"/>
                <a:gd name="connsiteX754" fmla="*/ 355351 w 632196"/>
                <a:gd name="connsiteY754" fmla="*/ 329738 h 531321"/>
                <a:gd name="connsiteX755" fmla="*/ 355813 w 632196"/>
                <a:gd name="connsiteY755" fmla="*/ 330200 h 531321"/>
                <a:gd name="connsiteX756" fmla="*/ 356505 w 632196"/>
                <a:gd name="connsiteY756" fmla="*/ 330200 h 531321"/>
                <a:gd name="connsiteX757" fmla="*/ 356967 w 632196"/>
                <a:gd name="connsiteY757" fmla="*/ 330200 h 531321"/>
                <a:gd name="connsiteX758" fmla="*/ 357660 w 632196"/>
                <a:gd name="connsiteY758" fmla="*/ 330200 h 531321"/>
                <a:gd name="connsiteX759" fmla="*/ 358353 w 632196"/>
                <a:gd name="connsiteY759" fmla="*/ 329969 h 531321"/>
                <a:gd name="connsiteX760" fmla="*/ 358814 w 632196"/>
                <a:gd name="connsiteY760" fmla="*/ 329738 h 531321"/>
                <a:gd name="connsiteX761" fmla="*/ 359276 w 632196"/>
                <a:gd name="connsiteY761" fmla="*/ 329276 h 531321"/>
                <a:gd name="connsiteX762" fmla="*/ 359738 w 632196"/>
                <a:gd name="connsiteY762" fmla="*/ 328815 h 531321"/>
                <a:gd name="connsiteX763" fmla="*/ 359969 w 632196"/>
                <a:gd name="connsiteY763" fmla="*/ 328353 h 531321"/>
                <a:gd name="connsiteX764" fmla="*/ 360200 w 632196"/>
                <a:gd name="connsiteY764" fmla="*/ 327660 h 531321"/>
                <a:gd name="connsiteX765" fmla="*/ 360200 w 632196"/>
                <a:gd name="connsiteY765" fmla="*/ 326967 h 531321"/>
                <a:gd name="connsiteX766" fmla="*/ 360200 w 632196"/>
                <a:gd name="connsiteY766" fmla="*/ 326505 h 531321"/>
                <a:gd name="connsiteX767" fmla="*/ 359969 w 632196"/>
                <a:gd name="connsiteY767" fmla="*/ 325813 h 531321"/>
                <a:gd name="connsiteX768" fmla="*/ 359738 w 632196"/>
                <a:gd name="connsiteY768" fmla="*/ 325351 h 531321"/>
                <a:gd name="connsiteX769" fmla="*/ 359276 w 632196"/>
                <a:gd name="connsiteY769" fmla="*/ 324889 h 531321"/>
                <a:gd name="connsiteX770" fmla="*/ 358814 w 632196"/>
                <a:gd name="connsiteY770" fmla="*/ 324427 h 531321"/>
                <a:gd name="connsiteX771" fmla="*/ 358122 w 632196"/>
                <a:gd name="connsiteY771" fmla="*/ 324196 h 531321"/>
                <a:gd name="connsiteX772" fmla="*/ 357660 w 632196"/>
                <a:gd name="connsiteY772" fmla="*/ 323965 h 531321"/>
                <a:gd name="connsiteX773" fmla="*/ 356967 w 632196"/>
                <a:gd name="connsiteY773" fmla="*/ 323965 h 531321"/>
                <a:gd name="connsiteX774" fmla="*/ 356275 w 632196"/>
                <a:gd name="connsiteY774" fmla="*/ 323965 h 531321"/>
                <a:gd name="connsiteX775" fmla="*/ 355813 w 632196"/>
                <a:gd name="connsiteY775" fmla="*/ 324196 h 531321"/>
                <a:gd name="connsiteX776" fmla="*/ 355120 w 632196"/>
                <a:gd name="connsiteY776" fmla="*/ 324427 h 531321"/>
                <a:gd name="connsiteX777" fmla="*/ 354658 w 632196"/>
                <a:gd name="connsiteY777" fmla="*/ 324889 h 531321"/>
                <a:gd name="connsiteX778" fmla="*/ 379133 w 632196"/>
                <a:gd name="connsiteY778" fmla="*/ 326505 h 531321"/>
                <a:gd name="connsiteX779" fmla="*/ 377979 w 632196"/>
                <a:gd name="connsiteY779" fmla="*/ 327891 h 531321"/>
                <a:gd name="connsiteX780" fmla="*/ 377286 w 632196"/>
                <a:gd name="connsiteY780" fmla="*/ 329276 h 531321"/>
                <a:gd name="connsiteX781" fmla="*/ 376824 w 632196"/>
                <a:gd name="connsiteY781" fmla="*/ 330893 h 531321"/>
                <a:gd name="connsiteX782" fmla="*/ 376594 w 632196"/>
                <a:gd name="connsiteY782" fmla="*/ 332509 h 531321"/>
                <a:gd name="connsiteX783" fmla="*/ 376824 w 632196"/>
                <a:gd name="connsiteY783" fmla="*/ 334125 h 531321"/>
                <a:gd name="connsiteX784" fmla="*/ 377286 w 632196"/>
                <a:gd name="connsiteY784" fmla="*/ 335742 h 531321"/>
                <a:gd name="connsiteX785" fmla="*/ 378210 w 632196"/>
                <a:gd name="connsiteY785" fmla="*/ 337358 h 531321"/>
                <a:gd name="connsiteX786" fmla="*/ 379364 w 632196"/>
                <a:gd name="connsiteY786" fmla="*/ 338513 h 531321"/>
                <a:gd name="connsiteX787" fmla="*/ 380750 w 632196"/>
                <a:gd name="connsiteY787" fmla="*/ 339667 h 531321"/>
                <a:gd name="connsiteX788" fmla="*/ 382135 w 632196"/>
                <a:gd name="connsiteY788" fmla="*/ 340360 h 531321"/>
                <a:gd name="connsiteX789" fmla="*/ 383751 w 632196"/>
                <a:gd name="connsiteY789" fmla="*/ 340822 h 531321"/>
                <a:gd name="connsiteX790" fmla="*/ 385368 w 632196"/>
                <a:gd name="connsiteY790" fmla="*/ 341053 h 531321"/>
                <a:gd name="connsiteX791" fmla="*/ 386984 w 632196"/>
                <a:gd name="connsiteY791" fmla="*/ 340822 h 531321"/>
                <a:gd name="connsiteX792" fmla="*/ 388600 w 632196"/>
                <a:gd name="connsiteY792" fmla="*/ 340360 h 531321"/>
                <a:gd name="connsiteX793" fmla="*/ 389986 w 632196"/>
                <a:gd name="connsiteY793" fmla="*/ 339667 h 531321"/>
                <a:gd name="connsiteX794" fmla="*/ 391371 w 632196"/>
                <a:gd name="connsiteY794" fmla="*/ 338513 h 531321"/>
                <a:gd name="connsiteX795" fmla="*/ 392525 w 632196"/>
                <a:gd name="connsiteY795" fmla="*/ 337127 h 531321"/>
                <a:gd name="connsiteX796" fmla="*/ 393218 w 632196"/>
                <a:gd name="connsiteY796" fmla="*/ 335511 h 531321"/>
                <a:gd name="connsiteX797" fmla="*/ 393680 w 632196"/>
                <a:gd name="connsiteY797" fmla="*/ 333895 h 531321"/>
                <a:gd name="connsiteX798" fmla="*/ 393911 w 632196"/>
                <a:gd name="connsiteY798" fmla="*/ 332278 h 531321"/>
                <a:gd name="connsiteX799" fmla="*/ 393680 w 632196"/>
                <a:gd name="connsiteY799" fmla="*/ 330662 h 531321"/>
                <a:gd name="connsiteX800" fmla="*/ 393218 w 632196"/>
                <a:gd name="connsiteY800" fmla="*/ 329045 h 531321"/>
                <a:gd name="connsiteX801" fmla="*/ 392295 w 632196"/>
                <a:gd name="connsiteY801" fmla="*/ 327660 h 531321"/>
                <a:gd name="connsiteX802" fmla="*/ 391140 w 632196"/>
                <a:gd name="connsiteY802" fmla="*/ 326275 h 531321"/>
                <a:gd name="connsiteX803" fmla="*/ 389986 w 632196"/>
                <a:gd name="connsiteY803" fmla="*/ 325120 h 531321"/>
                <a:gd name="connsiteX804" fmla="*/ 388369 w 632196"/>
                <a:gd name="connsiteY804" fmla="*/ 324427 h 531321"/>
                <a:gd name="connsiteX805" fmla="*/ 386753 w 632196"/>
                <a:gd name="connsiteY805" fmla="*/ 323965 h 531321"/>
                <a:gd name="connsiteX806" fmla="*/ 385137 w 632196"/>
                <a:gd name="connsiteY806" fmla="*/ 323965 h 531321"/>
                <a:gd name="connsiteX807" fmla="*/ 383520 w 632196"/>
                <a:gd name="connsiteY807" fmla="*/ 323965 h 531321"/>
                <a:gd name="connsiteX808" fmla="*/ 381904 w 632196"/>
                <a:gd name="connsiteY808" fmla="*/ 324658 h 531321"/>
                <a:gd name="connsiteX809" fmla="*/ 380519 w 632196"/>
                <a:gd name="connsiteY809" fmla="*/ 325351 h 531321"/>
                <a:gd name="connsiteX810" fmla="*/ 379133 w 632196"/>
                <a:gd name="connsiteY810" fmla="*/ 326505 h 531321"/>
                <a:gd name="connsiteX811" fmla="*/ 388369 w 632196"/>
                <a:gd name="connsiteY811" fmla="*/ 289329 h 531321"/>
                <a:gd name="connsiteX812" fmla="*/ 387446 w 632196"/>
                <a:gd name="connsiteY812" fmla="*/ 290715 h 531321"/>
                <a:gd name="connsiteX813" fmla="*/ 386522 w 632196"/>
                <a:gd name="connsiteY813" fmla="*/ 292100 h 531321"/>
                <a:gd name="connsiteX814" fmla="*/ 386060 w 632196"/>
                <a:gd name="connsiteY814" fmla="*/ 293716 h 531321"/>
                <a:gd name="connsiteX815" fmla="*/ 386060 w 632196"/>
                <a:gd name="connsiteY815" fmla="*/ 295333 h 531321"/>
                <a:gd name="connsiteX816" fmla="*/ 386291 w 632196"/>
                <a:gd name="connsiteY816" fmla="*/ 296949 h 531321"/>
                <a:gd name="connsiteX817" fmla="*/ 386753 w 632196"/>
                <a:gd name="connsiteY817" fmla="*/ 298565 h 531321"/>
                <a:gd name="connsiteX818" fmla="*/ 387446 w 632196"/>
                <a:gd name="connsiteY818" fmla="*/ 299951 h 531321"/>
                <a:gd name="connsiteX819" fmla="*/ 388600 w 632196"/>
                <a:gd name="connsiteY819" fmla="*/ 301336 h 531321"/>
                <a:gd name="connsiteX820" fmla="*/ 389986 w 632196"/>
                <a:gd name="connsiteY820" fmla="*/ 302491 h 531321"/>
                <a:gd name="connsiteX821" fmla="*/ 391371 w 632196"/>
                <a:gd name="connsiteY821" fmla="*/ 303184 h 531321"/>
                <a:gd name="connsiteX822" fmla="*/ 392987 w 632196"/>
                <a:gd name="connsiteY822" fmla="*/ 303645 h 531321"/>
                <a:gd name="connsiteX823" fmla="*/ 394604 w 632196"/>
                <a:gd name="connsiteY823" fmla="*/ 303876 h 531321"/>
                <a:gd name="connsiteX824" fmla="*/ 396451 w 632196"/>
                <a:gd name="connsiteY824" fmla="*/ 303645 h 531321"/>
                <a:gd name="connsiteX825" fmla="*/ 397836 w 632196"/>
                <a:gd name="connsiteY825" fmla="*/ 303184 h 531321"/>
                <a:gd name="connsiteX826" fmla="*/ 399452 w 632196"/>
                <a:gd name="connsiteY826" fmla="*/ 302260 h 531321"/>
                <a:gd name="connsiteX827" fmla="*/ 400838 w 632196"/>
                <a:gd name="connsiteY827" fmla="*/ 301105 h 531321"/>
                <a:gd name="connsiteX828" fmla="*/ 401761 w 632196"/>
                <a:gd name="connsiteY828" fmla="*/ 299720 h 531321"/>
                <a:gd name="connsiteX829" fmla="*/ 402685 w 632196"/>
                <a:gd name="connsiteY829" fmla="*/ 298335 h 531321"/>
                <a:gd name="connsiteX830" fmla="*/ 403147 w 632196"/>
                <a:gd name="connsiteY830" fmla="*/ 296718 h 531321"/>
                <a:gd name="connsiteX831" fmla="*/ 403147 w 632196"/>
                <a:gd name="connsiteY831" fmla="*/ 295102 h 531321"/>
                <a:gd name="connsiteX832" fmla="*/ 402916 w 632196"/>
                <a:gd name="connsiteY832" fmla="*/ 293485 h 531321"/>
                <a:gd name="connsiteX833" fmla="*/ 402454 w 632196"/>
                <a:gd name="connsiteY833" fmla="*/ 291869 h 531321"/>
                <a:gd name="connsiteX834" fmla="*/ 401761 w 632196"/>
                <a:gd name="connsiteY834" fmla="*/ 290484 h 531321"/>
                <a:gd name="connsiteX835" fmla="*/ 400607 w 632196"/>
                <a:gd name="connsiteY835" fmla="*/ 289098 h 531321"/>
                <a:gd name="connsiteX836" fmla="*/ 399222 w 632196"/>
                <a:gd name="connsiteY836" fmla="*/ 287944 h 531321"/>
                <a:gd name="connsiteX837" fmla="*/ 397605 w 632196"/>
                <a:gd name="connsiteY837" fmla="*/ 287251 h 531321"/>
                <a:gd name="connsiteX838" fmla="*/ 396220 w 632196"/>
                <a:gd name="connsiteY838" fmla="*/ 286789 h 531321"/>
                <a:gd name="connsiteX839" fmla="*/ 394373 w 632196"/>
                <a:gd name="connsiteY839" fmla="*/ 286558 h 531321"/>
                <a:gd name="connsiteX840" fmla="*/ 392756 w 632196"/>
                <a:gd name="connsiteY840" fmla="*/ 286789 h 531321"/>
                <a:gd name="connsiteX841" fmla="*/ 391140 w 632196"/>
                <a:gd name="connsiteY841" fmla="*/ 287251 h 531321"/>
                <a:gd name="connsiteX842" fmla="*/ 389755 w 632196"/>
                <a:gd name="connsiteY842" fmla="*/ 288175 h 531321"/>
                <a:gd name="connsiteX843" fmla="*/ 388369 w 632196"/>
                <a:gd name="connsiteY843" fmla="*/ 289329 h 531321"/>
                <a:gd name="connsiteX844" fmla="*/ 404994 w 632196"/>
                <a:gd name="connsiteY844" fmla="*/ 247765 h 531321"/>
                <a:gd name="connsiteX845" fmla="*/ 403839 w 632196"/>
                <a:gd name="connsiteY845" fmla="*/ 249151 h 531321"/>
                <a:gd name="connsiteX846" fmla="*/ 403147 w 632196"/>
                <a:gd name="connsiteY846" fmla="*/ 250536 h 531321"/>
                <a:gd name="connsiteX847" fmla="*/ 402685 w 632196"/>
                <a:gd name="connsiteY847" fmla="*/ 252153 h 531321"/>
                <a:gd name="connsiteX848" fmla="*/ 402454 w 632196"/>
                <a:gd name="connsiteY848" fmla="*/ 253769 h 531321"/>
                <a:gd name="connsiteX849" fmla="*/ 402685 w 632196"/>
                <a:gd name="connsiteY849" fmla="*/ 255385 h 531321"/>
                <a:gd name="connsiteX850" fmla="*/ 403147 w 632196"/>
                <a:gd name="connsiteY850" fmla="*/ 257002 h 531321"/>
                <a:gd name="connsiteX851" fmla="*/ 404070 w 632196"/>
                <a:gd name="connsiteY851" fmla="*/ 258618 h 531321"/>
                <a:gd name="connsiteX852" fmla="*/ 404994 w 632196"/>
                <a:gd name="connsiteY852" fmla="*/ 259773 h 531321"/>
                <a:gd name="connsiteX853" fmla="*/ 406379 w 632196"/>
                <a:gd name="connsiteY853" fmla="*/ 260927 h 531321"/>
                <a:gd name="connsiteX854" fmla="*/ 407996 w 632196"/>
                <a:gd name="connsiteY854" fmla="*/ 261620 h 531321"/>
                <a:gd name="connsiteX855" fmla="*/ 409612 w 632196"/>
                <a:gd name="connsiteY855" fmla="*/ 262082 h 531321"/>
                <a:gd name="connsiteX856" fmla="*/ 411228 w 632196"/>
                <a:gd name="connsiteY856" fmla="*/ 262313 h 531321"/>
                <a:gd name="connsiteX857" fmla="*/ 412844 w 632196"/>
                <a:gd name="connsiteY857" fmla="*/ 262082 h 531321"/>
                <a:gd name="connsiteX858" fmla="*/ 414461 w 632196"/>
                <a:gd name="connsiteY858" fmla="*/ 261620 h 531321"/>
                <a:gd name="connsiteX859" fmla="*/ 415846 w 632196"/>
                <a:gd name="connsiteY859" fmla="*/ 260927 h 531321"/>
                <a:gd name="connsiteX860" fmla="*/ 417231 w 632196"/>
                <a:gd name="connsiteY860" fmla="*/ 259773 h 531321"/>
                <a:gd name="connsiteX861" fmla="*/ 418386 w 632196"/>
                <a:gd name="connsiteY861" fmla="*/ 258387 h 531321"/>
                <a:gd name="connsiteX862" fmla="*/ 419079 w 632196"/>
                <a:gd name="connsiteY862" fmla="*/ 256771 h 531321"/>
                <a:gd name="connsiteX863" fmla="*/ 419540 w 632196"/>
                <a:gd name="connsiteY863" fmla="*/ 255155 h 531321"/>
                <a:gd name="connsiteX864" fmla="*/ 419540 w 632196"/>
                <a:gd name="connsiteY864" fmla="*/ 253538 h 531321"/>
                <a:gd name="connsiteX865" fmla="*/ 419540 w 632196"/>
                <a:gd name="connsiteY865" fmla="*/ 251922 h 531321"/>
                <a:gd name="connsiteX866" fmla="*/ 418848 w 632196"/>
                <a:gd name="connsiteY866" fmla="*/ 250305 h 531321"/>
                <a:gd name="connsiteX867" fmla="*/ 418155 w 632196"/>
                <a:gd name="connsiteY867" fmla="*/ 248920 h 531321"/>
                <a:gd name="connsiteX868" fmla="*/ 417001 w 632196"/>
                <a:gd name="connsiteY868" fmla="*/ 247535 h 531321"/>
                <a:gd name="connsiteX869" fmla="*/ 415615 w 632196"/>
                <a:gd name="connsiteY869" fmla="*/ 246380 h 531321"/>
                <a:gd name="connsiteX870" fmla="*/ 414230 w 632196"/>
                <a:gd name="connsiteY870" fmla="*/ 245687 h 531321"/>
                <a:gd name="connsiteX871" fmla="*/ 412614 w 632196"/>
                <a:gd name="connsiteY871" fmla="*/ 245225 h 531321"/>
                <a:gd name="connsiteX872" fmla="*/ 410997 w 632196"/>
                <a:gd name="connsiteY872" fmla="*/ 245225 h 531321"/>
                <a:gd name="connsiteX873" fmla="*/ 409381 w 632196"/>
                <a:gd name="connsiteY873" fmla="*/ 245225 h 531321"/>
                <a:gd name="connsiteX874" fmla="*/ 407765 w 632196"/>
                <a:gd name="connsiteY874" fmla="*/ 245918 h 531321"/>
                <a:gd name="connsiteX875" fmla="*/ 406148 w 632196"/>
                <a:gd name="connsiteY875" fmla="*/ 246611 h 531321"/>
                <a:gd name="connsiteX876" fmla="*/ 404994 w 632196"/>
                <a:gd name="connsiteY876" fmla="*/ 247765 h 531321"/>
                <a:gd name="connsiteX877" fmla="*/ 417001 w 632196"/>
                <a:gd name="connsiteY877" fmla="*/ 204816 h 531321"/>
                <a:gd name="connsiteX878" fmla="*/ 416077 w 632196"/>
                <a:gd name="connsiteY878" fmla="*/ 206202 h 531321"/>
                <a:gd name="connsiteX879" fmla="*/ 415153 w 632196"/>
                <a:gd name="connsiteY879" fmla="*/ 207587 h 531321"/>
                <a:gd name="connsiteX880" fmla="*/ 414692 w 632196"/>
                <a:gd name="connsiteY880" fmla="*/ 209204 h 531321"/>
                <a:gd name="connsiteX881" fmla="*/ 414692 w 632196"/>
                <a:gd name="connsiteY881" fmla="*/ 210820 h 531321"/>
                <a:gd name="connsiteX882" fmla="*/ 414923 w 632196"/>
                <a:gd name="connsiteY882" fmla="*/ 212436 h 531321"/>
                <a:gd name="connsiteX883" fmla="*/ 415384 w 632196"/>
                <a:gd name="connsiteY883" fmla="*/ 214053 h 531321"/>
                <a:gd name="connsiteX884" fmla="*/ 416077 w 632196"/>
                <a:gd name="connsiteY884" fmla="*/ 215669 h 531321"/>
                <a:gd name="connsiteX885" fmla="*/ 417231 w 632196"/>
                <a:gd name="connsiteY885" fmla="*/ 216824 h 531321"/>
                <a:gd name="connsiteX886" fmla="*/ 418617 w 632196"/>
                <a:gd name="connsiteY886" fmla="*/ 217978 h 531321"/>
                <a:gd name="connsiteX887" fmla="*/ 420002 w 632196"/>
                <a:gd name="connsiteY887" fmla="*/ 218671 h 531321"/>
                <a:gd name="connsiteX888" fmla="*/ 421619 w 632196"/>
                <a:gd name="connsiteY888" fmla="*/ 219133 h 531321"/>
                <a:gd name="connsiteX889" fmla="*/ 423235 w 632196"/>
                <a:gd name="connsiteY889" fmla="*/ 219364 h 531321"/>
                <a:gd name="connsiteX890" fmla="*/ 425082 w 632196"/>
                <a:gd name="connsiteY890" fmla="*/ 219133 h 531321"/>
                <a:gd name="connsiteX891" fmla="*/ 426467 w 632196"/>
                <a:gd name="connsiteY891" fmla="*/ 218671 h 531321"/>
                <a:gd name="connsiteX892" fmla="*/ 428084 w 632196"/>
                <a:gd name="connsiteY892" fmla="*/ 217978 h 531321"/>
                <a:gd name="connsiteX893" fmla="*/ 429469 w 632196"/>
                <a:gd name="connsiteY893" fmla="*/ 216824 h 531321"/>
                <a:gd name="connsiteX894" fmla="*/ 430393 w 632196"/>
                <a:gd name="connsiteY894" fmla="*/ 215438 h 531321"/>
                <a:gd name="connsiteX895" fmla="*/ 431316 w 632196"/>
                <a:gd name="connsiteY895" fmla="*/ 213822 h 531321"/>
                <a:gd name="connsiteX896" fmla="*/ 431778 w 632196"/>
                <a:gd name="connsiteY896" fmla="*/ 212205 h 531321"/>
                <a:gd name="connsiteX897" fmla="*/ 431778 w 632196"/>
                <a:gd name="connsiteY897" fmla="*/ 210589 h 531321"/>
                <a:gd name="connsiteX898" fmla="*/ 431547 w 632196"/>
                <a:gd name="connsiteY898" fmla="*/ 208973 h 531321"/>
                <a:gd name="connsiteX899" fmla="*/ 431085 w 632196"/>
                <a:gd name="connsiteY899" fmla="*/ 207356 h 531321"/>
                <a:gd name="connsiteX900" fmla="*/ 430393 w 632196"/>
                <a:gd name="connsiteY900" fmla="*/ 205971 h 531321"/>
                <a:gd name="connsiteX901" fmla="*/ 429238 w 632196"/>
                <a:gd name="connsiteY901" fmla="*/ 204585 h 531321"/>
                <a:gd name="connsiteX902" fmla="*/ 427853 w 632196"/>
                <a:gd name="connsiteY902" fmla="*/ 203431 h 531321"/>
                <a:gd name="connsiteX903" fmla="*/ 426236 w 632196"/>
                <a:gd name="connsiteY903" fmla="*/ 202738 h 531321"/>
                <a:gd name="connsiteX904" fmla="*/ 424851 w 632196"/>
                <a:gd name="connsiteY904" fmla="*/ 202276 h 531321"/>
                <a:gd name="connsiteX905" fmla="*/ 423004 w 632196"/>
                <a:gd name="connsiteY905" fmla="*/ 202276 h 531321"/>
                <a:gd name="connsiteX906" fmla="*/ 421388 w 632196"/>
                <a:gd name="connsiteY906" fmla="*/ 202276 h 531321"/>
                <a:gd name="connsiteX907" fmla="*/ 419771 w 632196"/>
                <a:gd name="connsiteY907" fmla="*/ 202969 h 531321"/>
                <a:gd name="connsiteX908" fmla="*/ 418386 w 632196"/>
                <a:gd name="connsiteY908" fmla="*/ 203662 h 531321"/>
                <a:gd name="connsiteX909" fmla="*/ 417001 w 632196"/>
                <a:gd name="connsiteY909" fmla="*/ 204816 h 531321"/>
                <a:gd name="connsiteX910" fmla="*/ 429931 w 632196"/>
                <a:gd name="connsiteY910" fmla="*/ 163945 h 531321"/>
                <a:gd name="connsiteX911" fmla="*/ 428776 w 632196"/>
                <a:gd name="connsiteY911" fmla="*/ 165331 h 531321"/>
                <a:gd name="connsiteX912" fmla="*/ 428084 w 632196"/>
                <a:gd name="connsiteY912" fmla="*/ 166947 h 531321"/>
                <a:gd name="connsiteX913" fmla="*/ 427622 w 632196"/>
                <a:gd name="connsiteY913" fmla="*/ 168564 h 531321"/>
                <a:gd name="connsiteX914" fmla="*/ 427622 w 632196"/>
                <a:gd name="connsiteY914" fmla="*/ 170180 h 531321"/>
                <a:gd name="connsiteX915" fmla="*/ 427622 w 632196"/>
                <a:gd name="connsiteY915" fmla="*/ 171796 h 531321"/>
                <a:gd name="connsiteX916" fmla="*/ 428315 w 632196"/>
                <a:gd name="connsiteY916" fmla="*/ 173413 h 531321"/>
                <a:gd name="connsiteX917" fmla="*/ 429007 w 632196"/>
                <a:gd name="connsiteY917" fmla="*/ 174798 h 531321"/>
                <a:gd name="connsiteX918" fmla="*/ 430162 w 632196"/>
                <a:gd name="connsiteY918" fmla="*/ 176184 h 531321"/>
                <a:gd name="connsiteX919" fmla="*/ 431547 w 632196"/>
                <a:gd name="connsiteY919" fmla="*/ 177107 h 531321"/>
                <a:gd name="connsiteX920" fmla="*/ 432933 w 632196"/>
                <a:gd name="connsiteY920" fmla="*/ 178031 h 531321"/>
                <a:gd name="connsiteX921" fmla="*/ 434549 w 632196"/>
                <a:gd name="connsiteY921" fmla="*/ 178493 h 531321"/>
                <a:gd name="connsiteX922" fmla="*/ 436165 w 632196"/>
                <a:gd name="connsiteY922" fmla="*/ 178493 h 531321"/>
                <a:gd name="connsiteX923" fmla="*/ 437781 w 632196"/>
                <a:gd name="connsiteY923" fmla="*/ 178262 h 531321"/>
                <a:gd name="connsiteX924" fmla="*/ 439398 w 632196"/>
                <a:gd name="connsiteY924" fmla="*/ 177800 h 531321"/>
                <a:gd name="connsiteX925" fmla="*/ 441014 w 632196"/>
                <a:gd name="connsiteY925" fmla="*/ 177107 h 531321"/>
                <a:gd name="connsiteX926" fmla="*/ 442168 w 632196"/>
                <a:gd name="connsiteY926" fmla="*/ 175953 h 531321"/>
                <a:gd name="connsiteX927" fmla="*/ 443323 w 632196"/>
                <a:gd name="connsiteY927" fmla="*/ 174567 h 531321"/>
                <a:gd name="connsiteX928" fmla="*/ 444016 w 632196"/>
                <a:gd name="connsiteY928" fmla="*/ 173182 h 531321"/>
                <a:gd name="connsiteX929" fmla="*/ 444477 w 632196"/>
                <a:gd name="connsiteY929" fmla="*/ 171565 h 531321"/>
                <a:gd name="connsiteX930" fmla="*/ 444708 w 632196"/>
                <a:gd name="connsiteY930" fmla="*/ 169949 h 531321"/>
                <a:gd name="connsiteX931" fmla="*/ 444477 w 632196"/>
                <a:gd name="connsiteY931" fmla="*/ 168102 h 531321"/>
                <a:gd name="connsiteX932" fmla="*/ 444016 w 632196"/>
                <a:gd name="connsiteY932" fmla="*/ 166716 h 531321"/>
                <a:gd name="connsiteX933" fmla="*/ 443323 w 632196"/>
                <a:gd name="connsiteY933" fmla="*/ 165100 h 531321"/>
                <a:gd name="connsiteX934" fmla="*/ 442168 w 632196"/>
                <a:gd name="connsiteY934" fmla="*/ 163715 h 531321"/>
                <a:gd name="connsiteX935" fmla="*/ 440783 w 632196"/>
                <a:gd name="connsiteY935" fmla="*/ 162791 h 531321"/>
                <a:gd name="connsiteX936" fmla="*/ 439167 w 632196"/>
                <a:gd name="connsiteY936" fmla="*/ 161867 h 531321"/>
                <a:gd name="connsiteX937" fmla="*/ 437550 w 632196"/>
                <a:gd name="connsiteY937" fmla="*/ 161636 h 531321"/>
                <a:gd name="connsiteX938" fmla="*/ 435934 w 632196"/>
                <a:gd name="connsiteY938" fmla="*/ 161405 h 531321"/>
                <a:gd name="connsiteX939" fmla="*/ 434318 w 632196"/>
                <a:gd name="connsiteY939" fmla="*/ 161636 h 531321"/>
                <a:gd name="connsiteX940" fmla="*/ 432702 w 632196"/>
                <a:gd name="connsiteY940" fmla="*/ 162098 h 531321"/>
                <a:gd name="connsiteX941" fmla="*/ 431316 w 632196"/>
                <a:gd name="connsiteY941" fmla="*/ 162791 h 531321"/>
                <a:gd name="connsiteX942" fmla="*/ 429931 w 632196"/>
                <a:gd name="connsiteY942" fmla="*/ 163945 h 531321"/>
                <a:gd name="connsiteX943" fmla="*/ 443554 w 632196"/>
                <a:gd name="connsiteY943" fmla="*/ 128847 h 531321"/>
                <a:gd name="connsiteX944" fmla="*/ 442399 w 632196"/>
                <a:gd name="connsiteY944" fmla="*/ 130233 h 531321"/>
                <a:gd name="connsiteX945" fmla="*/ 441707 w 632196"/>
                <a:gd name="connsiteY945" fmla="*/ 131849 h 531321"/>
                <a:gd name="connsiteX946" fmla="*/ 441245 w 632196"/>
                <a:gd name="connsiteY946" fmla="*/ 133465 h 531321"/>
                <a:gd name="connsiteX947" fmla="*/ 441014 w 632196"/>
                <a:gd name="connsiteY947" fmla="*/ 135082 h 531321"/>
                <a:gd name="connsiteX948" fmla="*/ 441245 w 632196"/>
                <a:gd name="connsiteY948" fmla="*/ 136698 h 531321"/>
                <a:gd name="connsiteX949" fmla="*/ 441707 w 632196"/>
                <a:gd name="connsiteY949" fmla="*/ 138315 h 531321"/>
                <a:gd name="connsiteX950" fmla="*/ 442630 w 632196"/>
                <a:gd name="connsiteY950" fmla="*/ 139700 h 531321"/>
                <a:gd name="connsiteX951" fmla="*/ 443785 w 632196"/>
                <a:gd name="connsiteY951" fmla="*/ 141085 h 531321"/>
                <a:gd name="connsiteX952" fmla="*/ 445170 w 632196"/>
                <a:gd name="connsiteY952" fmla="*/ 142240 h 531321"/>
                <a:gd name="connsiteX953" fmla="*/ 446555 w 632196"/>
                <a:gd name="connsiteY953" fmla="*/ 142933 h 531321"/>
                <a:gd name="connsiteX954" fmla="*/ 448172 w 632196"/>
                <a:gd name="connsiteY954" fmla="*/ 143395 h 531321"/>
                <a:gd name="connsiteX955" fmla="*/ 449788 w 632196"/>
                <a:gd name="connsiteY955" fmla="*/ 143395 h 531321"/>
                <a:gd name="connsiteX956" fmla="*/ 451404 w 632196"/>
                <a:gd name="connsiteY956" fmla="*/ 143395 h 531321"/>
                <a:gd name="connsiteX957" fmla="*/ 453021 w 632196"/>
                <a:gd name="connsiteY957" fmla="*/ 142702 h 531321"/>
                <a:gd name="connsiteX958" fmla="*/ 454406 w 632196"/>
                <a:gd name="connsiteY958" fmla="*/ 142009 h 531321"/>
                <a:gd name="connsiteX959" fmla="*/ 455791 w 632196"/>
                <a:gd name="connsiteY959" fmla="*/ 140855 h 531321"/>
                <a:gd name="connsiteX960" fmla="*/ 456946 w 632196"/>
                <a:gd name="connsiteY960" fmla="*/ 139469 h 531321"/>
                <a:gd name="connsiteX961" fmla="*/ 457639 w 632196"/>
                <a:gd name="connsiteY961" fmla="*/ 138084 h 531321"/>
                <a:gd name="connsiteX962" fmla="*/ 458100 w 632196"/>
                <a:gd name="connsiteY962" fmla="*/ 136467 h 531321"/>
                <a:gd name="connsiteX963" fmla="*/ 458331 w 632196"/>
                <a:gd name="connsiteY963" fmla="*/ 134851 h 531321"/>
                <a:gd name="connsiteX964" fmla="*/ 458100 w 632196"/>
                <a:gd name="connsiteY964" fmla="*/ 133235 h 531321"/>
                <a:gd name="connsiteX965" fmla="*/ 457639 w 632196"/>
                <a:gd name="connsiteY965" fmla="*/ 131618 h 531321"/>
                <a:gd name="connsiteX966" fmla="*/ 456715 w 632196"/>
                <a:gd name="connsiteY966" fmla="*/ 130002 h 531321"/>
                <a:gd name="connsiteX967" fmla="*/ 455560 w 632196"/>
                <a:gd name="connsiteY967" fmla="*/ 128847 h 531321"/>
                <a:gd name="connsiteX968" fmla="*/ 454406 w 632196"/>
                <a:gd name="connsiteY968" fmla="*/ 127693 h 531321"/>
                <a:gd name="connsiteX969" fmla="*/ 452790 w 632196"/>
                <a:gd name="connsiteY969" fmla="*/ 127000 h 531321"/>
                <a:gd name="connsiteX970" fmla="*/ 451173 w 632196"/>
                <a:gd name="connsiteY970" fmla="*/ 126538 h 531321"/>
                <a:gd name="connsiteX971" fmla="*/ 449557 w 632196"/>
                <a:gd name="connsiteY971" fmla="*/ 126307 h 531321"/>
                <a:gd name="connsiteX972" fmla="*/ 447941 w 632196"/>
                <a:gd name="connsiteY972" fmla="*/ 126538 h 531321"/>
                <a:gd name="connsiteX973" fmla="*/ 446325 w 632196"/>
                <a:gd name="connsiteY973" fmla="*/ 127000 h 531321"/>
                <a:gd name="connsiteX974" fmla="*/ 444939 w 632196"/>
                <a:gd name="connsiteY974" fmla="*/ 127693 h 531321"/>
                <a:gd name="connsiteX975" fmla="*/ 443554 w 632196"/>
                <a:gd name="connsiteY975" fmla="*/ 128847 h 531321"/>
                <a:gd name="connsiteX976" fmla="*/ 413537 w 632196"/>
                <a:gd name="connsiteY976" fmla="*/ 506615 h 531321"/>
                <a:gd name="connsiteX977" fmla="*/ 419540 w 632196"/>
                <a:gd name="connsiteY977" fmla="*/ 506153 h 531321"/>
                <a:gd name="connsiteX978" fmla="*/ 425313 w 632196"/>
                <a:gd name="connsiteY978" fmla="*/ 505691 h 531321"/>
                <a:gd name="connsiteX979" fmla="*/ 430393 w 632196"/>
                <a:gd name="connsiteY979" fmla="*/ 505229 h 531321"/>
                <a:gd name="connsiteX980" fmla="*/ 435472 w 632196"/>
                <a:gd name="connsiteY980" fmla="*/ 504767 h 531321"/>
                <a:gd name="connsiteX981" fmla="*/ 440090 w 632196"/>
                <a:gd name="connsiteY981" fmla="*/ 504075 h 531321"/>
                <a:gd name="connsiteX982" fmla="*/ 444477 w 632196"/>
                <a:gd name="connsiteY982" fmla="*/ 503613 h 531321"/>
                <a:gd name="connsiteX983" fmla="*/ 447710 w 632196"/>
                <a:gd name="connsiteY983" fmla="*/ 503151 h 531321"/>
                <a:gd name="connsiteX984" fmla="*/ 443554 w 632196"/>
                <a:gd name="connsiteY984" fmla="*/ 502920 h 531321"/>
                <a:gd name="connsiteX985" fmla="*/ 439167 w 632196"/>
                <a:gd name="connsiteY985" fmla="*/ 502920 h 531321"/>
                <a:gd name="connsiteX986" fmla="*/ 434549 w 632196"/>
                <a:gd name="connsiteY986" fmla="*/ 502689 h 531321"/>
                <a:gd name="connsiteX987" fmla="*/ 429700 w 632196"/>
                <a:gd name="connsiteY987" fmla="*/ 502689 h 531321"/>
                <a:gd name="connsiteX988" fmla="*/ 424389 w 632196"/>
                <a:gd name="connsiteY988" fmla="*/ 502458 h 531321"/>
                <a:gd name="connsiteX989" fmla="*/ 418848 w 632196"/>
                <a:gd name="connsiteY989" fmla="*/ 502227 h 531321"/>
                <a:gd name="connsiteX990" fmla="*/ 413075 w 632196"/>
                <a:gd name="connsiteY990" fmla="*/ 501996 h 531321"/>
                <a:gd name="connsiteX991" fmla="*/ 406841 w 632196"/>
                <a:gd name="connsiteY991" fmla="*/ 501765 h 531321"/>
                <a:gd name="connsiteX992" fmla="*/ 406610 w 632196"/>
                <a:gd name="connsiteY992" fmla="*/ 501765 h 531321"/>
                <a:gd name="connsiteX993" fmla="*/ 406610 w 632196"/>
                <a:gd name="connsiteY993" fmla="*/ 502920 h 531321"/>
                <a:gd name="connsiteX994" fmla="*/ 406610 w 632196"/>
                <a:gd name="connsiteY994" fmla="*/ 504536 h 531321"/>
                <a:gd name="connsiteX995" fmla="*/ 406610 w 632196"/>
                <a:gd name="connsiteY995" fmla="*/ 506153 h 531321"/>
                <a:gd name="connsiteX996" fmla="*/ 406610 w 632196"/>
                <a:gd name="connsiteY996" fmla="*/ 507076 h 531321"/>
                <a:gd name="connsiteX997" fmla="*/ 413537 w 632196"/>
                <a:gd name="connsiteY997" fmla="*/ 506615 h 531321"/>
                <a:gd name="connsiteX998" fmla="*/ 206884 w 632196"/>
                <a:gd name="connsiteY998" fmla="*/ 503151 h 531321"/>
                <a:gd name="connsiteX999" fmla="*/ 206884 w 632196"/>
                <a:gd name="connsiteY999" fmla="*/ 502227 h 531321"/>
                <a:gd name="connsiteX1000" fmla="*/ 203882 w 632196"/>
                <a:gd name="connsiteY1000" fmla="*/ 502689 h 531321"/>
                <a:gd name="connsiteX1001" fmla="*/ 195339 w 632196"/>
                <a:gd name="connsiteY1001" fmla="*/ 503151 h 531321"/>
                <a:gd name="connsiteX1002" fmla="*/ 186103 w 632196"/>
                <a:gd name="connsiteY1002" fmla="*/ 503382 h 531321"/>
                <a:gd name="connsiteX1003" fmla="*/ 187720 w 632196"/>
                <a:gd name="connsiteY1003" fmla="*/ 503844 h 531321"/>
                <a:gd name="connsiteX1004" fmla="*/ 195570 w 632196"/>
                <a:gd name="connsiteY1004" fmla="*/ 504998 h 531321"/>
                <a:gd name="connsiteX1005" fmla="*/ 204113 w 632196"/>
                <a:gd name="connsiteY1005" fmla="*/ 506153 h 531321"/>
                <a:gd name="connsiteX1006" fmla="*/ 207115 w 632196"/>
                <a:gd name="connsiteY1006" fmla="*/ 506384 h 531321"/>
                <a:gd name="connsiteX1007" fmla="*/ 206884 w 632196"/>
                <a:gd name="connsiteY1007" fmla="*/ 504998 h 531321"/>
                <a:gd name="connsiteX1008" fmla="*/ 206884 w 632196"/>
                <a:gd name="connsiteY1008" fmla="*/ 503151 h 531321"/>
                <a:gd name="connsiteX1009" fmla="*/ 434087 w 632196"/>
                <a:gd name="connsiteY1009" fmla="*/ 419793 h 531321"/>
                <a:gd name="connsiteX1010" fmla="*/ 432009 w 632196"/>
                <a:gd name="connsiteY1010" fmla="*/ 420024 h 531321"/>
                <a:gd name="connsiteX1011" fmla="*/ 430162 w 632196"/>
                <a:gd name="connsiteY1011" fmla="*/ 420485 h 531321"/>
                <a:gd name="connsiteX1012" fmla="*/ 428545 w 632196"/>
                <a:gd name="connsiteY1012" fmla="*/ 421178 h 531321"/>
                <a:gd name="connsiteX1013" fmla="*/ 426929 w 632196"/>
                <a:gd name="connsiteY1013" fmla="*/ 422102 h 531321"/>
                <a:gd name="connsiteX1014" fmla="*/ 425775 w 632196"/>
                <a:gd name="connsiteY1014" fmla="*/ 423487 h 531321"/>
                <a:gd name="connsiteX1015" fmla="*/ 424620 w 632196"/>
                <a:gd name="connsiteY1015" fmla="*/ 425104 h 531321"/>
                <a:gd name="connsiteX1016" fmla="*/ 423928 w 632196"/>
                <a:gd name="connsiteY1016" fmla="*/ 426951 h 531321"/>
                <a:gd name="connsiteX1017" fmla="*/ 423697 w 632196"/>
                <a:gd name="connsiteY1017" fmla="*/ 428798 h 531321"/>
                <a:gd name="connsiteX1018" fmla="*/ 423697 w 632196"/>
                <a:gd name="connsiteY1018" fmla="*/ 430876 h 531321"/>
                <a:gd name="connsiteX1019" fmla="*/ 424158 w 632196"/>
                <a:gd name="connsiteY1019" fmla="*/ 432724 h 531321"/>
                <a:gd name="connsiteX1020" fmla="*/ 424851 w 632196"/>
                <a:gd name="connsiteY1020" fmla="*/ 434340 h 531321"/>
                <a:gd name="connsiteX1021" fmla="*/ 426006 w 632196"/>
                <a:gd name="connsiteY1021" fmla="*/ 435725 h 531321"/>
                <a:gd name="connsiteX1022" fmla="*/ 427391 w 632196"/>
                <a:gd name="connsiteY1022" fmla="*/ 437111 h 531321"/>
                <a:gd name="connsiteX1023" fmla="*/ 429007 w 632196"/>
                <a:gd name="connsiteY1023" fmla="*/ 438035 h 531321"/>
                <a:gd name="connsiteX1024" fmla="*/ 430624 w 632196"/>
                <a:gd name="connsiteY1024" fmla="*/ 438727 h 531321"/>
                <a:gd name="connsiteX1025" fmla="*/ 432702 w 632196"/>
                <a:gd name="connsiteY1025" fmla="*/ 439189 h 531321"/>
                <a:gd name="connsiteX1026" fmla="*/ 434549 w 632196"/>
                <a:gd name="connsiteY1026" fmla="*/ 439189 h 531321"/>
                <a:gd name="connsiteX1027" fmla="*/ 436396 w 632196"/>
                <a:gd name="connsiteY1027" fmla="*/ 438727 h 531321"/>
                <a:gd name="connsiteX1028" fmla="*/ 438012 w 632196"/>
                <a:gd name="connsiteY1028" fmla="*/ 437804 h 531321"/>
                <a:gd name="connsiteX1029" fmla="*/ 439629 w 632196"/>
                <a:gd name="connsiteY1029" fmla="*/ 436880 h 531321"/>
                <a:gd name="connsiteX1030" fmla="*/ 441014 w 632196"/>
                <a:gd name="connsiteY1030" fmla="*/ 435495 h 531321"/>
                <a:gd name="connsiteX1031" fmla="*/ 441938 w 632196"/>
                <a:gd name="connsiteY1031" fmla="*/ 433878 h 531321"/>
                <a:gd name="connsiteX1032" fmla="*/ 442630 w 632196"/>
                <a:gd name="connsiteY1032" fmla="*/ 432031 h 531321"/>
                <a:gd name="connsiteX1033" fmla="*/ 442861 w 632196"/>
                <a:gd name="connsiteY1033" fmla="*/ 430184 h 531321"/>
                <a:gd name="connsiteX1034" fmla="*/ 442861 w 632196"/>
                <a:gd name="connsiteY1034" fmla="*/ 428336 h 531321"/>
                <a:gd name="connsiteX1035" fmla="*/ 442399 w 632196"/>
                <a:gd name="connsiteY1035" fmla="*/ 426489 h 531321"/>
                <a:gd name="connsiteX1036" fmla="*/ 441707 w 632196"/>
                <a:gd name="connsiteY1036" fmla="*/ 424642 h 531321"/>
                <a:gd name="connsiteX1037" fmla="*/ 440552 w 632196"/>
                <a:gd name="connsiteY1037" fmla="*/ 423256 h 531321"/>
                <a:gd name="connsiteX1038" fmla="*/ 439167 w 632196"/>
                <a:gd name="connsiteY1038" fmla="*/ 421871 h 531321"/>
                <a:gd name="connsiteX1039" fmla="*/ 437781 w 632196"/>
                <a:gd name="connsiteY1039" fmla="*/ 420947 h 531321"/>
                <a:gd name="connsiteX1040" fmla="*/ 435934 w 632196"/>
                <a:gd name="connsiteY1040" fmla="*/ 420255 h 531321"/>
                <a:gd name="connsiteX1041" fmla="*/ 434087 w 632196"/>
                <a:gd name="connsiteY1041" fmla="*/ 419793 h 531321"/>
                <a:gd name="connsiteX1042" fmla="*/ 536375 w 632196"/>
                <a:gd name="connsiteY1042" fmla="*/ 459740 h 531321"/>
                <a:gd name="connsiteX1043" fmla="*/ 540069 w 632196"/>
                <a:gd name="connsiteY1043" fmla="*/ 462049 h 531321"/>
                <a:gd name="connsiteX1044" fmla="*/ 543994 w 632196"/>
                <a:gd name="connsiteY1044" fmla="*/ 463896 h 531321"/>
                <a:gd name="connsiteX1045" fmla="*/ 546996 w 632196"/>
                <a:gd name="connsiteY1045" fmla="*/ 465051 h 531321"/>
                <a:gd name="connsiteX1046" fmla="*/ 554846 w 632196"/>
                <a:gd name="connsiteY1046" fmla="*/ 464358 h 531321"/>
                <a:gd name="connsiteX1047" fmla="*/ 559464 w 632196"/>
                <a:gd name="connsiteY1047" fmla="*/ 461587 h 531321"/>
                <a:gd name="connsiteX1048" fmla="*/ 562004 w 632196"/>
                <a:gd name="connsiteY1048" fmla="*/ 458124 h 531321"/>
                <a:gd name="connsiteX1049" fmla="*/ 562928 w 632196"/>
                <a:gd name="connsiteY1049" fmla="*/ 453275 h 531321"/>
                <a:gd name="connsiteX1050" fmla="*/ 562235 w 632196"/>
                <a:gd name="connsiteY1050" fmla="*/ 447964 h 531321"/>
                <a:gd name="connsiteX1051" fmla="*/ 560388 w 632196"/>
                <a:gd name="connsiteY1051" fmla="*/ 443576 h 531321"/>
                <a:gd name="connsiteX1052" fmla="*/ 557848 w 632196"/>
                <a:gd name="connsiteY1052" fmla="*/ 440805 h 531321"/>
                <a:gd name="connsiteX1053" fmla="*/ 555308 w 632196"/>
                <a:gd name="connsiteY1053" fmla="*/ 439882 h 531321"/>
                <a:gd name="connsiteX1054" fmla="*/ 551845 w 632196"/>
                <a:gd name="connsiteY1054" fmla="*/ 440344 h 531321"/>
                <a:gd name="connsiteX1055" fmla="*/ 546765 w 632196"/>
                <a:gd name="connsiteY1055" fmla="*/ 441267 h 531321"/>
                <a:gd name="connsiteX1056" fmla="*/ 541916 w 632196"/>
                <a:gd name="connsiteY1056" fmla="*/ 442422 h 531321"/>
                <a:gd name="connsiteX1057" fmla="*/ 536836 w 632196"/>
                <a:gd name="connsiteY1057" fmla="*/ 443576 h 531321"/>
                <a:gd name="connsiteX1058" fmla="*/ 531987 w 632196"/>
                <a:gd name="connsiteY1058" fmla="*/ 444962 h 531321"/>
                <a:gd name="connsiteX1059" fmla="*/ 527139 w 632196"/>
                <a:gd name="connsiteY1059" fmla="*/ 446578 h 531321"/>
                <a:gd name="connsiteX1060" fmla="*/ 524137 w 632196"/>
                <a:gd name="connsiteY1060" fmla="*/ 447733 h 531321"/>
                <a:gd name="connsiteX1061" fmla="*/ 526215 w 632196"/>
                <a:gd name="connsiteY1061" fmla="*/ 450273 h 531321"/>
                <a:gd name="connsiteX1062" fmla="*/ 529448 w 632196"/>
                <a:gd name="connsiteY1062" fmla="*/ 453967 h 531321"/>
                <a:gd name="connsiteX1063" fmla="*/ 532911 w 632196"/>
                <a:gd name="connsiteY1063" fmla="*/ 457200 h 531321"/>
                <a:gd name="connsiteX1064" fmla="*/ 536375 w 632196"/>
                <a:gd name="connsiteY1064" fmla="*/ 459740 h 531321"/>
                <a:gd name="connsiteX1065" fmla="*/ 456946 w 632196"/>
                <a:gd name="connsiteY1065" fmla="*/ 449580 h 531321"/>
                <a:gd name="connsiteX1066" fmla="*/ 449326 w 632196"/>
                <a:gd name="connsiteY1066" fmla="*/ 452582 h 531321"/>
                <a:gd name="connsiteX1067" fmla="*/ 441245 w 632196"/>
                <a:gd name="connsiteY1067" fmla="*/ 454198 h 531321"/>
                <a:gd name="connsiteX1068" fmla="*/ 433163 w 632196"/>
                <a:gd name="connsiteY1068" fmla="*/ 454429 h 531321"/>
                <a:gd name="connsiteX1069" fmla="*/ 425082 w 632196"/>
                <a:gd name="connsiteY1069" fmla="*/ 453044 h 531321"/>
                <a:gd name="connsiteX1070" fmla="*/ 417001 w 632196"/>
                <a:gd name="connsiteY1070" fmla="*/ 450042 h 531321"/>
                <a:gd name="connsiteX1071" fmla="*/ 408919 w 632196"/>
                <a:gd name="connsiteY1071" fmla="*/ 445655 h 531321"/>
                <a:gd name="connsiteX1072" fmla="*/ 404763 w 632196"/>
                <a:gd name="connsiteY1072" fmla="*/ 442653 h 531321"/>
                <a:gd name="connsiteX1073" fmla="*/ 403839 w 632196"/>
                <a:gd name="connsiteY1073" fmla="*/ 443115 h 531321"/>
                <a:gd name="connsiteX1074" fmla="*/ 399222 w 632196"/>
                <a:gd name="connsiteY1074" fmla="*/ 446116 h 531321"/>
                <a:gd name="connsiteX1075" fmla="*/ 394834 w 632196"/>
                <a:gd name="connsiteY1075" fmla="*/ 449118 h 531321"/>
                <a:gd name="connsiteX1076" fmla="*/ 390217 w 632196"/>
                <a:gd name="connsiteY1076" fmla="*/ 452120 h 531321"/>
                <a:gd name="connsiteX1077" fmla="*/ 388369 w 632196"/>
                <a:gd name="connsiteY1077" fmla="*/ 453505 h 531321"/>
                <a:gd name="connsiteX1078" fmla="*/ 395296 w 632196"/>
                <a:gd name="connsiteY1078" fmla="*/ 453736 h 531321"/>
                <a:gd name="connsiteX1079" fmla="*/ 403839 w 632196"/>
                <a:gd name="connsiteY1079" fmla="*/ 454198 h 531321"/>
                <a:gd name="connsiteX1080" fmla="*/ 412152 w 632196"/>
                <a:gd name="connsiteY1080" fmla="*/ 454891 h 531321"/>
                <a:gd name="connsiteX1081" fmla="*/ 420695 w 632196"/>
                <a:gd name="connsiteY1081" fmla="*/ 455584 h 531321"/>
                <a:gd name="connsiteX1082" fmla="*/ 428776 w 632196"/>
                <a:gd name="connsiteY1082" fmla="*/ 456276 h 531321"/>
                <a:gd name="connsiteX1083" fmla="*/ 437089 w 632196"/>
                <a:gd name="connsiteY1083" fmla="*/ 457200 h 531321"/>
                <a:gd name="connsiteX1084" fmla="*/ 445170 w 632196"/>
                <a:gd name="connsiteY1084" fmla="*/ 458355 h 531321"/>
                <a:gd name="connsiteX1085" fmla="*/ 453021 w 632196"/>
                <a:gd name="connsiteY1085" fmla="*/ 459509 h 531321"/>
                <a:gd name="connsiteX1086" fmla="*/ 461102 w 632196"/>
                <a:gd name="connsiteY1086" fmla="*/ 460895 h 531321"/>
                <a:gd name="connsiteX1087" fmla="*/ 468952 w 632196"/>
                <a:gd name="connsiteY1087" fmla="*/ 462280 h 531321"/>
                <a:gd name="connsiteX1088" fmla="*/ 476572 w 632196"/>
                <a:gd name="connsiteY1088" fmla="*/ 463665 h 531321"/>
                <a:gd name="connsiteX1089" fmla="*/ 480728 w 632196"/>
                <a:gd name="connsiteY1089" fmla="*/ 464589 h 531321"/>
                <a:gd name="connsiteX1090" fmla="*/ 478188 w 632196"/>
                <a:gd name="connsiteY1090" fmla="*/ 462049 h 531321"/>
                <a:gd name="connsiteX1091" fmla="*/ 473570 w 632196"/>
                <a:gd name="connsiteY1091" fmla="*/ 457893 h 531321"/>
                <a:gd name="connsiteX1092" fmla="*/ 468491 w 632196"/>
                <a:gd name="connsiteY1092" fmla="*/ 453736 h 531321"/>
                <a:gd name="connsiteX1093" fmla="*/ 462949 w 632196"/>
                <a:gd name="connsiteY1093" fmla="*/ 449580 h 531321"/>
                <a:gd name="connsiteX1094" fmla="*/ 460409 w 632196"/>
                <a:gd name="connsiteY1094" fmla="*/ 447502 h 531321"/>
                <a:gd name="connsiteX1095" fmla="*/ 456946 w 632196"/>
                <a:gd name="connsiteY1095" fmla="*/ 449580 h 531321"/>
                <a:gd name="connsiteX1096" fmla="*/ 390678 w 632196"/>
                <a:gd name="connsiteY1096" fmla="*/ 412404 h 531321"/>
                <a:gd name="connsiteX1097" fmla="*/ 394834 w 632196"/>
                <a:gd name="connsiteY1097" fmla="*/ 414944 h 531321"/>
                <a:gd name="connsiteX1098" fmla="*/ 399222 w 632196"/>
                <a:gd name="connsiteY1098" fmla="*/ 417715 h 531321"/>
                <a:gd name="connsiteX1099" fmla="*/ 402223 w 632196"/>
                <a:gd name="connsiteY1099" fmla="*/ 419562 h 531321"/>
                <a:gd name="connsiteX1100" fmla="*/ 402685 w 632196"/>
                <a:gd name="connsiteY1100" fmla="*/ 419100 h 531321"/>
                <a:gd name="connsiteX1101" fmla="*/ 405687 w 632196"/>
                <a:gd name="connsiteY1101" fmla="*/ 415867 h 531321"/>
                <a:gd name="connsiteX1102" fmla="*/ 409381 w 632196"/>
                <a:gd name="connsiteY1102" fmla="*/ 412635 h 531321"/>
                <a:gd name="connsiteX1103" fmla="*/ 413075 w 632196"/>
                <a:gd name="connsiteY1103" fmla="*/ 409864 h 531321"/>
                <a:gd name="connsiteX1104" fmla="*/ 407996 w 632196"/>
                <a:gd name="connsiteY1104" fmla="*/ 409402 h 531321"/>
                <a:gd name="connsiteX1105" fmla="*/ 400838 w 632196"/>
                <a:gd name="connsiteY1105" fmla="*/ 408940 h 531321"/>
                <a:gd name="connsiteX1106" fmla="*/ 393911 w 632196"/>
                <a:gd name="connsiteY1106" fmla="*/ 408709 h 531321"/>
                <a:gd name="connsiteX1107" fmla="*/ 387215 w 632196"/>
                <a:gd name="connsiteY1107" fmla="*/ 408709 h 531321"/>
                <a:gd name="connsiteX1108" fmla="*/ 385829 w 632196"/>
                <a:gd name="connsiteY1108" fmla="*/ 408709 h 531321"/>
                <a:gd name="connsiteX1109" fmla="*/ 386984 w 632196"/>
                <a:gd name="connsiteY1109" fmla="*/ 409864 h 531321"/>
                <a:gd name="connsiteX1110" fmla="*/ 390678 w 632196"/>
                <a:gd name="connsiteY1110" fmla="*/ 412404 h 531321"/>
                <a:gd name="connsiteX1111" fmla="*/ 459717 w 632196"/>
                <a:gd name="connsiteY1111" fmla="*/ 414944 h 531321"/>
                <a:gd name="connsiteX1112" fmla="*/ 454406 w 632196"/>
                <a:gd name="connsiteY1112" fmla="*/ 414482 h 531321"/>
                <a:gd name="connsiteX1113" fmla="*/ 457639 w 632196"/>
                <a:gd name="connsiteY1113" fmla="*/ 417945 h 531321"/>
                <a:gd name="connsiteX1114" fmla="*/ 460640 w 632196"/>
                <a:gd name="connsiteY1114" fmla="*/ 421640 h 531321"/>
                <a:gd name="connsiteX1115" fmla="*/ 463411 w 632196"/>
                <a:gd name="connsiteY1115" fmla="*/ 425335 h 531321"/>
                <a:gd name="connsiteX1116" fmla="*/ 463642 w 632196"/>
                <a:gd name="connsiteY1116" fmla="*/ 426027 h 531321"/>
                <a:gd name="connsiteX1117" fmla="*/ 466874 w 632196"/>
                <a:gd name="connsiteY1117" fmla="*/ 424411 h 531321"/>
                <a:gd name="connsiteX1118" fmla="*/ 471723 w 632196"/>
                <a:gd name="connsiteY1118" fmla="*/ 422564 h 531321"/>
                <a:gd name="connsiteX1119" fmla="*/ 476110 w 632196"/>
                <a:gd name="connsiteY1119" fmla="*/ 420716 h 531321"/>
                <a:gd name="connsiteX1120" fmla="*/ 480036 w 632196"/>
                <a:gd name="connsiteY1120" fmla="*/ 418638 h 531321"/>
                <a:gd name="connsiteX1121" fmla="*/ 481652 w 632196"/>
                <a:gd name="connsiteY1121" fmla="*/ 417715 h 531321"/>
                <a:gd name="connsiteX1122" fmla="*/ 480266 w 632196"/>
                <a:gd name="connsiteY1122" fmla="*/ 417484 h 531321"/>
                <a:gd name="connsiteX1123" fmla="*/ 473570 w 632196"/>
                <a:gd name="connsiteY1123" fmla="*/ 416560 h 531321"/>
                <a:gd name="connsiteX1124" fmla="*/ 466644 w 632196"/>
                <a:gd name="connsiteY1124" fmla="*/ 415636 h 531321"/>
                <a:gd name="connsiteX1125" fmla="*/ 459717 w 632196"/>
                <a:gd name="connsiteY1125" fmla="*/ 414944 h 531321"/>
                <a:gd name="connsiteX1126" fmla="*/ 531987 w 632196"/>
                <a:gd name="connsiteY1126" fmla="*/ 476596 h 531321"/>
                <a:gd name="connsiteX1127" fmla="*/ 530602 w 632196"/>
                <a:gd name="connsiteY1127" fmla="*/ 475211 h 531321"/>
                <a:gd name="connsiteX1128" fmla="*/ 524599 w 632196"/>
                <a:gd name="connsiteY1128" fmla="*/ 470362 h 531321"/>
                <a:gd name="connsiteX1129" fmla="*/ 517903 w 632196"/>
                <a:gd name="connsiteY1129" fmla="*/ 465282 h 531321"/>
                <a:gd name="connsiteX1130" fmla="*/ 510976 w 632196"/>
                <a:gd name="connsiteY1130" fmla="*/ 459971 h 531321"/>
                <a:gd name="connsiteX1131" fmla="*/ 504049 w 632196"/>
                <a:gd name="connsiteY1131" fmla="*/ 454660 h 531321"/>
                <a:gd name="connsiteX1132" fmla="*/ 490888 w 632196"/>
                <a:gd name="connsiteY1132" fmla="*/ 443115 h 531321"/>
                <a:gd name="connsiteX1133" fmla="*/ 504972 w 632196"/>
                <a:gd name="connsiteY1133" fmla="*/ 437111 h 531321"/>
                <a:gd name="connsiteX1134" fmla="*/ 510052 w 632196"/>
                <a:gd name="connsiteY1134" fmla="*/ 435033 h 531321"/>
                <a:gd name="connsiteX1135" fmla="*/ 515132 w 632196"/>
                <a:gd name="connsiteY1135" fmla="*/ 432724 h 531321"/>
                <a:gd name="connsiteX1136" fmla="*/ 520212 w 632196"/>
                <a:gd name="connsiteY1136" fmla="*/ 430645 h 531321"/>
                <a:gd name="connsiteX1137" fmla="*/ 525522 w 632196"/>
                <a:gd name="connsiteY1137" fmla="*/ 428567 h 531321"/>
                <a:gd name="connsiteX1138" fmla="*/ 529909 w 632196"/>
                <a:gd name="connsiteY1138" fmla="*/ 426720 h 531321"/>
                <a:gd name="connsiteX1139" fmla="*/ 527139 w 632196"/>
                <a:gd name="connsiteY1139" fmla="*/ 425565 h 531321"/>
                <a:gd name="connsiteX1140" fmla="*/ 523444 w 632196"/>
                <a:gd name="connsiteY1140" fmla="*/ 424411 h 531321"/>
                <a:gd name="connsiteX1141" fmla="*/ 519519 w 632196"/>
                <a:gd name="connsiteY1141" fmla="*/ 423256 h 531321"/>
                <a:gd name="connsiteX1142" fmla="*/ 516979 w 632196"/>
                <a:gd name="connsiteY1142" fmla="*/ 422795 h 531321"/>
                <a:gd name="connsiteX1143" fmla="*/ 513054 w 632196"/>
                <a:gd name="connsiteY1143" fmla="*/ 424411 h 531321"/>
                <a:gd name="connsiteX1144" fmla="*/ 507051 w 632196"/>
                <a:gd name="connsiteY1144" fmla="*/ 426951 h 531321"/>
                <a:gd name="connsiteX1145" fmla="*/ 501278 w 632196"/>
                <a:gd name="connsiteY1145" fmla="*/ 429491 h 531321"/>
                <a:gd name="connsiteX1146" fmla="*/ 495506 w 632196"/>
                <a:gd name="connsiteY1146" fmla="*/ 432031 h 531321"/>
                <a:gd name="connsiteX1147" fmla="*/ 489733 w 632196"/>
                <a:gd name="connsiteY1147" fmla="*/ 434571 h 531321"/>
                <a:gd name="connsiteX1148" fmla="*/ 483961 w 632196"/>
                <a:gd name="connsiteY1148" fmla="*/ 437111 h 531321"/>
                <a:gd name="connsiteX1149" fmla="*/ 480728 w 632196"/>
                <a:gd name="connsiteY1149" fmla="*/ 438496 h 531321"/>
                <a:gd name="connsiteX1150" fmla="*/ 484192 w 632196"/>
                <a:gd name="connsiteY1150" fmla="*/ 441960 h 531321"/>
                <a:gd name="connsiteX1151" fmla="*/ 489271 w 632196"/>
                <a:gd name="connsiteY1151" fmla="*/ 446809 h 531321"/>
                <a:gd name="connsiteX1152" fmla="*/ 494351 w 632196"/>
                <a:gd name="connsiteY1152" fmla="*/ 451889 h 531321"/>
                <a:gd name="connsiteX1153" fmla="*/ 499431 w 632196"/>
                <a:gd name="connsiteY1153" fmla="*/ 456969 h 531321"/>
                <a:gd name="connsiteX1154" fmla="*/ 504511 w 632196"/>
                <a:gd name="connsiteY1154" fmla="*/ 462280 h 531321"/>
                <a:gd name="connsiteX1155" fmla="*/ 509590 w 632196"/>
                <a:gd name="connsiteY1155" fmla="*/ 467591 h 531321"/>
                <a:gd name="connsiteX1156" fmla="*/ 513516 w 632196"/>
                <a:gd name="connsiteY1156" fmla="*/ 471747 h 531321"/>
                <a:gd name="connsiteX1157" fmla="*/ 516286 w 632196"/>
                <a:gd name="connsiteY1157" fmla="*/ 472440 h 531321"/>
                <a:gd name="connsiteX1158" fmla="*/ 524830 w 632196"/>
                <a:gd name="connsiteY1158" fmla="*/ 474749 h 531321"/>
                <a:gd name="connsiteX1159" fmla="*/ 528986 w 632196"/>
                <a:gd name="connsiteY1159" fmla="*/ 475904 h 531321"/>
                <a:gd name="connsiteX1160" fmla="*/ 531987 w 632196"/>
                <a:gd name="connsiteY1160" fmla="*/ 476596 h 531321"/>
                <a:gd name="connsiteX1161" fmla="*/ 331799 w 632196"/>
                <a:gd name="connsiteY1161" fmla="*/ 452120 h 531321"/>
                <a:gd name="connsiteX1162" fmla="*/ 342883 w 632196"/>
                <a:gd name="connsiteY1162" fmla="*/ 452351 h 531321"/>
                <a:gd name="connsiteX1163" fmla="*/ 385368 w 632196"/>
                <a:gd name="connsiteY1163" fmla="*/ 431338 h 531321"/>
                <a:gd name="connsiteX1164" fmla="*/ 346115 w 632196"/>
                <a:gd name="connsiteY1164" fmla="*/ 405015 h 531321"/>
                <a:gd name="connsiteX1165" fmla="*/ 342652 w 632196"/>
                <a:gd name="connsiteY1165" fmla="*/ 405015 h 531321"/>
                <a:gd name="connsiteX1166" fmla="*/ 376824 w 632196"/>
                <a:gd name="connsiteY1166" fmla="*/ 432955 h 531321"/>
                <a:gd name="connsiteX1167" fmla="*/ 331799 w 632196"/>
                <a:gd name="connsiteY1167" fmla="*/ 452120 h 531321"/>
                <a:gd name="connsiteX1168" fmla="*/ 502664 w 632196"/>
                <a:gd name="connsiteY1168" fmla="*/ 514235 h 531321"/>
                <a:gd name="connsiteX1169" fmla="*/ 500355 w 632196"/>
                <a:gd name="connsiteY1169" fmla="*/ 514696 h 531321"/>
                <a:gd name="connsiteX1170" fmla="*/ 493889 w 632196"/>
                <a:gd name="connsiteY1170" fmla="*/ 515851 h 531321"/>
                <a:gd name="connsiteX1171" fmla="*/ 487193 w 632196"/>
                <a:gd name="connsiteY1171" fmla="*/ 516775 h 531321"/>
                <a:gd name="connsiteX1172" fmla="*/ 480266 w 632196"/>
                <a:gd name="connsiteY1172" fmla="*/ 517929 h 531321"/>
                <a:gd name="connsiteX1173" fmla="*/ 473109 w 632196"/>
                <a:gd name="connsiteY1173" fmla="*/ 519084 h 531321"/>
                <a:gd name="connsiteX1174" fmla="*/ 465951 w 632196"/>
                <a:gd name="connsiteY1174" fmla="*/ 520238 h 531321"/>
                <a:gd name="connsiteX1175" fmla="*/ 458562 w 632196"/>
                <a:gd name="connsiteY1175" fmla="*/ 521393 h 531321"/>
                <a:gd name="connsiteX1176" fmla="*/ 451173 w 632196"/>
                <a:gd name="connsiteY1176" fmla="*/ 522547 h 531321"/>
                <a:gd name="connsiteX1177" fmla="*/ 443554 w 632196"/>
                <a:gd name="connsiteY1177" fmla="*/ 523702 h 531321"/>
                <a:gd name="connsiteX1178" fmla="*/ 435703 w 632196"/>
                <a:gd name="connsiteY1178" fmla="*/ 524625 h 531321"/>
                <a:gd name="connsiteX1179" fmla="*/ 427853 w 632196"/>
                <a:gd name="connsiteY1179" fmla="*/ 525780 h 531321"/>
                <a:gd name="connsiteX1180" fmla="*/ 419771 w 632196"/>
                <a:gd name="connsiteY1180" fmla="*/ 526935 h 531321"/>
                <a:gd name="connsiteX1181" fmla="*/ 411459 w 632196"/>
                <a:gd name="connsiteY1181" fmla="*/ 527858 h 531321"/>
                <a:gd name="connsiteX1182" fmla="*/ 408688 w 632196"/>
                <a:gd name="connsiteY1182" fmla="*/ 528320 h 531321"/>
                <a:gd name="connsiteX1183" fmla="*/ 408688 w 632196"/>
                <a:gd name="connsiteY1183" fmla="*/ 531322 h 531321"/>
                <a:gd name="connsiteX1184" fmla="*/ 410997 w 632196"/>
                <a:gd name="connsiteY1184" fmla="*/ 530860 h 531321"/>
                <a:gd name="connsiteX1185" fmla="*/ 420233 w 632196"/>
                <a:gd name="connsiteY1185" fmla="*/ 529475 h 531321"/>
                <a:gd name="connsiteX1186" fmla="*/ 429238 w 632196"/>
                <a:gd name="connsiteY1186" fmla="*/ 528089 h 531321"/>
                <a:gd name="connsiteX1187" fmla="*/ 438243 w 632196"/>
                <a:gd name="connsiteY1187" fmla="*/ 526704 h 531321"/>
                <a:gd name="connsiteX1188" fmla="*/ 447017 w 632196"/>
                <a:gd name="connsiteY1188" fmla="*/ 525087 h 531321"/>
                <a:gd name="connsiteX1189" fmla="*/ 455791 w 632196"/>
                <a:gd name="connsiteY1189" fmla="*/ 523702 h 531321"/>
                <a:gd name="connsiteX1190" fmla="*/ 464335 w 632196"/>
                <a:gd name="connsiteY1190" fmla="*/ 522085 h 531321"/>
                <a:gd name="connsiteX1191" fmla="*/ 472878 w 632196"/>
                <a:gd name="connsiteY1191" fmla="*/ 520469 h 531321"/>
                <a:gd name="connsiteX1192" fmla="*/ 481190 w 632196"/>
                <a:gd name="connsiteY1192" fmla="*/ 518853 h 531321"/>
                <a:gd name="connsiteX1193" fmla="*/ 489271 w 632196"/>
                <a:gd name="connsiteY1193" fmla="*/ 517236 h 531321"/>
                <a:gd name="connsiteX1194" fmla="*/ 497353 w 632196"/>
                <a:gd name="connsiteY1194" fmla="*/ 515620 h 531321"/>
                <a:gd name="connsiteX1195" fmla="*/ 502664 w 632196"/>
                <a:gd name="connsiteY1195" fmla="*/ 514235 h 531321"/>
                <a:gd name="connsiteX1196" fmla="*/ 531757 w 632196"/>
                <a:gd name="connsiteY1196" fmla="*/ 506845 h 531321"/>
                <a:gd name="connsiteX1197" fmla="*/ 533835 w 632196"/>
                <a:gd name="connsiteY1197" fmla="*/ 506153 h 531321"/>
                <a:gd name="connsiteX1198" fmla="*/ 536375 w 632196"/>
                <a:gd name="connsiteY1198" fmla="*/ 504536 h 531321"/>
                <a:gd name="connsiteX1199" fmla="*/ 537991 w 632196"/>
                <a:gd name="connsiteY1199" fmla="*/ 502689 h 531321"/>
                <a:gd name="connsiteX1200" fmla="*/ 538453 w 632196"/>
                <a:gd name="connsiteY1200" fmla="*/ 501073 h 531321"/>
                <a:gd name="connsiteX1201" fmla="*/ 538453 w 632196"/>
                <a:gd name="connsiteY1201" fmla="*/ 499456 h 531321"/>
                <a:gd name="connsiteX1202" fmla="*/ 537760 w 632196"/>
                <a:gd name="connsiteY1202" fmla="*/ 497840 h 531321"/>
                <a:gd name="connsiteX1203" fmla="*/ 536144 w 632196"/>
                <a:gd name="connsiteY1203" fmla="*/ 495762 h 531321"/>
                <a:gd name="connsiteX1204" fmla="*/ 532911 w 632196"/>
                <a:gd name="connsiteY1204" fmla="*/ 493684 h 531321"/>
                <a:gd name="connsiteX1205" fmla="*/ 527370 w 632196"/>
                <a:gd name="connsiteY1205" fmla="*/ 492067 h 531321"/>
                <a:gd name="connsiteX1206" fmla="*/ 522290 w 632196"/>
                <a:gd name="connsiteY1206" fmla="*/ 490451 h 531321"/>
                <a:gd name="connsiteX1207" fmla="*/ 516979 w 632196"/>
                <a:gd name="connsiteY1207" fmla="*/ 489065 h 531321"/>
                <a:gd name="connsiteX1208" fmla="*/ 511899 w 632196"/>
                <a:gd name="connsiteY1208" fmla="*/ 487911 h 531321"/>
                <a:gd name="connsiteX1209" fmla="*/ 506358 w 632196"/>
                <a:gd name="connsiteY1209" fmla="*/ 486525 h 531321"/>
                <a:gd name="connsiteX1210" fmla="*/ 501047 w 632196"/>
                <a:gd name="connsiteY1210" fmla="*/ 485371 h 531321"/>
                <a:gd name="connsiteX1211" fmla="*/ 495275 w 632196"/>
                <a:gd name="connsiteY1211" fmla="*/ 483985 h 531321"/>
                <a:gd name="connsiteX1212" fmla="*/ 489733 w 632196"/>
                <a:gd name="connsiteY1212" fmla="*/ 482831 h 531321"/>
                <a:gd name="connsiteX1213" fmla="*/ 483961 w 632196"/>
                <a:gd name="connsiteY1213" fmla="*/ 481676 h 531321"/>
                <a:gd name="connsiteX1214" fmla="*/ 477957 w 632196"/>
                <a:gd name="connsiteY1214" fmla="*/ 480753 h 531321"/>
                <a:gd name="connsiteX1215" fmla="*/ 471954 w 632196"/>
                <a:gd name="connsiteY1215" fmla="*/ 479598 h 531321"/>
                <a:gd name="connsiteX1216" fmla="*/ 465951 w 632196"/>
                <a:gd name="connsiteY1216" fmla="*/ 478675 h 531321"/>
                <a:gd name="connsiteX1217" fmla="*/ 459717 w 632196"/>
                <a:gd name="connsiteY1217" fmla="*/ 477751 h 531321"/>
                <a:gd name="connsiteX1218" fmla="*/ 453482 w 632196"/>
                <a:gd name="connsiteY1218" fmla="*/ 476827 h 531321"/>
                <a:gd name="connsiteX1219" fmla="*/ 447017 w 632196"/>
                <a:gd name="connsiteY1219" fmla="*/ 475904 h 531321"/>
                <a:gd name="connsiteX1220" fmla="*/ 440552 w 632196"/>
                <a:gd name="connsiteY1220" fmla="*/ 475211 h 531321"/>
                <a:gd name="connsiteX1221" fmla="*/ 434087 w 632196"/>
                <a:gd name="connsiteY1221" fmla="*/ 474518 h 531321"/>
                <a:gd name="connsiteX1222" fmla="*/ 427391 w 632196"/>
                <a:gd name="connsiteY1222" fmla="*/ 473825 h 531321"/>
                <a:gd name="connsiteX1223" fmla="*/ 420695 w 632196"/>
                <a:gd name="connsiteY1223" fmla="*/ 473133 h 531321"/>
                <a:gd name="connsiteX1224" fmla="*/ 413768 w 632196"/>
                <a:gd name="connsiteY1224" fmla="*/ 472440 h 531321"/>
                <a:gd name="connsiteX1225" fmla="*/ 406841 w 632196"/>
                <a:gd name="connsiteY1225" fmla="*/ 471747 h 531321"/>
                <a:gd name="connsiteX1226" fmla="*/ 399914 w 632196"/>
                <a:gd name="connsiteY1226" fmla="*/ 471285 h 531321"/>
                <a:gd name="connsiteX1227" fmla="*/ 392756 w 632196"/>
                <a:gd name="connsiteY1227" fmla="*/ 470824 h 531321"/>
                <a:gd name="connsiteX1228" fmla="*/ 385368 w 632196"/>
                <a:gd name="connsiteY1228" fmla="*/ 470362 h 531321"/>
                <a:gd name="connsiteX1229" fmla="*/ 377979 w 632196"/>
                <a:gd name="connsiteY1229" fmla="*/ 469900 h 531321"/>
                <a:gd name="connsiteX1230" fmla="*/ 370590 w 632196"/>
                <a:gd name="connsiteY1230" fmla="*/ 469669 h 531321"/>
                <a:gd name="connsiteX1231" fmla="*/ 363202 w 632196"/>
                <a:gd name="connsiteY1231" fmla="*/ 469207 h 531321"/>
                <a:gd name="connsiteX1232" fmla="*/ 355582 w 632196"/>
                <a:gd name="connsiteY1232" fmla="*/ 468976 h 531321"/>
                <a:gd name="connsiteX1233" fmla="*/ 347731 w 632196"/>
                <a:gd name="connsiteY1233" fmla="*/ 468745 h 531321"/>
                <a:gd name="connsiteX1234" fmla="*/ 339881 w 632196"/>
                <a:gd name="connsiteY1234" fmla="*/ 468515 h 531321"/>
                <a:gd name="connsiteX1235" fmla="*/ 332030 w 632196"/>
                <a:gd name="connsiteY1235" fmla="*/ 468515 h 531321"/>
                <a:gd name="connsiteX1236" fmla="*/ 324180 w 632196"/>
                <a:gd name="connsiteY1236" fmla="*/ 468284 h 531321"/>
                <a:gd name="connsiteX1237" fmla="*/ 316098 w 632196"/>
                <a:gd name="connsiteY1237" fmla="*/ 468284 h 531321"/>
                <a:gd name="connsiteX1238" fmla="*/ 308017 w 632196"/>
                <a:gd name="connsiteY1238" fmla="*/ 468284 h 531321"/>
                <a:gd name="connsiteX1239" fmla="*/ 299936 w 632196"/>
                <a:gd name="connsiteY1239" fmla="*/ 468515 h 531321"/>
                <a:gd name="connsiteX1240" fmla="*/ 292085 w 632196"/>
                <a:gd name="connsiteY1240" fmla="*/ 468515 h 531321"/>
                <a:gd name="connsiteX1241" fmla="*/ 284235 w 632196"/>
                <a:gd name="connsiteY1241" fmla="*/ 468745 h 531321"/>
                <a:gd name="connsiteX1242" fmla="*/ 276615 w 632196"/>
                <a:gd name="connsiteY1242" fmla="*/ 468976 h 531321"/>
                <a:gd name="connsiteX1243" fmla="*/ 268995 w 632196"/>
                <a:gd name="connsiteY1243" fmla="*/ 469207 h 531321"/>
                <a:gd name="connsiteX1244" fmla="*/ 261376 w 632196"/>
                <a:gd name="connsiteY1244" fmla="*/ 469669 h 531321"/>
                <a:gd name="connsiteX1245" fmla="*/ 253987 w 632196"/>
                <a:gd name="connsiteY1245" fmla="*/ 469900 h 531321"/>
                <a:gd name="connsiteX1246" fmla="*/ 246598 w 632196"/>
                <a:gd name="connsiteY1246" fmla="*/ 470362 h 531321"/>
                <a:gd name="connsiteX1247" fmla="*/ 239441 w 632196"/>
                <a:gd name="connsiteY1247" fmla="*/ 470824 h 531321"/>
                <a:gd name="connsiteX1248" fmla="*/ 232283 w 632196"/>
                <a:gd name="connsiteY1248" fmla="*/ 471285 h 531321"/>
                <a:gd name="connsiteX1249" fmla="*/ 225356 w 632196"/>
                <a:gd name="connsiteY1249" fmla="*/ 471747 h 531321"/>
                <a:gd name="connsiteX1250" fmla="*/ 218198 w 632196"/>
                <a:gd name="connsiteY1250" fmla="*/ 472440 h 531321"/>
                <a:gd name="connsiteX1251" fmla="*/ 211502 w 632196"/>
                <a:gd name="connsiteY1251" fmla="*/ 473133 h 531321"/>
                <a:gd name="connsiteX1252" fmla="*/ 204575 w 632196"/>
                <a:gd name="connsiteY1252" fmla="*/ 473825 h 531321"/>
                <a:gd name="connsiteX1253" fmla="*/ 197879 w 632196"/>
                <a:gd name="connsiteY1253" fmla="*/ 474518 h 531321"/>
                <a:gd name="connsiteX1254" fmla="*/ 191414 w 632196"/>
                <a:gd name="connsiteY1254" fmla="*/ 475211 h 531321"/>
                <a:gd name="connsiteX1255" fmla="*/ 184949 w 632196"/>
                <a:gd name="connsiteY1255" fmla="*/ 475904 h 531321"/>
                <a:gd name="connsiteX1256" fmla="*/ 178484 w 632196"/>
                <a:gd name="connsiteY1256" fmla="*/ 476827 h 531321"/>
                <a:gd name="connsiteX1257" fmla="*/ 172249 w 632196"/>
                <a:gd name="connsiteY1257" fmla="*/ 477751 h 531321"/>
                <a:gd name="connsiteX1258" fmla="*/ 166015 w 632196"/>
                <a:gd name="connsiteY1258" fmla="*/ 478675 h 531321"/>
                <a:gd name="connsiteX1259" fmla="*/ 160012 w 632196"/>
                <a:gd name="connsiteY1259" fmla="*/ 479598 h 531321"/>
                <a:gd name="connsiteX1260" fmla="*/ 154009 w 632196"/>
                <a:gd name="connsiteY1260" fmla="*/ 480753 h 531321"/>
                <a:gd name="connsiteX1261" fmla="*/ 148236 w 632196"/>
                <a:gd name="connsiteY1261" fmla="*/ 481676 h 531321"/>
                <a:gd name="connsiteX1262" fmla="*/ 142464 w 632196"/>
                <a:gd name="connsiteY1262" fmla="*/ 482831 h 531321"/>
                <a:gd name="connsiteX1263" fmla="*/ 136691 w 632196"/>
                <a:gd name="connsiteY1263" fmla="*/ 483985 h 531321"/>
                <a:gd name="connsiteX1264" fmla="*/ 131150 w 632196"/>
                <a:gd name="connsiteY1264" fmla="*/ 485371 h 531321"/>
                <a:gd name="connsiteX1265" fmla="*/ 125608 w 632196"/>
                <a:gd name="connsiteY1265" fmla="*/ 486525 h 531321"/>
                <a:gd name="connsiteX1266" fmla="*/ 120298 w 632196"/>
                <a:gd name="connsiteY1266" fmla="*/ 487911 h 531321"/>
                <a:gd name="connsiteX1267" fmla="*/ 114987 w 632196"/>
                <a:gd name="connsiteY1267" fmla="*/ 489065 h 531321"/>
                <a:gd name="connsiteX1268" fmla="*/ 109907 w 632196"/>
                <a:gd name="connsiteY1268" fmla="*/ 490451 h 531321"/>
                <a:gd name="connsiteX1269" fmla="*/ 104827 w 632196"/>
                <a:gd name="connsiteY1269" fmla="*/ 492067 h 531321"/>
                <a:gd name="connsiteX1270" fmla="*/ 99286 w 632196"/>
                <a:gd name="connsiteY1270" fmla="*/ 493684 h 531321"/>
                <a:gd name="connsiteX1271" fmla="*/ 96053 w 632196"/>
                <a:gd name="connsiteY1271" fmla="*/ 495762 h 531321"/>
                <a:gd name="connsiteX1272" fmla="*/ 94206 w 632196"/>
                <a:gd name="connsiteY1272" fmla="*/ 497840 h 531321"/>
                <a:gd name="connsiteX1273" fmla="*/ 93513 w 632196"/>
                <a:gd name="connsiteY1273" fmla="*/ 499456 h 531321"/>
                <a:gd name="connsiteX1274" fmla="*/ 93513 w 632196"/>
                <a:gd name="connsiteY1274" fmla="*/ 501073 h 531321"/>
                <a:gd name="connsiteX1275" fmla="*/ 94206 w 632196"/>
                <a:gd name="connsiteY1275" fmla="*/ 502689 h 531321"/>
                <a:gd name="connsiteX1276" fmla="*/ 95591 w 632196"/>
                <a:gd name="connsiteY1276" fmla="*/ 504536 h 531321"/>
                <a:gd name="connsiteX1277" fmla="*/ 98131 w 632196"/>
                <a:gd name="connsiteY1277" fmla="*/ 506153 h 531321"/>
                <a:gd name="connsiteX1278" fmla="*/ 100209 w 632196"/>
                <a:gd name="connsiteY1278" fmla="*/ 506845 h 531321"/>
                <a:gd name="connsiteX1279" fmla="*/ 114525 w 632196"/>
                <a:gd name="connsiteY1279" fmla="*/ 498533 h 531321"/>
                <a:gd name="connsiteX1280" fmla="*/ 118450 w 632196"/>
                <a:gd name="connsiteY1280" fmla="*/ 496455 h 531321"/>
                <a:gd name="connsiteX1281" fmla="*/ 122606 w 632196"/>
                <a:gd name="connsiteY1281" fmla="*/ 494838 h 531321"/>
                <a:gd name="connsiteX1282" fmla="*/ 126763 w 632196"/>
                <a:gd name="connsiteY1282" fmla="*/ 493222 h 531321"/>
                <a:gd name="connsiteX1283" fmla="*/ 131381 w 632196"/>
                <a:gd name="connsiteY1283" fmla="*/ 491605 h 531321"/>
                <a:gd name="connsiteX1284" fmla="*/ 136229 w 632196"/>
                <a:gd name="connsiteY1284" fmla="*/ 490451 h 531321"/>
                <a:gd name="connsiteX1285" fmla="*/ 141309 w 632196"/>
                <a:gd name="connsiteY1285" fmla="*/ 489065 h 531321"/>
                <a:gd name="connsiteX1286" fmla="*/ 146620 w 632196"/>
                <a:gd name="connsiteY1286" fmla="*/ 487911 h 531321"/>
                <a:gd name="connsiteX1287" fmla="*/ 152161 w 632196"/>
                <a:gd name="connsiteY1287" fmla="*/ 486987 h 531321"/>
                <a:gd name="connsiteX1288" fmla="*/ 157703 w 632196"/>
                <a:gd name="connsiteY1288" fmla="*/ 486064 h 531321"/>
                <a:gd name="connsiteX1289" fmla="*/ 163706 w 632196"/>
                <a:gd name="connsiteY1289" fmla="*/ 485140 h 531321"/>
                <a:gd name="connsiteX1290" fmla="*/ 169710 w 632196"/>
                <a:gd name="connsiteY1290" fmla="*/ 484447 h 531321"/>
                <a:gd name="connsiteX1291" fmla="*/ 176175 w 632196"/>
                <a:gd name="connsiteY1291" fmla="*/ 483755 h 531321"/>
                <a:gd name="connsiteX1292" fmla="*/ 182409 w 632196"/>
                <a:gd name="connsiteY1292" fmla="*/ 483062 h 531321"/>
                <a:gd name="connsiteX1293" fmla="*/ 189105 w 632196"/>
                <a:gd name="connsiteY1293" fmla="*/ 482369 h 531321"/>
                <a:gd name="connsiteX1294" fmla="*/ 195801 w 632196"/>
                <a:gd name="connsiteY1294" fmla="*/ 481907 h 531321"/>
                <a:gd name="connsiteX1295" fmla="*/ 202728 w 632196"/>
                <a:gd name="connsiteY1295" fmla="*/ 481445 h 531321"/>
                <a:gd name="connsiteX1296" fmla="*/ 209655 w 632196"/>
                <a:gd name="connsiteY1296" fmla="*/ 480984 h 531321"/>
                <a:gd name="connsiteX1297" fmla="*/ 216813 w 632196"/>
                <a:gd name="connsiteY1297" fmla="*/ 480753 h 531321"/>
                <a:gd name="connsiteX1298" fmla="*/ 224201 w 632196"/>
                <a:gd name="connsiteY1298" fmla="*/ 480522 h 531321"/>
                <a:gd name="connsiteX1299" fmla="*/ 231590 w 632196"/>
                <a:gd name="connsiteY1299" fmla="*/ 480060 h 531321"/>
                <a:gd name="connsiteX1300" fmla="*/ 238979 w 632196"/>
                <a:gd name="connsiteY1300" fmla="*/ 479829 h 531321"/>
                <a:gd name="connsiteX1301" fmla="*/ 246367 w 632196"/>
                <a:gd name="connsiteY1301" fmla="*/ 479598 h 531321"/>
                <a:gd name="connsiteX1302" fmla="*/ 253987 w 632196"/>
                <a:gd name="connsiteY1302" fmla="*/ 479367 h 531321"/>
                <a:gd name="connsiteX1303" fmla="*/ 261607 w 632196"/>
                <a:gd name="connsiteY1303" fmla="*/ 479367 h 531321"/>
                <a:gd name="connsiteX1304" fmla="*/ 269457 w 632196"/>
                <a:gd name="connsiteY1304" fmla="*/ 479136 h 531321"/>
                <a:gd name="connsiteX1305" fmla="*/ 277077 w 632196"/>
                <a:gd name="connsiteY1305" fmla="*/ 478905 h 531321"/>
                <a:gd name="connsiteX1306" fmla="*/ 284927 w 632196"/>
                <a:gd name="connsiteY1306" fmla="*/ 478675 h 531321"/>
                <a:gd name="connsiteX1307" fmla="*/ 292547 w 632196"/>
                <a:gd name="connsiteY1307" fmla="*/ 478675 h 531321"/>
                <a:gd name="connsiteX1308" fmla="*/ 300397 w 632196"/>
                <a:gd name="connsiteY1308" fmla="*/ 478444 h 531321"/>
                <a:gd name="connsiteX1309" fmla="*/ 308017 w 632196"/>
                <a:gd name="connsiteY1309" fmla="*/ 478213 h 531321"/>
                <a:gd name="connsiteX1310" fmla="*/ 316098 w 632196"/>
                <a:gd name="connsiteY1310" fmla="*/ 477982 h 531321"/>
                <a:gd name="connsiteX1311" fmla="*/ 323949 w 632196"/>
                <a:gd name="connsiteY1311" fmla="*/ 478213 h 531321"/>
                <a:gd name="connsiteX1312" fmla="*/ 331799 w 632196"/>
                <a:gd name="connsiteY1312" fmla="*/ 478444 h 531321"/>
                <a:gd name="connsiteX1313" fmla="*/ 339419 w 632196"/>
                <a:gd name="connsiteY1313" fmla="*/ 478675 h 531321"/>
                <a:gd name="connsiteX1314" fmla="*/ 347270 w 632196"/>
                <a:gd name="connsiteY1314" fmla="*/ 478675 h 531321"/>
                <a:gd name="connsiteX1315" fmla="*/ 355120 w 632196"/>
                <a:gd name="connsiteY1315" fmla="*/ 478905 h 531321"/>
                <a:gd name="connsiteX1316" fmla="*/ 362740 w 632196"/>
                <a:gd name="connsiteY1316" fmla="*/ 479136 h 531321"/>
                <a:gd name="connsiteX1317" fmla="*/ 370359 w 632196"/>
                <a:gd name="connsiteY1317" fmla="*/ 479367 h 531321"/>
                <a:gd name="connsiteX1318" fmla="*/ 377979 w 632196"/>
                <a:gd name="connsiteY1318" fmla="*/ 479367 h 531321"/>
                <a:gd name="connsiteX1319" fmla="*/ 385599 w 632196"/>
                <a:gd name="connsiteY1319" fmla="*/ 479598 h 531321"/>
                <a:gd name="connsiteX1320" fmla="*/ 393218 w 632196"/>
                <a:gd name="connsiteY1320" fmla="*/ 479829 h 531321"/>
                <a:gd name="connsiteX1321" fmla="*/ 400607 w 632196"/>
                <a:gd name="connsiteY1321" fmla="*/ 480060 h 531321"/>
                <a:gd name="connsiteX1322" fmla="*/ 407996 w 632196"/>
                <a:gd name="connsiteY1322" fmla="*/ 480522 h 531321"/>
                <a:gd name="connsiteX1323" fmla="*/ 415153 w 632196"/>
                <a:gd name="connsiteY1323" fmla="*/ 480753 h 531321"/>
                <a:gd name="connsiteX1324" fmla="*/ 422311 w 632196"/>
                <a:gd name="connsiteY1324" fmla="*/ 480984 h 531321"/>
                <a:gd name="connsiteX1325" fmla="*/ 429469 w 632196"/>
                <a:gd name="connsiteY1325" fmla="*/ 481445 h 531321"/>
                <a:gd name="connsiteX1326" fmla="*/ 436165 w 632196"/>
                <a:gd name="connsiteY1326" fmla="*/ 481907 h 531321"/>
                <a:gd name="connsiteX1327" fmla="*/ 443092 w 632196"/>
                <a:gd name="connsiteY1327" fmla="*/ 482369 h 531321"/>
                <a:gd name="connsiteX1328" fmla="*/ 449557 w 632196"/>
                <a:gd name="connsiteY1328" fmla="*/ 483062 h 531321"/>
                <a:gd name="connsiteX1329" fmla="*/ 456022 w 632196"/>
                <a:gd name="connsiteY1329" fmla="*/ 483755 h 531321"/>
                <a:gd name="connsiteX1330" fmla="*/ 462256 w 632196"/>
                <a:gd name="connsiteY1330" fmla="*/ 484447 h 531321"/>
                <a:gd name="connsiteX1331" fmla="*/ 468491 w 632196"/>
                <a:gd name="connsiteY1331" fmla="*/ 485140 h 531321"/>
                <a:gd name="connsiteX1332" fmla="*/ 474263 w 632196"/>
                <a:gd name="connsiteY1332" fmla="*/ 486064 h 531321"/>
                <a:gd name="connsiteX1333" fmla="*/ 480036 w 632196"/>
                <a:gd name="connsiteY1333" fmla="*/ 486987 h 531321"/>
                <a:gd name="connsiteX1334" fmla="*/ 485577 w 632196"/>
                <a:gd name="connsiteY1334" fmla="*/ 487911 h 531321"/>
                <a:gd name="connsiteX1335" fmla="*/ 490657 w 632196"/>
                <a:gd name="connsiteY1335" fmla="*/ 489065 h 531321"/>
                <a:gd name="connsiteX1336" fmla="*/ 495737 w 632196"/>
                <a:gd name="connsiteY1336" fmla="*/ 490451 h 531321"/>
                <a:gd name="connsiteX1337" fmla="*/ 500585 w 632196"/>
                <a:gd name="connsiteY1337" fmla="*/ 491605 h 531321"/>
                <a:gd name="connsiteX1338" fmla="*/ 505203 w 632196"/>
                <a:gd name="connsiteY1338" fmla="*/ 493222 h 531321"/>
                <a:gd name="connsiteX1339" fmla="*/ 509590 w 632196"/>
                <a:gd name="connsiteY1339" fmla="*/ 494838 h 531321"/>
                <a:gd name="connsiteX1340" fmla="*/ 513747 w 632196"/>
                <a:gd name="connsiteY1340" fmla="*/ 496455 h 531321"/>
                <a:gd name="connsiteX1341" fmla="*/ 517441 w 632196"/>
                <a:gd name="connsiteY1341" fmla="*/ 498533 h 531321"/>
                <a:gd name="connsiteX1342" fmla="*/ 531757 w 632196"/>
                <a:gd name="connsiteY1342" fmla="*/ 506845 h 531321"/>
                <a:gd name="connsiteX1343" fmla="*/ 129072 w 632196"/>
                <a:gd name="connsiteY1343" fmla="*/ 514235 h 531321"/>
                <a:gd name="connsiteX1344" fmla="*/ 129072 w 632196"/>
                <a:gd name="connsiteY1344" fmla="*/ 514235 h 531321"/>
                <a:gd name="connsiteX1345" fmla="*/ 135768 w 632196"/>
                <a:gd name="connsiteY1345" fmla="*/ 515851 h 531321"/>
                <a:gd name="connsiteX1346" fmla="*/ 142695 w 632196"/>
                <a:gd name="connsiteY1346" fmla="*/ 517236 h 531321"/>
                <a:gd name="connsiteX1347" fmla="*/ 149621 w 632196"/>
                <a:gd name="connsiteY1347" fmla="*/ 518622 h 531321"/>
                <a:gd name="connsiteX1348" fmla="*/ 156779 w 632196"/>
                <a:gd name="connsiteY1348" fmla="*/ 520007 h 531321"/>
                <a:gd name="connsiteX1349" fmla="*/ 163937 w 632196"/>
                <a:gd name="connsiteY1349" fmla="*/ 521393 h 531321"/>
                <a:gd name="connsiteX1350" fmla="*/ 171095 w 632196"/>
                <a:gd name="connsiteY1350" fmla="*/ 522778 h 531321"/>
                <a:gd name="connsiteX1351" fmla="*/ 178484 w 632196"/>
                <a:gd name="connsiteY1351" fmla="*/ 524164 h 531321"/>
                <a:gd name="connsiteX1352" fmla="*/ 186103 w 632196"/>
                <a:gd name="connsiteY1352" fmla="*/ 525318 h 531321"/>
                <a:gd name="connsiteX1353" fmla="*/ 193723 w 632196"/>
                <a:gd name="connsiteY1353" fmla="*/ 526704 h 531321"/>
                <a:gd name="connsiteX1354" fmla="*/ 202035 w 632196"/>
                <a:gd name="connsiteY1354" fmla="*/ 527858 h 531321"/>
                <a:gd name="connsiteX1355" fmla="*/ 202035 w 632196"/>
                <a:gd name="connsiteY1355" fmla="*/ 525549 h 531321"/>
                <a:gd name="connsiteX1356" fmla="*/ 200650 w 632196"/>
                <a:gd name="connsiteY1356" fmla="*/ 525318 h 531321"/>
                <a:gd name="connsiteX1357" fmla="*/ 193954 w 632196"/>
                <a:gd name="connsiteY1357" fmla="*/ 524395 h 531321"/>
                <a:gd name="connsiteX1358" fmla="*/ 187489 w 632196"/>
                <a:gd name="connsiteY1358" fmla="*/ 523471 h 531321"/>
                <a:gd name="connsiteX1359" fmla="*/ 181254 w 632196"/>
                <a:gd name="connsiteY1359" fmla="*/ 522547 h 531321"/>
                <a:gd name="connsiteX1360" fmla="*/ 175020 w 632196"/>
                <a:gd name="connsiteY1360" fmla="*/ 521624 h 531321"/>
                <a:gd name="connsiteX1361" fmla="*/ 168786 w 632196"/>
                <a:gd name="connsiteY1361" fmla="*/ 520700 h 531321"/>
                <a:gd name="connsiteX1362" fmla="*/ 162552 w 632196"/>
                <a:gd name="connsiteY1362" fmla="*/ 519776 h 531321"/>
                <a:gd name="connsiteX1363" fmla="*/ 156548 w 632196"/>
                <a:gd name="connsiteY1363" fmla="*/ 518622 h 531321"/>
                <a:gd name="connsiteX1364" fmla="*/ 150776 w 632196"/>
                <a:gd name="connsiteY1364" fmla="*/ 517698 h 531321"/>
                <a:gd name="connsiteX1365" fmla="*/ 145004 w 632196"/>
                <a:gd name="connsiteY1365" fmla="*/ 516775 h 531321"/>
                <a:gd name="connsiteX1366" fmla="*/ 139462 w 632196"/>
                <a:gd name="connsiteY1366" fmla="*/ 515851 h 531321"/>
                <a:gd name="connsiteX1367" fmla="*/ 133920 w 632196"/>
                <a:gd name="connsiteY1367" fmla="*/ 514927 h 531321"/>
                <a:gd name="connsiteX1368" fmla="*/ 129072 w 632196"/>
                <a:gd name="connsiteY1368" fmla="*/ 514235 h 531321"/>
                <a:gd name="connsiteX1369" fmla="*/ 316098 w 632196"/>
                <a:gd name="connsiteY1369" fmla="*/ 389313 h 531321"/>
                <a:gd name="connsiteX1370" fmla="*/ 326720 w 632196"/>
                <a:gd name="connsiteY1370" fmla="*/ 389313 h 531321"/>
                <a:gd name="connsiteX1371" fmla="*/ 337110 w 632196"/>
                <a:gd name="connsiteY1371" fmla="*/ 389544 h 531321"/>
                <a:gd name="connsiteX1372" fmla="*/ 347501 w 632196"/>
                <a:gd name="connsiteY1372" fmla="*/ 389544 h 531321"/>
                <a:gd name="connsiteX1373" fmla="*/ 357429 w 632196"/>
                <a:gd name="connsiteY1373" fmla="*/ 389775 h 531321"/>
                <a:gd name="connsiteX1374" fmla="*/ 367127 w 632196"/>
                <a:gd name="connsiteY1374" fmla="*/ 390005 h 531321"/>
                <a:gd name="connsiteX1375" fmla="*/ 376824 w 632196"/>
                <a:gd name="connsiteY1375" fmla="*/ 390467 h 531321"/>
                <a:gd name="connsiteX1376" fmla="*/ 386060 w 632196"/>
                <a:gd name="connsiteY1376" fmla="*/ 390698 h 531321"/>
                <a:gd name="connsiteX1377" fmla="*/ 395065 w 632196"/>
                <a:gd name="connsiteY1377" fmla="*/ 391160 h 531321"/>
                <a:gd name="connsiteX1378" fmla="*/ 404070 w 632196"/>
                <a:gd name="connsiteY1378" fmla="*/ 391622 h 531321"/>
                <a:gd name="connsiteX1379" fmla="*/ 412614 w 632196"/>
                <a:gd name="connsiteY1379" fmla="*/ 392084 h 531321"/>
                <a:gd name="connsiteX1380" fmla="*/ 421157 w 632196"/>
                <a:gd name="connsiteY1380" fmla="*/ 392545 h 531321"/>
                <a:gd name="connsiteX1381" fmla="*/ 429238 w 632196"/>
                <a:gd name="connsiteY1381" fmla="*/ 393007 h 531321"/>
                <a:gd name="connsiteX1382" fmla="*/ 437320 w 632196"/>
                <a:gd name="connsiteY1382" fmla="*/ 393700 h 531321"/>
                <a:gd name="connsiteX1383" fmla="*/ 445170 w 632196"/>
                <a:gd name="connsiteY1383" fmla="*/ 394393 h 531321"/>
                <a:gd name="connsiteX1384" fmla="*/ 452790 w 632196"/>
                <a:gd name="connsiteY1384" fmla="*/ 395085 h 531321"/>
                <a:gd name="connsiteX1385" fmla="*/ 460178 w 632196"/>
                <a:gd name="connsiteY1385" fmla="*/ 395778 h 531321"/>
                <a:gd name="connsiteX1386" fmla="*/ 467336 w 632196"/>
                <a:gd name="connsiteY1386" fmla="*/ 396702 h 531321"/>
                <a:gd name="connsiteX1387" fmla="*/ 474494 w 632196"/>
                <a:gd name="connsiteY1387" fmla="*/ 397625 h 531321"/>
                <a:gd name="connsiteX1388" fmla="*/ 481190 w 632196"/>
                <a:gd name="connsiteY1388" fmla="*/ 398549 h 531321"/>
                <a:gd name="connsiteX1389" fmla="*/ 487886 w 632196"/>
                <a:gd name="connsiteY1389" fmla="*/ 399473 h 531321"/>
                <a:gd name="connsiteX1390" fmla="*/ 494120 w 632196"/>
                <a:gd name="connsiteY1390" fmla="*/ 400396 h 531321"/>
                <a:gd name="connsiteX1391" fmla="*/ 500355 w 632196"/>
                <a:gd name="connsiteY1391" fmla="*/ 401551 h 531321"/>
                <a:gd name="connsiteX1392" fmla="*/ 506358 w 632196"/>
                <a:gd name="connsiteY1392" fmla="*/ 402475 h 531321"/>
                <a:gd name="connsiteX1393" fmla="*/ 512361 w 632196"/>
                <a:gd name="connsiteY1393" fmla="*/ 403629 h 531321"/>
                <a:gd name="connsiteX1394" fmla="*/ 517903 w 632196"/>
                <a:gd name="connsiteY1394" fmla="*/ 404784 h 531321"/>
                <a:gd name="connsiteX1395" fmla="*/ 523444 w 632196"/>
                <a:gd name="connsiteY1395" fmla="*/ 406169 h 531321"/>
                <a:gd name="connsiteX1396" fmla="*/ 528755 w 632196"/>
                <a:gd name="connsiteY1396" fmla="*/ 407324 h 531321"/>
                <a:gd name="connsiteX1397" fmla="*/ 533835 w 632196"/>
                <a:gd name="connsiteY1397" fmla="*/ 408709 h 531321"/>
                <a:gd name="connsiteX1398" fmla="*/ 538914 w 632196"/>
                <a:gd name="connsiteY1398" fmla="*/ 410095 h 531321"/>
                <a:gd name="connsiteX1399" fmla="*/ 543532 w 632196"/>
                <a:gd name="connsiteY1399" fmla="*/ 411480 h 531321"/>
                <a:gd name="connsiteX1400" fmla="*/ 548150 w 632196"/>
                <a:gd name="connsiteY1400" fmla="*/ 412865 h 531321"/>
                <a:gd name="connsiteX1401" fmla="*/ 552076 w 632196"/>
                <a:gd name="connsiteY1401" fmla="*/ 414251 h 531321"/>
                <a:gd name="connsiteX1402" fmla="*/ 555770 w 632196"/>
                <a:gd name="connsiteY1402" fmla="*/ 414713 h 531321"/>
                <a:gd name="connsiteX1403" fmla="*/ 557155 w 632196"/>
                <a:gd name="connsiteY1403" fmla="*/ 414251 h 531321"/>
                <a:gd name="connsiteX1404" fmla="*/ 557617 w 632196"/>
                <a:gd name="connsiteY1404" fmla="*/ 414020 h 531321"/>
                <a:gd name="connsiteX1405" fmla="*/ 558079 w 632196"/>
                <a:gd name="connsiteY1405" fmla="*/ 412865 h 531321"/>
                <a:gd name="connsiteX1406" fmla="*/ 558079 w 632196"/>
                <a:gd name="connsiteY1406" fmla="*/ 411018 h 531321"/>
                <a:gd name="connsiteX1407" fmla="*/ 557386 w 632196"/>
                <a:gd name="connsiteY1407" fmla="*/ 408709 h 531321"/>
                <a:gd name="connsiteX1408" fmla="*/ 555770 w 632196"/>
                <a:gd name="connsiteY1408" fmla="*/ 406400 h 531321"/>
                <a:gd name="connsiteX1409" fmla="*/ 553923 w 632196"/>
                <a:gd name="connsiteY1409" fmla="*/ 404784 h 531321"/>
                <a:gd name="connsiteX1410" fmla="*/ 549305 w 632196"/>
                <a:gd name="connsiteY1410" fmla="*/ 403629 h 531321"/>
                <a:gd name="connsiteX1411" fmla="*/ 543071 w 632196"/>
                <a:gd name="connsiteY1411" fmla="*/ 402475 h 531321"/>
                <a:gd name="connsiteX1412" fmla="*/ 536605 w 632196"/>
                <a:gd name="connsiteY1412" fmla="*/ 401089 h 531321"/>
                <a:gd name="connsiteX1413" fmla="*/ 530371 w 632196"/>
                <a:gd name="connsiteY1413" fmla="*/ 399935 h 531321"/>
                <a:gd name="connsiteX1414" fmla="*/ 523675 w 632196"/>
                <a:gd name="connsiteY1414" fmla="*/ 398780 h 531321"/>
                <a:gd name="connsiteX1415" fmla="*/ 517210 w 632196"/>
                <a:gd name="connsiteY1415" fmla="*/ 397625 h 531321"/>
                <a:gd name="connsiteX1416" fmla="*/ 510514 w 632196"/>
                <a:gd name="connsiteY1416" fmla="*/ 396471 h 531321"/>
                <a:gd name="connsiteX1417" fmla="*/ 503587 w 632196"/>
                <a:gd name="connsiteY1417" fmla="*/ 395547 h 531321"/>
                <a:gd name="connsiteX1418" fmla="*/ 496660 w 632196"/>
                <a:gd name="connsiteY1418" fmla="*/ 394393 h 531321"/>
                <a:gd name="connsiteX1419" fmla="*/ 489733 w 632196"/>
                <a:gd name="connsiteY1419" fmla="*/ 393469 h 531321"/>
                <a:gd name="connsiteX1420" fmla="*/ 482806 w 632196"/>
                <a:gd name="connsiteY1420" fmla="*/ 392545 h 531321"/>
                <a:gd name="connsiteX1421" fmla="*/ 475649 w 632196"/>
                <a:gd name="connsiteY1421" fmla="*/ 391853 h 531321"/>
                <a:gd name="connsiteX1422" fmla="*/ 468260 w 632196"/>
                <a:gd name="connsiteY1422" fmla="*/ 390929 h 531321"/>
                <a:gd name="connsiteX1423" fmla="*/ 461102 w 632196"/>
                <a:gd name="connsiteY1423" fmla="*/ 390236 h 531321"/>
                <a:gd name="connsiteX1424" fmla="*/ 453482 w 632196"/>
                <a:gd name="connsiteY1424" fmla="*/ 389313 h 531321"/>
                <a:gd name="connsiteX1425" fmla="*/ 446094 w 632196"/>
                <a:gd name="connsiteY1425" fmla="*/ 388620 h 531321"/>
                <a:gd name="connsiteX1426" fmla="*/ 438474 w 632196"/>
                <a:gd name="connsiteY1426" fmla="*/ 388158 h 531321"/>
                <a:gd name="connsiteX1427" fmla="*/ 430854 w 632196"/>
                <a:gd name="connsiteY1427" fmla="*/ 387465 h 531321"/>
                <a:gd name="connsiteX1428" fmla="*/ 423004 w 632196"/>
                <a:gd name="connsiteY1428" fmla="*/ 386773 h 531321"/>
                <a:gd name="connsiteX1429" fmla="*/ 415153 w 632196"/>
                <a:gd name="connsiteY1429" fmla="*/ 386311 h 531321"/>
                <a:gd name="connsiteX1430" fmla="*/ 407303 w 632196"/>
                <a:gd name="connsiteY1430" fmla="*/ 385849 h 531321"/>
                <a:gd name="connsiteX1431" fmla="*/ 399222 w 632196"/>
                <a:gd name="connsiteY1431" fmla="*/ 385387 h 531321"/>
                <a:gd name="connsiteX1432" fmla="*/ 391140 w 632196"/>
                <a:gd name="connsiteY1432" fmla="*/ 384925 h 531321"/>
                <a:gd name="connsiteX1433" fmla="*/ 383059 w 632196"/>
                <a:gd name="connsiteY1433" fmla="*/ 384464 h 531321"/>
                <a:gd name="connsiteX1434" fmla="*/ 374746 w 632196"/>
                <a:gd name="connsiteY1434" fmla="*/ 384002 h 531321"/>
                <a:gd name="connsiteX1435" fmla="*/ 366434 w 632196"/>
                <a:gd name="connsiteY1435" fmla="*/ 383771 h 531321"/>
                <a:gd name="connsiteX1436" fmla="*/ 357891 w 632196"/>
                <a:gd name="connsiteY1436" fmla="*/ 383540 h 531321"/>
                <a:gd name="connsiteX1437" fmla="*/ 349348 w 632196"/>
                <a:gd name="connsiteY1437" fmla="*/ 383309 h 531321"/>
                <a:gd name="connsiteX1438" fmla="*/ 340804 w 632196"/>
                <a:gd name="connsiteY1438" fmla="*/ 383078 h 531321"/>
                <a:gd name="connsiteX1439" fmla="*/ 332261 w 632196"/>
                <a:gd name="connsiteY1439" fmla="*/ 382847 h 531321"/>
                <a:gd name="connsiteX1440" fmla="*/ 323487 w 632196"/>
                <a:gd name="connsiteY1440" fmla="*/ 382616 h 531321"/>
                <a:gd name="connsiteX1441" fmla="*/ 314713 w 632196"/>
                <a:gd name="connsiteY1441" fmla="*/ 382385 h 531321"/>
                <a:gd name="connsiteX1442" fmla="*/ 306170 w 632196"/>
                <a:gd name="connsiteY1442" fmla="*/ 382616 h 531321"/>
                <a:gd name="connsiteX1443" fmla="*/ 297396 w 632196"/>
                <a:gd name="connsiteY1443" fmla="*/ 382847 h 531321"/>
                <a:gd name="connsiteX1444" fmla="*/ 288853 w 632196"/>
                <a:gd name="connsiteY1444" fmla="*/ 383078 h 531321"/>
                <a:gd name="connsiteX1445" fmla="*/ 280309 w 632196"/>
                <a:gd name="connsiteY1445" fmla="*/ 383309 h 531321"/>
                <a:gd name="connsiteX1446" fmla="*/ 271766 w 632196"/>
                <a:gd name="connsiteY1446" fmla="*/ 383540 h 531321"/>
                <a:gd name="connsiteX1447" fmla="*/ 263454 w 632196"/>
                <a:gd name="connsiteY1447" fmla="*/ 383771 h 531321"/>
                <a:gd name="connsiteX1448" fmla="*/ 255142 w 632196"/>
                <a:gd name="connsiteY1448" fmla="*/ 384002 h 531321"/>
                <a:gd name="connsiteX1449" fmla="*/ 247060 w 632196"/>
                <a:gd name="connsiteY1449" fmla="*/ 384464 h 531321"/>
                <a:gd name="connsiteX1450" fmla="*/ 238979 w 632196"/>
                <a:gd name="connsiteY1450" fmla="*/ 384925 h 531321"/>
                <a:gd name="connsiteX1451" fmla="*/ 230897 w 632196"/>
                <a:gd name="connsiteY1451" fmla="*/ 385387 h 531321"/>
                <a:gd name="connsiteX1452" fmla="*/ 223047 w 632196"/>
                <a:gd name="connsiteY1452" fmla="*/ 385849 h 531321"/>
                <a:gd name="connsiteX1453" fmla="*/ 215196 w 632196"/>
                <a:gd name="connsiteY1453" fmla="*/ 386311 h 531321"/>
                <a:gd name="connsiteX1454" fmla="*/ 207577 w 632196"/>
                <a:gd name="connsiteY1454" fmla="*/ 386773 h 531321"/>
                <a:gd name="connsiteX1455" fmla="*/ 199726 w 632196"/>
                <a:gd name="connsiteY1455" fmla="*/ 387465 h 531321"/>
                <a:gd name="connsiteX1456" fmla="*/ 192337 w 632196"/>
                <a:gd name="connsiteY1456" fmla="*/ 388158 h 531321"/>
                <a:gd name="connsiteX1457" fmla="*/ 184718 w 632196"/>
                <a:gd name="connsiteY1457" fmla="*/ 388620 h 531321"/>
                <a:gd name="connsiteX1458" fmla="*/ 177329 w 632196"/>
                <a:gd name="connsiteY1458" fmla="*/ 389313 h 531321"/>
                <a:gd name="connsiteX1459" fmla="*/ 170171 w 632196"/>
                <a:gd name="connsiteY1459" fmla="*/ 390236 h 531321"/>
                <a:gd name="connsiteX1460" fmla="*/ 162783 w 632196"/>
                <a:gd name="connsiteY1460" fmla="*/ 390929 h 531321"/>
                <a:gd name="connsiteX1461" fmla="*/ 155625 w 632196"/>
                <a:gd name="connsiteY1461" fmla="*/ 391853 h 531321"/>
                <a:gd name="connsiteX1462" fmla="*/ 148698 w 632196"/>
                <a:gd name="connsiteY1462" fmla="*/ 392545 h 531321"/>
                <a:gd name="connsiteX1463" fmla="*/ 141771 w 632196"/>
                <a:gd name="connsiteY1463" fmla="*/ 393469 h 531321"/>
                <a:gd name="connsiteX1464" fmla="*/ 134844 w 632196"/>
                <a:gd name="connsiteY1464" fmla="*/ 394393 h 531321"/>
                <a:gd name="connsiteX1465" fmla="*/ 128148 w 632196"/>
                <a:gd name="connsiteY1465" fmla="*/ 395547 h 531321"/>
                <a:gd name="connsiteX1466" fmla="*/ 121452 w 632196"/>
                <a:gd name="connsiteY1466" fmla="*/ 396471 h 531321"/>
                <a:gd name="connsiteX1467" fmla="*/ 114756 w 632196"/>
                <a:gd name="connsiteY1467" fmla="*/ 397625 h 531321"/>
                <a:gd name="connsiteX1468" fmla="*/ 108060 w 632196"/>
                <a:gd name="connsiteY1468" fmla="*/ 398780 h 531321"/>
                <a:gd name="connsiteX1469" fmla="*/ 101826 w 632196"/>
                <a:gd name="connsiteY1469" fmla="*/ 399935 h 531321"/>
                <a:gd name="connsiteX1470" fmla="*/ 95361 w 632196"/>
                <a:gd name="connsiteY1470" fmla="*/ 401089 h 531321"/>
                <a:gd name="connsiteX1471" fmla="*/ 89126 w 632196"/>
                <a:gd name="connsiteY1471" fmla="*/ 402475 h 531321"/>
                <a:gd name="connsiteX1472" fmla="*/ 82892 w 632196"/>
                <a:gd name="connsiteY1472" fmla="*/ 403629 h 531321"/>
                <a:gd name="connsiteX1473" fmla="*/ 78043 w 632196"/>
                <a:gd name="connsiteY1473" fmla="*/ 404784 h 531321"/>
                <a:gd name="connsiteX1474" fmla="*/ 76196 w 632196"/>
                <a:gd name="connsiteY1474" fmla="*/ 406400 h 531321"/>
                <a:gd name="connsiteX1475" fmla="*/ 74580 w 632196"/>
                <a:gd name="connsiteY1475" fmla="*/ 408709 h 531321"/>
                <a:gd name="connsiteX1476" fmla="*/ 73887 w 632196"/>
                <a:gd name="connsiteY1476" fmla="*/ 411018 h 531321"/>
                <a:gd name="connsiteX1477" fmla="*/ 73887 w 632196"/>
                <a:gd name="connsiteY1477" fmla="*/ 412865 h 531321"/>
                <a:gd name="connsiteX1478" fmla="*/ 74349 w 632196"/>
                <a:gd name="connsiteY1478" fmla="*/ 413789 h 531321"/>
                <a:gd name="connsiteX1479" fmla="*/ 74811 w 632196"/>
                <a:gd name="connsiteY1479" fmla="*/ 414482 h 531321"/>
                <a:gd name="connsiteX1480" fmla="*/ 76196 w 632196"/>
                <a:gd name="connsiteY1480" fmla="*/ 414713 h 531321"/>
                <a:gd name="connsiteX1481" fmla="*/ 79890 w 632196"/>
                <a:gd name="connsiteY1481" fmla="*/ 414251 h 531321"/>
                <a:gd name="connsiteX1482" fmla="*/ 83816 w 632196"/>
                <a:gd name="connsiteY1482" fmla="*/ 412865 h 531321"/>
                <a:gd name="connsiteX1483" fmla="*/ 88434 w 632196"/>
                <a:gd name="connsiteY1483" fmla="*/ 411480 h 531321"/>
                <a:gd name="connsiteX1484" fmla="*/ 93283 w 632196"/>
                <a:gd name="connsiteY1484" fmla="*/ 410095 h 531321"/>
                <a:gd name="connsiteX1485" fmla="*/ 98131 w 632196"/>
                <a:gd name="connsiteY1485" fmla="*/ 408709 h 531321"/>
                <a:gd name="connsiteX1486" fmla="*/ 103211 w 632196"/>
                <a:gd name="connsiteY1486" fmla="*/ 407324 h 531321"/>
                <a:gd name="connsiteX1487" fmla="*/ 108522 w 632196"/>
                <a:gd name="connsiteY1487" fmla="*/ 406169 h 531321"/>
                <a:gd name="connsiteX1488" fmla="*/ 114063 w 632196"/>
                <a:gd name="connsiteY1488" fmla="*/ 404784 h 531321"/>
                <a:gd name="connsiteX1489" fmla="*/ 119836 w 632196"/>
                <a:gd name="connsiteY1489" fmla="*/ 403629 h 531321"/>
                <a:gd name="connsiteX1490" fmla="*/ 125608 w 632196"/>
                <a:gd name="connsiteY1490" fmla="*/ 402475 h 531321"/>
                <a:gd name="connsiteX1491" fmla="*/ 131611 w 632196"/>
                <a:gd name="connsiteY1491" fmla="*/ 401551 h 531321"/>
                <a:gd name="connsiteX1492" fmla="*/ 137846 w 632196"/>
                <a:gd name="connsiteY1492" fmla="*/ 400396 h 531321"/>
                <a:gd name="connsiteX1493" fmla="*/ 144311 w 632196"/>
                <a:gd name="connsiteY1493" fmla="*/ 399473 h 531321"/>
                <a:gd name="connsiteX1494" fmla="*/ 151007 w 632196"/>
                <a:gd name="connsiteY1494" fmla="*/ 398549 h 531321"/>
                <a:gd name="connsiteX1495" fmla="*/ 157703 w 632196"/>
                <a:gd name="connsiteY1495" fmla="*/ 397625 h 531321"/>
                <a:gd name="connsiteX1496" fmla="*/ 164630 w 632196"/>
                <a:gd name="connsiteY1496" fmla="*/ 396702 h 531321"/>
                <a:gd name="connsiteX1497" fmla="*/ 171788 w 632196"/>
                <a:gd name="connsiteY1497" fmla="*/ 395778 h 531321"/>
                <a:gd name="connsiteX1498" fmla="*/ 179407 w 632196"/>
                <a:gd name="connsiteY1498" fmla="*/ 395085 h 531321"/>
                <a:gd name="connsiteX1499" fmla="*/ 186796 w 632196"/>
                <a:gd name="connsiteY1499" fmla="*/ 394393 h 531321"/>
                <a:gd name="connsiteX1500" fmla="*/ 194646 w 632196"/>
                <a:gd name="connsiteY1500" fmla="*/ 393700 h 531321"/>
                <a:gd name="connsiteX1501" fmla="*/ 202728 w 632196"/>
                <a:gd name="connsiteY1501" fmla="*/ 393007 h 531321"/>
                <a:gd name="connsiteX1502" fmla="*/ 211040 w 632196"/>
                <a:gd name="connsiteY1502" fmla="*/ 392545 h 531321"/>
                <a:gd name="connsiteX1503" fmla="*/ 219352 w 632196"/>
                <a:gd name="connsiteY1503" fmla="*/ 392084 h 531321"/>
                <a:gd name="connsiteX1504" fmla="*/ 228127 w 632196"/>
                <a:gd name="connsiteY1504" fmla="*/ 391622 h 531321"/>
                <a:gd name="connsiteX1505" fmla="*/ 236901 w 632196"/>
                <a:gd name="connsiteY1505" fmla="*/ 391160 h 531321"/>
                <a:gd name="connsiteX1506" fmla="*/ 246137 w 632196"/>
                <a:gd name="connsiteY1506" fmla="*/ 390698 h 531321"/>
                <a:gd name="connsiteX1507" fmla="*/ 255372 w 632196"/>
                <a:gd name="connsiteY1507" fmla="*/ 390467 h 531321"/>
                <a:gd name="connsiteX1508" fmla="*/ 264839 w 632196"/>
                <a:gd name="connsiteY1508" fmla="*/ 390005 h 531321"/>
                <a:gd name="connsiteX1509" fmla="*/ 274768 w 632196"/>
                <a:gd name="connsiteY1509" fmla="*/ 389775 h 531321"/>
                <a:gd name="connsiteX1510" fmla="*/ 284696 w 632196"/>
                <a:gd name="connsiteY1510" fmla="*/ 389544 h 531321"/>
                <a:gd name="connsiteX1511" fmla="*/ 294856 w 632196"/>
                <a:gd name="connsiteY1511" fmla="*/ 389544 h 531321"/>
                <a:gd name="connsiteX1512" fmla="*/ 305246 w 632196"/>
                <a:gd name="connsiteY1512" fmla="*/ 389313 h 531321"/>
                <a:gd name="connsiteX1513" fmla="*/ 316098 w 632196"/>
                <a:gd name="connsiteY1513" fmla="*/ 389313 h 531321"/>
                <a:gd name="connsiteX1514" fmla="*/ 463180 w 632196"/>
                <a:gd name="connsiteY1514" fmla="*/ 307802 h 531321"/>
                <a:gd name="connsiteX1515" fmla="*/ 463873 w 632196"/>
                <a:gd name="connsiteY1515" fmla="*/ 305955 h 531321"/>
                <a:gd name="connsiteX1516" fmla="*/ 463873 w 632196"/>
                <a:gd name="connsiteY1516" fmla="*/ 304107 h 531321"/>
                <a:gd name="connsiteX1517" fmla="*/ 463642 w 632196"/>
                <a:gd name="connsiteY1517" fmla="*/ 302260 h 531321"/>
                <a:gd name="connsiteX1518" fmla="*/ 462949 w 632196"/>
                <a:gd name="connsiteY1518" fmla="*/ 300644 h 531321"/>
                <a:gd name="connsiteX1519" fmla="*/ 462256 w 632196"/>
                <a:gd name="connsiteY1519" fmla="*/ 299027 h 531321"/>
                <a:gd name="connsiteX1520" fmla="*/ 461102 w 632196"/>
                <a:gd name="connsiteY1520" fmla="*/ 297873 h 531321"/>
                <a:gd name="connsiteX1521" fmla="*/ 459717 w 632196"/>
                <a:gd name="connsiteY1521" fmla="*/ 296718 h 531321"/>
                <a:gd name="connsiteX1522" fmla="*/ 458100 w 632196"/>
                <a:gd name="connsiteY1522" fmla="*/ 296025 h 531321"/>
                <a:gd name="connsiteX1523" fmla="*/ 456484 w 632196"/>
                <a:gd name="connsiteY1523" fmla="*/ 295564 h 531321"/>
                <a:gd name="connsiteX1524" fmla="*/ 454868 w 632196"/>
                <a:gd name="connsiteY1524" fmla="*/ 295564 h 531321"/>
                <a:gd name="connsiteX1525" fmla="*/ 453021 w 632196"/>
                <a:gd name="connsiteY1525" fmla="*/ 295795 h 531321"/>
                <a:gd name="connsiteX1526" fmla="*/ 451404 w 632196"/>
                <a:gd name="connsiteY1526" fmla="*/ 296487 h 531321"/>
                <a:gd name="connsiteX1527" fmla="*/ 450019 w 632196"/>
                <a:gd name="connsiteY1527" fmla="*/ 297411 h 531321"/>
                <a:gd name="connsiteX1528" fmla="*/ 448634 w 632196"/>
                <a:gd name="connsiteY1528" fmla="*/ 298565 h 531321"/>
                <a:gd name="connsiteX1529" fmla="*/ 447479 w 632196"/>
                <a:gd name="connsiteY1529" fmla="*/ 300182 h 531321"/>
                <a:gd name="connsiteX1530" fmla="*/ 446786 w 632196"/>
                <a:gd name="connsiteY1530" fmla="*/ 302029 h 531321"/>
                <a:gd name="connsiteX1531" fmla="*/ 446325 w 632196"/>
                <a:gd name="connsiteY1531" fmla="*/ 303876 h 531321"/>
                <a:gd name="connsiteX1532" fmla="*/ 446094 w 632196"/>
                <a:gd name="connsiteY1532" fmla="*/ 305724 h 531321"/>
                <a:gd name="connsiteX1533" fmla="*/ 446325 w 632196"/>
                <a:gd name="connsiteY1533" fmla="*/ 307571 h 531321"/>
                <a:gd name="connsiteX1534" fmla="*/ 447017 w 632196"/>
                <a:gd name="connsiteY1534" fmla="*/ 309187 h 531321"/>
                <a:gd name="connsiteX1535" fmla="*/ 447710 w 632196"/>
                <a:gd name="connsiteY1535" fmla="*/ 310804 h 531321"/>
                <a:gd name="connsiteX1536" fmla="*/ 448864 w 632196"/>
                <a:gd name="connsiteY1536" fmla="*/ 311958 h 531321"/>
                <a:gd name="connsiteX1537" fmla="*/ 450250 w 632196"/>
                <a:gd name="connsiteY1537" fmla="*/ 313113 h 531321"/>
                <a:gd name="connsiteX1538" fmla="*/ 451866 w 632196"/>
                <a:gd name="connsiteY1538" fmla="*/ 313805 h 531321"/>
                <a:gd name="connsiteX1539" fmla="*/ 453482 w 632196"/>
                <a:gd name="connsiteY1539" fmla="*/ 314267 h 531321"/>
                <a:gd name="connsiteX1540" fmla="*/ 455099 w 632196"/>
                <a:gd name="connsiteY1540" fmla="*/ 314267 h 531321"/>
                <a:gd name="connsiteX1541" fmla="*/ 456946 w 632196"/>
                <a:gd name="connsiteY1541" fmla="*/ 314036 h 531321"/>
                <a:gd name="connsiteX1542" fmla="*/ 458562 w 632196"/>
                <a:gd name="connsiteY1542" fmla="*/ 313344 h 531321"/>
                <a:gd name="connsiteX1543" fmla="*/ 459948 w 632196"/>
                <a:gd name="connsiteY1543" fmla="*/ 312420 h 531321"/>
                <a:gd name="connsiteX1544" fmla="*/ 461333 w 632196"/>
                <a:gd name="connsiteY1544" fmla="*/ 311265 h 531321"/>
                <a:gd name="connsiteX1545" fmla="*/ 462487 w 632196"/>
                <a:gd name="connsiteY1545" fmla="*/ 309649 h 531321"/>
                <a:gd name="connsiteX1546" fmla="*/ 463180 w 632196"/>
                <a:gd name="connsiteY1546" fmla="*/ 307802 h 531321"/>
                <a:gd name="connsiteX1547" fmla="*/ 577012 w 632196"/>
                <a:gd name="connsiteY1547" fmla="*/ 326505 h 531321"/>
                <a:gd name="connsiteX1548" fmla="*/ 576089 w 632196"/>
                <a:gd name="connsiteY1548" fmla="*/ 328584 h 531321"/>
                <a:gd name="connsiteX1549" fmla="*/ 575396 w 632196"/>
                <a:gd name="connsiteY1549" fmla="*/ 330662 h 531321"/>
                <a:gd name="connsiteX1550" fmla="*/ 574934 w 632196"/>
                <a:gd name="connsiteY1550" fmla="*/ 332509 h 531321"/>
                <a:gd name="connsiteX1551" fmla="*/ 574934 w 632196"/>
                <a:gd name="connsiteY1551" fmla="*/ 334356 h 531321"/>
                <a:gd name="connsiteX1552" fmla="*/ 575396 w 632196"/>
                <a:gd name="connsiteY1552" fmla="*/ 335742 h 531321"/>
                <a:gd name="connsiteX1553" fmla="*/ 575858 w 632196"/>
                <a:gd name="connsiteY1553" fmla="*/ 336896 h 531321"/>
                <a:gd name="connsiteX1554" fmla="*/ 576320 w 632196"/>
                <a:gd name="connsiteY1554" fmla="*/ 337820 h 531321"/>
                <a:gd name="connsiteX1555" fmla="*/ 577243 w 632196"/>
                <a:gd name="connsiteY1555" fmla="*/ 338513 h 531321"/>
                <a:gd name="connsiteX1556" fmla="*/ 578167 w 632196"/>
                <a:gd name="connsiteY1556" fmla="*/ 338744 h 531321"/>
                <a:gd name="connsiteX1557" fmla="*/ 579091 w 632196"/>
                <a:gd name="connsiteY1557" fmla="*/ 338975 h 531321"/>
                <a:gd name="connsiteX1558" fmla="*/ 580476 w 632196"/>
                <a:gd name="connsiteY1558" fmla="*/ 338975 h 531321"/>
                <a:gd name="connsiteX1559" fmla="*/ 581861 w 632196"/>
                <a:gd name="connsiteY1559" fmla="*/ 338744 h 531321"/>
                <a:gd name="connsiteX1560" fmla="*/ 583478 w 632196"/>
                <a:gd name="connsiteY1560" fmla="*/ 337820 h 531321"/>
                <a:gd name="connsiteX1561" fmla="*/ 585094 w 632196"/>
                <a:gd name="connsiteY1561" fmla="*/ 336896 h 531321"/>
                <a:gd name="connsiteX1562" fmla="*/ 586479 w 632196"/>
                <a:gd name="connsiteY1562" fmla="*/ 335280 h 531321"/>
                <a:gd name="connsiteX1563" fmla="*/ 587865 w 632196"/>
                <a:gd name="connsiteY1563" fmla="*/ 333433 h 531321"/>
                <a:gd name="connsiteX1564" fmla="*/ 589019 w 632196"/>
                <a:gd name="connsiteY1564" fmla="*/ 331585 h 531321"/>
                <a:gd name="connsiteX1565" fmla="*/ 589712 w 632196"/>
                <a:gd name="connsiteY1565" fmla="*/ 329507 h 531321"/>
                <a:gd name="connsiteX1566" fmla="*/ 589943 w 632196"/>
                <a:gd name="connsiteY1566" fmla="*/ 327660 h 531321"/>
                <a:gd name="connsiteX1567" fmla="*/ 589943 w 632196"/>
                <a:gd name="connsiteY1567" fmla="*/ 325813 h 531321"/>
                <a:gd name="connsiteX1568" fmla="*/ 589712 w 632196"/>
                <a:gd name="connsiteY1568" fmla="*/ 324427 h 531321"/>
                <a:gd name="connsiteX1569" fmla="*/ 589250 w 632196"/>
                <a:gd name="connsiteY1569" fmla="*/ 323273 h 531321"/>
                <a:gd name="connsiteX1570" fmla="*/ 588557 w 632196"/>
                <a:gd name="connsiteY1570" fmla="*/ 322349 h 531321"/>
                <a:gd name="connsiteX1571" fmla="*/ 587865 w 632196"/>
                <a:gd name="connsiteY1571" fmla="*/ 321656 h 531321"/>
                <a:gd name="connsiteX1572" fmla="*/ 586941 w 632196"/>
                <a:gd name="connsiteY1572" fmla="*/ 321195 h 531321"/>
                <a:gd name="connsiteX1573" fmla="*/ 585787 w 632196"/>
                <a:gd name="connsiteY1573" fmla="*/ 321195 h 531321"/>
                <a:gd name="connsiteX1574" fmla="*/ 584632 w 632196"/>
                <a:gd name="connsiteY1574" fmla="*/ 321195 h 531321"/>
                <a:gd name="connsiteX1575" fmla="*/ 583016 w 632196"/>
                <a:gd name="connsiteY1575" fmla="*/ 321425 h 531321"/>
                <a:gd name="connsiteX1576" fmla="*/ 581630 w 632196"/>
                <a:gd name="connsiteY1576" fmla="*/ 322349 h 531321"/>
                <a:gd name="connsiteX1577" fmla="*/ 580014 w 632196"/>
                <a:gd name="connsiteY1577" fmla="*/ 323273 h 531321"/>
                <a:gd name="connsiteX1578" fmla="*/ 578398 w 632196"/>
                <a:gd name="connsiteY1578" fmla="*/ 324889 h 531321"/>
                <a:gd name="connsiteX1579" fmla="*/ 577012 w 632196"/>
                <a:gd name="connsiteY1579" fmla="*/ 326505 h 531321"/>
                <a:gd name="connsiteX1580" fmla="*/ 535682 w 632196"/>
                <a:gd name="connsiteY1580" fmla="*/ 312651 h 531321"/>
                <a:gd name="connsiteX1581" fmla="*/ 534989 w 632196"/>
                <a:gd name="connsiteY1581" fmla="*/ 315653 h 531321"/>
                <a:gd name="connsiteX1582" fmla="*/ 535451 w 632196"/>
                <a:gd name="connsiteY1582" fmla="*/ 320040 h 531321"/>
                <a:gd name="connsiteX1583" fmla="*/ 537067 w 632196"/>
                <a:gd name="connsiteY1583" fmla="*/ 323042 h 531321"/>
                <a:gd name="connsiteX1584" fmla="*/ 539376 w 632196"/>
                <a:gd name="connsiteY1584" fmla="*/ 325351 h 531321"/>
                <a:gd name="connsiteX1585" fmla="*/ 543071 w 632196"/>
                <a:gd name="connsiteY1585" fmla="*/ 327198 h 531321"/>
                <a:gd name="connsiteX1586" fmla="*/ 547458 w 632196"/>
                <a:gd name="connsiteY1586" fmla="*/ 328353 h 531321"/>
                <a:gd name="connsiteX1587" fmla="*/ 552537 w 632196"/>
                <a:gd name="connsiteY1587" fmla="*/ 328584 h 531321"/>
                <a:gd name="connsiteX1588" fmla="*/ 554846 w 632196"/>
                <a:gd name="connsiteY1588" fmla="*/ 328122 h 531321"/>
                <a:gd name="connsiteX1589" fmla="*/ 554846 w 632196"/>
                <a:gd name="connsiteY1589" fmla="*/ 328122 h 531321"/>
                <a:gd name="connsiteX1590" fmla="*/ 552999 w 632196"/>
                <a:gd name="connsiteY1590" fmla="*/ 327198 h 531321"/>
                <a:gd name="connsiteX1591" fmla="*/ 549997 w 632196"/>
                <a:gd name="connsiteY1591" fmla="*/ 325582 h 531321"/>
                <a:gd name="connsiteX1592" fmla="*/ 547227 w 632196"/>
                <a:gd name="connsiteY1592" fmla="*/ 323965 h 531321"/>
                <a:gd name="connsiteX1593" fmla="*/ 544687 w 632196"/>
                <a:gd name="connsiteY1593" fmla="*/ 322118 h 531321"/>
                <a:gd name="connsiteX1594" fmla="*/ 542609 w 632196"/>
                <a:gd name="connsiteY1594" fmla="*/ 320271 h 531321"/>
                <a:gd name="connsiteX1595" fmla="*/ 540762 w 632196"/>
                <a:gd name="connsiteY1595" fmla="*/ 318655 h 531321"/>
                <a:gd name="connsiteX1596" fmla="*/ 539145 w 632196"/>
                <a:gd name="connsiteY1596" fmla="*/ 316807 h 531321"/>
                <a:gd name="connsiteX1597" fmla="*/ 535682 w 632196"/>
                <a:gd name="connsiteY1597" fmla="*/ 312651 h 531321"/>
                <a:gd name="connsiteX1598" fmla="*/ 540069 w 632196"/>
                <a:gd name="connsiteY1598" fmla="*/ 300875 h 531321"/>
                <a:gd name="connsiteX1599" fmla="*/ 548843 w 632196"/>
                <a:gd name="connsiteY1599" fmla="*/ 308956 h 531321"/>
                <a:gd name="connsiteX1600" fmla="*/ 550921 w 632196"/>
                <a:gd name="connsiteY1600" fmla="*/ 310111 h 531321"/>
                <a:gd name="connsiteX1601" fmla="*/ 552999 w 632196"/>
                <a:gd name="connsiteY1601" fmla="*/ 310804 h 531321"/>
                <a:gd name="connsiteX1602" fmla="*/ 555077 w 632196"/>
                <a:gd name="connsiteY1602" fmla="*/ 311265 h 531321"/>
                <a:gd name="connsiteX1603" fmla="*/ 557617 w 632196"/>
                <a:gd name="connsiteY1603" fmla="*/ 311265 h 531321"/>
                <a:gd name="connsiteX1604" fmla="*/ 560388 w 632196"/>
                <a:gd name="connsiteY1604" fmla="*/ 311035 h 531321"/>
                <a:gd name="connsiteX1605" fmla="*/ 563390 w 632196"/>
                <a:gd name="connsiteY1605" fmla="*/ 310573 h 531321"/>
                <a:gd name="connsiteX1606" fmla="*/ 564313 w 632196"/>
                <a:gd name="connsiteY1606" fmla="*/ 310342 h 531321"/>
                <a:gd name="connsiteX1607" fmla="*/ 564544 w 632196"/>
                <a:gd name="connsiteY1607" fmla="*/ 310111 h 531321"/>
                <a:gd name="connsiteX1608" fmla="*/ 565006 w 632196"/>
                <a:gd name="connsiteY1608" fmla="*/ 308956 h 531321"/>
                <a:gd name="connsiteX1609" fmla="*/ 565237 w 632196"/>
                <a:gd name="connsiteY1609" fmla="*/ 308033 h 531321"/>
                <a:gd name="connsiteX1610" fmla="*/ 565006 w 632196"/>
                <a:gd name="connsiteY1610" fmla="*/ 307340 h 531321"/>
                <a:gd name="connsiteX1611" fmla="*/ 564544 w 632196"/>
                <a:gd name="connsiteY1611" fmla="*/ 306185 h 531321"/>
                <a:gd name="connsiteX1612" fmla="*/ 563620 w 632196"/>
                <a:gd name="connsiteY1612" fmla="*/ 304800 h 531321"/>
                <a:gd name="connsiteX1613" fmla="*/ 562235 w 632196"/>
                <a:gd name="connsiteY1613" fmla="*/ 303184 h 531321"/>
                <a:gd name="connsiteX1614" fmla="*/ 561081 w 632196"/>
                <a:gd name="connsiteY1614" fmla="*/ 301798 h 531321"/>
                <a:gd name="connsiteX1615" fmla="*/ 556924 w 632196"/>
                <a:gd name="connsiteY1615" fmla="*/ 299258 h 531321"/>
                <a:gd name="connsiteX1616" fmla="*/ 552537 w 632196"/>
                <a:gd name="connsiteY1616" fmla="*/ 297642 h 531321"/>
                <a:gd name="connsiteX1617" fmla="*/ 548612 w 632196"/>
                <a:gd name="connsiteY1617" fmla="*/ 297180 h 531321"/>
                <a:gd name="connsiteX1618" fmla="*/ 545149 w 632196"/>
                <a:gd name="connsiteY1618" fmla="*/ 297642 h 531321"/>
                <a:gd name="connsiteX1619" fmla="*/ 542378 w 632196"/>
                <a:gd name="connsiteY1619" fmla="*/ 299027 h 531321"/>
                <a:gd name="connsiteX1620" fmla="*/ 540069 w 632196"/>
                <a:gd name="connsiteY1620" fmla="*/ 300875 h 531321"/>
                <a:gd name="connsiteX1621" fmla="*/ 613494 w 632196"/>
                <a:gd name="connsiteY1621" fmla="*/ 291407 h 531321"/>
                <a:gd name="connsiteX1622" fmla="*/ 614187 w 632196"/>
                <a:gd name="connsiteY1622" fmla="*/ 287713 h 531321"/>
                <a:gd name="connsiteX1623" fmla="*/ 613725 w 632196"/>
                <a:gd name="connsiteY1623" fmla="*/ 285635 h 531321"/>
                <a:gd name="connsiteX1624" fmla="*/ 612802 w 632196"/>
                <a:gd name="connsiteY1624" fmla="*/ 284249 h 531321"/>
                <a:gd name="connsiteX1625" fmla="*/ 611416 w 632196"/>
                <a:gd name="connsiteY1625" fmla="*/ 283095 h 531321"/>
                <a:gd name="connsiteX1626" fmla="*/ 609338 w 632196"/>
                <a:gd name="connsiteY1626" fmla="*/ 282402 h 531321"/>
                <a:gd name="connsiteX1627" fmla="*/ 606336 w 632196"/>
                <a:gd name="connsiteY1627" fmla="*/ 282402 h 531321"/>
                <a:gd name="connsiteX1628" fmla="*/ 602411 w 632196"/>
                <a:gd name="connsiteY1628" fmla="*/ 283556 h 531321"/>
                <a:gd name="connsiteX1629" fmla="*/ 597562 w 632196"/>
                <a:gd name="connsiteY1629" fmla="*/ 286327 h 531321"/>
                <a:gd name="connsiteX1630" fmla="*/ 595253 w 632196"/>
                <a:gd name="connsiteY1630" fmla="*/ 288175 h 531321"/>
                <a:gd name="connsiteX1631" fmla="*/ 593175 w 632196"/>
                <a:gd name="connsiteY1631" fmla="*/ 290022 h 531321"/>
                <a:gd name="connsiteX1632" fmla="*/ 591097 w 632196"/>
                <a:gd name="connsiteY1632" fmla="*/ 292100 h 531321"/>
                <a:gd name="connsiteX1633" fmla="*/ 589712 w 632196"/>
                <a:gd name="connsiteY1633" fmla="*/ 294409 h 531321"/>
                <a:gd name="connsiteX1634" fmla="*/ 588326 w 632196"/>
                <a:gd name="connsiteY1634" fmla="*/ 297180 h 531321"/>
                <a:gd name="connsiteX1635" fmla="*/ 587403 w 632196"/>
                <a:gd name="connsiteY1635" fmla="*/ 300413 h 531321"/>
                <a:gd name="connsiteX1636" fmla="*/ 587172 w 632196"/>
                <a:gd name="connsiteY1636" fmla="*/ 301798 h 531321"/>
                <a:gd name="connsiteX1637" fmla="*/ 587865 w 632196"/>
                <a:gd name="connsiteY1637" fmla="*/ 301798 h 531321"/>
                <a:gd name="connsiteX1638" fmla="*/ 591097 w 632196"/>
                <a:gd name="connsiteY1638" fmla="*/ 302491 h 531321"/>
                <a:gd name="connsiteX1639" fmla="*/ 594099 w 632196"/>
                <a:gd name="connsiteY1639" fmla="*/ 303415 h 531321"/>
                <a:gd name="connsiteX1640" fmla="*/ 597101 w 632196"/>
                <a:gd name="connsiteY1640" fmla="*/ 305031 h 531321"/>
                <a:gd name="connsiteX1641" fmla="*/ 599640 w 632196"/>
                <a:gd name="connsiteY1641" fmla="*/ 306647 h 531321"/>
                <a:gd name="connsiteX1642" fmla="*/ 601257 w 632196"/>
                <a:gd name="connsiteY1642" fmla="*/ 305955 h 531321"/>
                <a:gd name="connsiteX1643" fmla="*/ 604951 w 632196"/>
                <a:gd name="connsiteY1643" fmla="*/ 303876 h 531321"/>
                <a:gd name="connsiteX1644" fmla="*/ 607722 w 632196"/>
                <a:gd name="connsiteY1644" fmla="*/ 301798 h 531321"/>
                <a:gd name="connsiteX1645" fmla="*/ 609569 w 632196"/>
                <a:gd name="connsiteY1645" fmla="*/ 299951 h 531321"/>
                <a:gd name="connsiteX1646" fmla="*/ 611185 w 632196"/>
                <a:gd name="connsiteY1646" fmla="*/ 297873 h 531321"/>
                <a:gd name="connsiteX1647" fmla="*/ 612109 w 632196"/>
                <a:gd name="connsiteY1647" fmla="*/ 295795 h 531321"/>
                <a:gd name="connsiteX1648" fmla="*/ 613032 w 632196"/>
                <a:gd name="connsiteY1648" fmla="*/ 293716 h 531321"/>
                <a:gd name="connsiteX1649" fmla="*/ 613494 w 632196"/>
                <a:gd name="connsiteY1649" fmla="*/ 291407 h 531321"/>
                <a:gd name="connsiteX1650" fmla="*/ 303861 w 632196"/>
                <a:gd name="connsiteY1650" fmla="*/ 363451 h 531321"/>
                <a:gd name="connsiteX1651" fmla="*/ 308017 w 632196"/>
                <a:gd name="connsiteY1651" fmla="*/ 363220 h 531321"/>
                <a:gd name="connsiteX1652" fmla="*/ 311942 w 632196"/>
                <a:gd name="connsiteY1652" fmla="*/ 362989 h 531321"/>
                <a:gd name="connsiteX1653" fmla="*/ 316098 w 632196"/>
                <a:gd name="connsiteY1653" fmla="*/ 362989 h 531321"/>
                <a:gd name="connsiteX1654" fmla="*/ 320024 w 632196"/>
                <a:gd name="connsiteY1654" fmla="*/ 362989 h 531321"/>
                <a:gd name="connsiteX1655" fmla="*/ 324180 w 632196"/>
                <a:gd name="connsiteY1655" fmla="*/ 363220 h 531321"/>
                <a:gd name="connsiteX1656" fmla="*/ 328336 w 632196"/>
                <a:gd name="connsiteY1656" fmla="*/ 363451 h 531321"/>
                <a:gd name="connsiteX1657" fmla="*/ 332723 w 632196"/>
                <a:gd name="connsiteY1657" fmla="*/ 363682 h 531321"/>
                <a:gd name="connsiteX1658" fmla="*/ 337341 w 632196"/>
                <a:gd name="connsiteY1658" fmla="*/ 363913 h 531321"/>
                <a:gd name="connsiteX1659" fmla="*/ 339188 w 632196"/>
                <a:gd name="connsiteY1659" fmla="*/ 364144 h 531321"/>
                <a:gd name="connsiteX1660" fmla="*/ 337341 w 632196"/>
                <a:gd name="connsiteY1660" fmla="*/ 362296 h 531321"/>
                <a:gd name="connsiteX1661" fmla="*/ 333647 w 632196"/>
                <a:gd name="connsiteY1661" fmla="*/ 359064 h 531321"/>
                <a:gd name="connsiteX1662" fmla="*/ 329491 w 632196"/>
                <a:gd name="connsiteY1662" fmla="*/ 356293 h 531321"/>
                <a:gd name="connsiteX1663" fmla="*/ 324873 w 632196"/>
                <a:gd name="connsiteY1663" fmla="*/ 353984 h 531321"/>
                <a:gd name="connsiteX1664" fmla="*/ 320024 w 632196"/>
                <a:gd name="connsiteY1664" fmla="*/ 351675 h 531321"/>
                <a:gd name="connsiteX1665" fmla="*/ 316098 w 632196"/>
                <a:gd name="connsiteY1665" fmla="*/ 350520 h 531321"/>
                <a:gd name="connsiteX1666" fmla="*/ 312173 w 632196"/>
                <a:gd name="connsiteY1666" fmla="*/ 351675 h 531321"/>
                <a:gd name="connsiteX1667" fmla="*/ 307093 w 632196"/>
                <a:gd name="connsiteY1667" fmla="*/ 353984 h 531321"/>
                <a:gd name="connsiteX1668" fmla="*/ 302476 w 632196"/>
                <a:gd name="connsiteY1668" fmla="*/ 356293 h 531321"/>
                <a:gd name="connsiteX1669" fmla="*/ 298319 w 632196"/>
                <a:gd name="connsiteY1669" fmla="*/ 359064 h 531321"/>
                <a:gd name="connsiteX1670" fmla="*/ 294625 w 632196"/>
                <a:gd name="connsiteY1670" fmla="*/ 362296 h 531321"/>
                <a:gd name="connsiteX1671" fmla="*/ 293009 w 632196"/>
                <a:gd name="connsiteY1671" fmla="*/ 364144 h 531321"/>
                <a:gd name="connsiteX1672" fmla="*/ 294856 w 632196"/>
                <a:gd name="connsiteY1672" fmla="*/ 363913 h 531321"/>
                <a:gd name="connsiteX1673" fmla="*/ 299474 w 632196"/>
                <a:gd name="connsiteY1673" fmla="*/ 363682 h 531321"/>
                <a:gd name="connsiteX1674" fmla="*/ 303861 w 632196"/>
                <a:gd name="connsiteY1674" fmla="*/ 363451 h 531321"/>
                <a:gd name="connsiteX1675" fmla="*/ 448403 w 632196"/>
                <a:gd name="connsiteY1675" fmla="*/ 370840 h 531321"/>
                <a:gd name="connsiteX1676" fmla="*/ 447710 w 632196"/>
                <a:gd name="connsiteY1676" fmla="*/ 369916 h 531321"/>
                <a:gd name="connsiteX1677" fmla="*/ 444708 w 632196"/>
                <a:gd name="connsiteY1677" fmla="*/ 366684 h 531321"/>
                <a:gd name="connsiteX1678" fmla="*/ 441707 w 632196"/>
                <a:gd name="connsiteY1678" fmla="*/ 363451 h 531321"/>
                <a:gd name="connsiteX1679" fmla="*/ 439859 w 632196"/>
                <a:gd name="connsiteY1679" fmla="*/ 361373 h 531321"/>
                <a:gd name="connsiteX1680" fmla="*/ 431778 w 632196"/>
                <a:gd name="connsiteY1680" fmla="*/ 366222 h 531321"/>
                <a:gd name="connsiteX1681" fmla="*/ 427391 w 632196"/>
                <a:gd name="connsiteY1681" fmla="*/ 368762 h 531321"/>
                <a:gd name="connsiteX1682" fmla="*/ 426698 w 632196"/>
                <a:gd name="connsiteY1682" fmla="*/ 369224 h 531321"/>
                <a:gd name="connsiteX1683" fmla="*/ 428084 w 632196"/>
                <a:gd name="connsiteY1683" fmla="*/ 369224 h 531321"/>
                <a:gd name="connsiteX1684" fmla="*/ 435241 w 632196"/>
                <a:gd name="connsiteY1684" fmla="*/ 369916 h 531321"/>
                <a:gd name="connsiteX1685" fmla="*/ 442630 w 632196"/>
                <a:gd name="connsiteY1685" fmla="*/ 370378 h 531321"/>
                <a:gd name="connsiteX1686" fmla="*/ 448403 w 632196"/>
                <a:gd name="connsiteY1686" fmla="*/ 370840 h 531321"/>
                <a:gd name="connsiteX1687" fmla="*/ 565468 w 632196"/>
                <a:gd name="connsiteY1687" fmla="*/ 374073 h 531321"/>
                <a:gd name="connsiteX1688" fmla="*/ 565698 w 632196"/>
                <a:gd name="connsiteY1688" fmla="*/ 372225 h 531321"/>
                <a:gd name="connsiteX1689" fmla="*/ 565698 w 632196"/>
                <a:gd name="connsiteY1689" fmla="*/ 372225 h 531321"/>
                <a:gd name="connsiteX1690" fmla="*/ 565698 w 632196"/>
                <a:gd name="connsiteY1690" fmla="*/ 372225 h 531321"/>
                <a:gd name="connsiteX1691" fmla="*/ 560388 w 632196"/>
                <a:gd name="connsiteY1691" fmla="*/ 373611 h 531321"/>
                <a:gd name="connsiteX1692" fmla="*/ 555308 w 632196"/>
                <a:gd name="connsiteY1692" fmla="*/ 375458 h 531321"/>
                <a:gd name="connsiteX1693" fmla="*/ 549997 w 632196"/>
                <a:gd name="connsiteY1693" fmla="*/ 377536 h 531321"/>
                <a:gd name="connsiteX1694" fmla="*/ 544456 w 632196"/>
                <a:gd name="connsiteY1694" fmla="*/ 380307 h 531321"/>
                <a:gd name="connsiteX1695" fmla="*/ 541685 w 632196"/>
                <a:gd name="connsiteY1695" fmla="*/ 381924 h 531321"/>
                <a:gd name="connsiteX1696" fmla="*/ 545380 w 632196"/>
                <a:gd name="connsiteY1696" fmla="*/ 382616 h 531321"/>
                <a:gd name="connsiteX1697" fmla="*/ 549767 w 632196"/>
                <a:gd name="connsiteY1697" fmla="*/ 383771 h 531321"/>
                <a:gd name="connsiteX1698" fmla="*/ 554154 w 632196"/>
                <a:gd name="connsiteY1698" fmla="*/ 385156 h 531321"/>
                <a:gd name="connsiteX1699" fmla="*/ 557386 w 632196"/>
                <a:gd name="connsiteY1699" fmla="*/ 386542 h 531321"/>
                <a:gd name="connsiteX1700" fmla="*/ 559233 w 632196"/>
                <a:gd name="connsiteY1700" fmla="*/ 384464 h 531321"/>
                <a:gd name="connsiteX1701" fmla="*/ 562466 w 632196"/>
                <a:gd name="connsiteY1701" fmla="*/ 380076 h 531321"/>
                <a:gd name="connsiteX1702" fmla="*/ 564313 w 632196"/>
                <a:gd name="connsiteY1702" fmla="*/ 376844 h 531321"/>
                <a:gd name="connsiteX1703" fmla="*/ 565468 w 632196"/>
                <a:gd name="connsiteY1703" fmla="*/ 374073 h 531321"/>
                <a:gd name="connsiteX1704" fmla="*/ 570316 w 632196"/>
                <a:gd name="connsiteY1704" fmla="*/ 274320 h 531321"/>
                <a:gd name="connsiteX1705" fmla="*/ 570778 w 632196"/>
                <a:gd name="connsiteY1705" fmla="*/ 273858 h 531321"/>
                <a:gd name="connsiteX1706" fmla="*/ 573780 w 632196"/>
                <a:gd name="connsiteY1706" fmla="*/ 270625 h 531321"/>
                <a:gd name="connsiteX1707" fmla="*/ 576551 w 632196"/>
                <a:gd name="connsiteY1707" fmla="*/ 266469 h 531321"/>
                <a:gd name="connsiteX1708" fmla="*/ 579552 w 632196"/>
                <a:gd name="connsiteY1708" fmla="*/ 258156 h 531321"/>
                <a:gd name="connsiteX1709" fmla="*/ 582092 w 632196"/>
                <a:gd name="connsiteY1709" fmla="*/ 249613 h 531321"/>
                <a:gd name="connsiteX1710" fmla="*/ 583708 w 632196"/>
                <a:gd name="connsiteY1710" fmla="*/ 241531 h 531321"/>
                <a:gd name="connsiteX1711" fmla="*/ 584863 w 632196"/>
                <a:gd name="connsiteY1711" fmla="*/ 234142 h 531321"/>
                <a:gd name="connsiteX1712" fmla="*/ 585094 w 632196"/>
                <a:gd name="connsiteY1712" fmla="*/ 226984 h 531321"/>
                <a:gd name="connsiteX1713" fmla="*/ 585094 w 632196"/>
                <a:gd name="connsiteY1713" fmla="*/ 220287 h 531321"/>
                <a:gd name="connsiteX1714" fmla="*/ 584170 w 632196"/>
                <a:gd name="connsiteY1714" fmla="*/ 214053 h 531321"/>
                <a:gd name="connsiteX1715" fmla="*/ 583016 w 632196"/>
                <a:gd name="connsiteY1715" fmla="*/ 208280 h 531321"/>
                <a:gd name="connsiteX1716" fmla="*/ 581169 w 632196"/>
                <a:gd name="connsiteY1716" fmla="*/ 202738 h 531321"/>
                <a:gd name="connsiteX1717" fmla="*/ 578860 w 632196"/>
                <a:gd name="connsiteY1717" fmla="*/ 197427 h 531321"/>
                <a:gd name="connsiteX1718" fmla="*/ 576320 w 632196"/>
                <a:gd name="connsiteY1718" fmla="*/ 192578 h 531321"/>
                <a:gd name="connsiteX1719" fmla="*/ 573087 w 632196"/>
                <a:gd name="connsiteY1719" fmla="*/ 187960 h 531321"/>
                <a:gd name="connsiteX1720" fmla="*/ 571471 w 632196"/>
                <a:gd name="connsiteY1720" fmla="*/ 185882 h 531321"/>
                <a:gd name="connsiteX1721" fmla="*/ 572164 w 632196"/>
                <a:gd name="connsiteY1721" fmla="*/ 190962 h 531321"/>
                <a:gd name="connsiteX1722" fmla="*/ 572625 w 632196"/>
                <a:gd name="connsiteY1722" fmla="*/ 197658 h 531321"/>
                <a:gd name="connsiteX1723" fmla="*/ 572856 w 632196"/>
                <a:gd name="connsiteY1723" fmla="*/ 204124 h 531321"/>
                <a:gd name="connsiteX1724" fmla="*/ 572625 w 632196"/>
                <a:gd name="connsiteY1724" fmla="*/ 210589 h 531321"/>
                <a:gd name="connsiteX1725" fmla="*/ 570316 w 632196"/>
                <a:gd name="connsiteY1725" fmla="*/ 274320 h 531321"/>
                <a:gd name="connsiteX1726" fmla="*/ 566391 w 632196"/>
                <a:gd name="connsiteY1726" fmla="*/ 277091 h 531321"/>
                <a:gd name="connsiteX1727" fmla="*/ 559926 w 632196"/>
                <a:gd name="connsiteY1727" fmla="*/ 213129 h 531321"/>
                <a:gd name="connsiteX1728" fmla="*/ 559464 w 632196"/>
                <a:gd name="connsiteY1728" fmla="*/ 209204 h 531321"/>
                <a:gd name="connsiteX1729" fmla="*/ 558772 w 632196"/>
                <a:gd name="connsiteY1729" fmla="*/ 205047 h 531321"/>
                <a:gd name="connsiteX1730" fmla="*/ 557848 w 632196"/>
                <a:gd name="connsiteY1730" fmla="*/ 201122 h 531321"/>
                <a:gd name="connsiteX1731" fmla="*/ 556924 w 632196"/>
                <a:gd name="connsiteY1731" fmla="*/ 196965 h 531321"/>
                <a:gd name="connsiteX1732" fmla="*/ 555770 w 632196"/>
                <a:gd name="connsiteY1732" fmla="*/ 192809 h 531321"/>
                <a:gd name="connsiteX1733" fmla="*/ 554615 w 632196"/>
                <a:gd name="connsiteY1733" fmla="*/ 188653 h 531321"/>
                <a:gd name="connsiteX1734" fmla="*/ 553230 w 632196"/>
                <a:gd name="connsiteY1734" fmla="*/ 184496 h 531321"/>
                <a:gd name="connsiteX1735" fmla="*/ 551614 w 632196"/>
                <a:gd name="connsiteY1735" fmla="*/ 180340 h 531321"/>
                <a:gd name="connsiteX1736" fmla="*/ 550228 w 632196"/>
                <a:gd name="connsiteY1736" fmla="*/ 176415 h 531321"/>
                <a:gd name="connsiteX1737" fmla="*/ 548381 w 632196"/>
                <a:gd name="connsiteY1737" fmla="*/ 172258 h 531321"/>
                <a:gd name="connsiteX1738" fmla="*/ 546765 w 632196"/>
                <a:gd name="connsiteY1738" fmla="*/ 168102 h 531321"/>
                <a:gd name="connsiteX1739" fmla="*/ 544687 w 632196"/>
                <a:gd name="connsiteY1739" fmla="*/ 163945 h 531321"/>
                <a:gd name="connsiteX1740" fmla="*/ 542840 w 632196"/>
                <a:gd name="connsiteY1740" fmla="*/ 159558 h 531321"/>
                <a:gd name="connsiteX1741" fmla="*/ 540762 w 632196"/>
                <a:gd name="connsiteY1741" fmla="*/ 155402 h 531321"/>
                <a:gd name="connsiteX1742" fmla="*/ 531526 w 632196"/>
                <a:gd name="connsiteY1742" fmla="*/ 137391 h 531321"/>
                <a:gd name="connsiteX1743" fmla="*/ 553461 w 632196"/>
                <a:gd name="connsiteY1743" fmla="*/ 145473 h 531321"/>
                <a:gd name="connsiteX1744" fmla="*/ 560619 w 632196"/>
                <a:gd name="connsiteY1744" fmla="*/ 148705 h 531321"/>
                <a:gd name="connsiteX1745" fmla="*/ 567315 w 632196"/>
                <a:gd name="connsiteY1745" fmla="*/ 152631 h 531321"/>
                <a:gd name="connsiteX1746" fmla="*/ 573780 w 632196"/>
                <a:gd name="connsiteY1746" fmla="*/ 157249 h 531321"/>
                <a:gd name="connsiteX1747" fmla="*/ 579552 w 632196"/>
                <a:gd name="connsiteY1747" fmla="*/ 162560 h 531321"/>
                <a:gd name="connsiteX1748" fmla="*/ 584863 w 632196"/>
                <a:gd name="connsiteY1748" fmla="*/ 168333 h 531321"/>
                <a:gd name="connsiteX1749" fmla="*/ 589481 w 632196"/>
                <a:gd name="connsiteY1749" fmla="*/ 175029 h 531321"/>
                <a:gd name="connsiteX1750" fmla="*/ 593637 w 632196"/>
                <a:gd name="connsiteY1750" fmla="*/ 182187 h 531321"/>
                <a:gd name="connsiteX1751" fmla="*/ 596870 w 632196"/>
                <a:gd name="connsiteY1751" fmla="*/ 190038 h 531321"/>
                <a:gd name="connsiteX1752" fmla="*/ 599871 w 632196"/>
                <a:gd name="connsiteY1752" fmla="*/ 198582 h 531321"/>
                <a:gd name="connsiteX1753" fmla="*/ 601949 w 632196"/>
                <a:gd name="connsiteY1753" fmla="*/ 208049 h 531321"/>
                <a:gd name="connsiteX1754" fmla="*/ 603335 w 632196"/>
                <a:gd name="connsiteY1754" fmla="*/ 217978 h 531321"/>
                <a:gd name="connsiteX1755" fmla="*/ 604258 w 632196"/>
                <a:gd name="connsiteY1755" fmla="*/ 228600 h 531321"/>
                <a:gd name="connsiteX1756" fmla="*/ 604258 w 632196"/>
                <a:gd name="connsiteY1756" fmla="*/ 240145 h 531321"/>
                <a:gd name="connsiteX1757" fmla="*/ 603566 w 632196"/>
                <a:gd name="connsiteY1757" fmla="*/ 252384 h 531321"/>
                <a:gd name="connsiteX1758" fmla="*/ 602873 w 632196"/>
                <a:gd name="connsiteY1758" fmla="*/ 260235 h 531321"/>
                <a:gd name="connsiteX1759" fmla="*/ 606798 w 632196"/>
                <a:gd name="connsiteY1759" fmla="*/ 260696 h 531321"/>
                <a:gd name="connsiteX1760" fmla="*/ 610954 w 632196"/>
                <a:gd name="connsiteY1760" fmla="*/ 260696 h 531321"/>
                <a:gd name="connsiteX1761" fmla="*/ 614880 w 632196"/>
                <a:gd name="connsiteY1761" fmla="*/ 260235 h 531321"/>
                <a:gd name="connsiteX1762" fmla="*/ 618805 w 632196"/>
                <a:gd name="connsiteY1762" fmla="*/ 259311 h 531321"/>
                <a:gd name="connsiteX1763" fmla="*/ 622499 w 632196"/>
                <a:gd name="connsiteY1763" fmla="*/ 257464 h 531321"/>
                <a:gd name="connsiteX1764" fmla="*/ 626194 w 632196"/>
                <a:gd name="connsiteY1764" fmla="*/ 254924 h 531321"/>
                <a:gd name="connsiteX1765" fmla="*/ 628733 w 632196"/>
                <a:gd name="connsiteY1765" fmla="*/ 252615 h 531321"/>
                <a:gd name="connsiteX1766" fmla="*/ 629426 w 632196"/>
                <a:gd name="connsiteY1766" fmla="*/ 248920 h 531321"/>
                <a:gd name="connsiteX1767" fmla="*/ 630350 w 632196"/>
                <a:gd name="connsiteY1767" fmla="*/ 243147 h 531321"/>
                <a:gd name="connsiteX1768" fmla="*/ 631042 w 632196"/>
                <a:gd name="connsiteY1768" fmla="*/ 237605 h 531321"/>
                <a:gd name="connsiteX1769" fmla="*/ 631504 w 632196"/>
                <a:gd name="connsiteY1769" fmla="*/ 232064 h 531321"/>
                <a:gd name="connsiteX1770" fmla="*/ 631966 w 632196"/>
                <a:gd name="connsiteY1770" fmla="*/ 226522 h 531321"/>
                <a:gd name="connsiteX1771" fmla="*/ 632197 w 632196"/>
                <a:gd name="connsiteY1771" fmla="*/ 220980 h 531321"/>
                <a:gd name="connsiteX1772" fmla="*/ 631966 w 632196"/>
                <a:gd name="connsiteY1772" fmla="*/ 215669 h 531321"/>
                <a:gd name="connsiteX1773" fmla="*/ 631735 w 632196"/>
                <a:gd name="connsiteY1773" fmla="*/ 210358 h 531321"/>
                <a:gd name="connsiteX1774" fmla="*/ 631273 w 632196"/>
                <a:gd name="connsiteY1774" fmla="*/ 205278 h 531321"/>
                <a:gd name="connsiteX1775" fmla="*/ 630581 w 632196"/>
                <a:gd name="connsiteY1775" fmla="*/ 200198 h 531321"/>
                <a:gd name="connsiteX1776" fmla="*/ 629426 w 632196"/>
                <a:gd name="connsiteY1776" fmla="*/ 195349 h 531321"/>
                <a:gd name="connsiteX1777" fmla="*/ 628041 w 632196"/>
                <a:gd name="connsiteY1777" fmla="*/ 190500 h 531321"/>
                <a:gd name="connsiteX1778" fmla="*/ 626424 w 632196"/>
                <a:gd name="connsiteY1778" fmla="*/ 185651 h 531321"/>
                <a:gd name="connsiteX1779" fmla="*/ 624577 w 632196"/>
                <a:gd name="connsiteY1779" fmla="*/ 181033 h 531321"/>
                <a:gd name="connsiteX1780" fmla="*/ 622268 w 632196"/>
                <a:gd name="connsiteY1780" fmla="*/ 176415 h 531321"/>
                <a:gd name="connsiteX1781" fmla="*/ 619728 w 632196"/>
                <a:gd name="connsiteY1781" fmla="*/ 172027 h 531321"/>
                <a:gd name="connsiteX1782" fmla="*/ 613725 w 632196"/>
                <a:gd name="connsiteY1782" fmla="*/ 164176 h 531321"/>
                <a:gd name="connsiteX1783" fmla="*/ 607491 w 632196"/>
                <a:gd name="connsiteY1783" fmla="*/ 157249 h 531321"/>
                <a:gd name="connsiteX1784" fmla="*/ 601257 w 632196"/>
                <a:gd name="connsiteY1784" fmla="*/ 151015 h 531321"/>
                <a:gd name="connsiteX1785" fmla="*/ 594561 w 632196"/>
                <a:gd name="connsiteY1785" fmla="*/ 145704 h 531321"/>
                <a:gd name="connsiteX1786" fmla="*/ 587865 w 632196"/>
                <a:gd name="connsiteY1786" fmla="*/ 141316 h 531321"/>
                <a:gd name="connsiteX1787" fmla="*/ 581169 w 632196"/>
                <a:gd name="connsiteY1787" fmla="*/ 137622 h 531321"/>
                <a:gd name="connsiteX1788" fmla="*/ 574011 w 632196"/>
                <a:gd name="connsiteY1788" fmla="*/ 134851 h 531321"/>
                <a:gd name="connsiteX1789" fmla="*/ 566853 w 632196"/>
                <a:gd name="connsiteY1789" fmla="*/ 132542 h 531321"/>
                <a:gd name="connsiteX1790" fmla="*/ 559464 w 632196"/>
                <a:gd name="connsiteY1790" fmla="*/ 131156 h 531321"/>
                <a:gd name="connsiteX1791" fmla="*/ 551845 w 632196"/>
                <a:gd name="connsiteY1791" fmla="*/ 130233 h 531321"/>
                <a:gd name="connsiteX1792" fmla="*/ 543994 w 632196"/>
                <a:gd name="connsiteY1792" fmla="*/ 130233 h 531321"/>
                <a:gd name="connsiteX1793" fmla="*/ 535913 w 632196"/>
                <a:gd name="connsiteY1793" fmla="*/ 130695 h 531321"/>
                <a:gd name="connsiteX1794" fmla="*/ 527600 w 632196"/>
                <a:gd name="connsiteY1794" fmla="*/ 131618 h 531321"/>
                <a:gd name="connsiteX1795" fmla="*/ 519288 w 632196"/>
                <a:gd name="connsiteY1795" fmla="*/ 133465 h 531321"/>
                <a:gd name="connsiteX1796" fmla="*/ 510745 w 632196"/>
                <a:gd name="connsiteY1796" fmla="*/ 135544 h 531321"/>
                <a:gd name="connsiteX1797" fmla="*/ 504511 w 632196"/>
                <a:gd name="connsiteY1797" fmla="*/ 137622 h 531321"/>
                <a:gd name="connsiteX1798" fmla="*/ 495737 w 632196"/>
                <a:gd name="connsiteY1798" fmla="*/ 162791 h 531321"/>
                <a:gd name="connsiteX1799" fmla="*/ 492273 w 632196"/>
                <a:gd name="connsiteY1799" fmla="*/ 172027 h 531321"/>
                <a:gd name="connsiteX1800" fmla="*/ 489041 w 632196"/>
                <a:gd name="connsiteY1800" fmla="*/ 181495 h 531321"/>
                <a:gd name="connsiteX1801" fmla="*/ 485577 w 632196"/>
                <a:gd name="connsiteY1801" fmla="*/ 190731 h 531321"/>
                <a:gd name="connsiteX1802" fmla="*/ 482345 w 632196"/>
                <a:gd name="connsiteY1802" fmla="*/ 200198 h 531321"/>
                <a:gd name="connsiteX1803" fmla="*/ 479112 w 632196"/>
                <a:gd name="connsiteY1803" fmla="*/ 209435 h 531321"/>
                <a:gd name="connsiteX1804" fmla="*/ 469183 w 632196"/>
                <a:gd name="connsiteY1804" fmla="*/ 237375 h 531321"/>
                <a:gd name="connsiteX1805" fmla="*/ 465720 w 632196"/>
                <a:gd name="connsiteY1805" fmla="*/ 246842 h 531321"/>
                <a:gd name="connsiteX1806" fmla="*/ 462487 w 632196"/>
                <a:gd name="connsiteY1806" fmla="*/ 256078 h 531321"/>
                <a:gd name="connsiteX1807" fmla="*/ 459024 w 632196"/>
                <a:gd name="connsiteY1807" fmla="*/ 265315 h 531321"/>
                <a:gd name="connsiteX1808" fmla="*/ 455791 w 632196"/>
                <a:gd name="connsiteY1808" fmla="*/ 274782 h 531321"/>
                <a:gd name="connsiteX1809" fmla="*/ 455099 w 632196"/>
                <a:gd name="connsiteY1809" fmla="*/ 276629 h 531321"/>
                <a:gd name="connsiteX1810" fmla="*/ 455560 w 632196"/>
                <a:gd name="connsiteY1810" fmla="*/ 276629 h 531321"/>
                <a:gd name="connsiteX1811" fmla="*/ 464335 w 632196"/>
                <a:gd name="connsiteY1811" fmla="*/ 280324 h 531321"/>
                <a:gd name="connsiteX1812" fmla="*/ 471723 w 632196"/>
                <a:gd name="connsiteY1812" fmla="*/ 286558 h 531321"/>
                <a:gd name="connsiteX1813" fmla="*/ 477265 w 632196"/>
                <a:gd name="connsiteY1813" fmla="*/ 294640 h 531321"/>
                <a:gd name="connsiteX1814" fmla="*/ 480728 w 632196"/>
                <a:gd name="connsiteY1814" fmla="*/ 304107 h 531321"/>
                <a:gd name="connsiteX1815" fmla="*/ 480959 w 632196"/>
                <a:gd name="connsiteY1815" fmla="*/ 314729 h 531321"/>
                <a:gd name="connsiteX1816" fmla="*/ 477957 w 632196"/>
                <a:gd name="connsiteY1816" fmla="*/ 325582 h 531321"/>
                <a:gd name="connsiteX1817" fmla="*/ 473109 w 632196"/>
                <a:gd name="connsiteY1817" fmla="*/ 332047 h 531321"/>
                <a:gd name="connsiteX1818" fmla="*/ 473570 w 632196"/>
                <a:gd name="connsiteY1818" fmla="*/ 332971 h 531321"/>
                <a:gd name="connsiteX1819" fmla="*/ 475649 w 632196"/>
                <a:gd name="connsiteY1819" fmla="*/ 336665 h 531321"/>
                <a:gd name="connsiteX1820" fmla="*/ 478419 w 632196"/>
                <a:gd name="connsiteY1820" fmla="*/ 340360 h 531321"/>
                <a:gd name="connsiteX1821" fmla="*/ 481421 w 632196"/>
                <a:gd name="connsiteY1821" fmla="*/ 344055 h 531321"/>
                <a:gd name="connsiteX1822" fmla="*/ 484884 w 632196"/>
                <a:gd name="connsiteY1822" fmla="*/ 347980 h 531321"/>
                <a:gd name="connsiteX1823" fmla="*/ 488810 w 632196"/>
                <a:gd name="connsiteY1823" fmla="*/ 351905 h 531321"/>
                <a:gd name="connsiteX1824" fmla="*/ 493197 w 632196"/>
                <a:gd name="connsiteY1824" fmla="*/ 355831 h 531321"/>
                <a:gd name="connsiteX1825" fmla="*/ 495967 w 632196"/>
                <a:gd name="connsiteY1825" fmla="*/ 357909 h 531321"/>
                <a:gd name="connsiteX1826" fmla="*/ 505896 w 632196"/>
                <a:gd name="connsiteY1826" fmla="*/ 355600 h 531321"/>
                <a:gd name="connsiteX1827" fmla="*/ 515363 w 632196"/>
                <a:gd name="connsiteY1827" fmla="*/ 352598 h 531321"/>
                <a:gd name="connsiteX1828" fmla="*/ 522059 w 632196"/>
                <a:gd name="connsiteY1828" fmla="*/ 349596 h 531321"/>
                <a:gd name="connsiteX1829" fmla="*/ 525753 w 632196"/>
                <a:gd name="connsiteY1829" fmla="*/ 347287 h 531321"/>
                <a:gd name="connsiteX1830" fmla="*/ 526677 w 632196"/>
                <a:gd name="connsiteY1830" fmla="*/ 345902 h 531321"/>
                <a:gd name="connsiteX1831" fmla="*/ 526446 w 632196"/>
                <a:gd name="connsiteY1831" fmla="*/ 345440 h 531321"/>
                <a:gd name="connsiteX1832" fmla="*/ 523906 w 632196"/>
                <a:gd name="connsiteY1832" fmla="*/ 342669 h 531321"/>
                <a:gd name="connsiteX1833" fmla="*/ 515594 w 632196"/>
                <a:gd name="connsiteY1833" fmla="*/ 327198 h 531321"/>
                <a:gd name="connsiteX1834" fmla="*/ 512592 w 632196"/>
                <a:gd name="connsiteY1834" fmla="*/ 313575 h 531321"/>
                <a:gd name="connsiteX1835" fmla="*/ 513977 w 632196"/>
                <a:gd name="connsiteY1835" fmla="*/ 301567 h 531321"/>
                <a:gd name="connsiteX1836" fmla="*/ 519288 w 632196"/>
                <a:gd name="connsiteY1836" fmla="*/ 292100 h 531321"/>
                <a:gd name="connsiteX1837" fmla="*/ 526677 w 632196"/>
                <a:gd name="connsiteY1837" fmla="*/ 285404 h 531321"/>
                <a:gd name="connsiteX1838" fmla="*/ 535220 w 632196"/>
                <a:gd name="connsiteY1838" fmla="*/ 281016 h 531321"/>
                <a:gd name="connsiteX1839" fmla="*/ 543532 w 632196"/>
                <a:gd name="connsiteY1839" fmla="*/ 278707 h 531321"/>
                <a:gd name="connsiteX1840" fmla="*/ 551152 w 632196"/>
                <a:gd name="connsiteY1840" fmla="*/ 278245 h 531321"/>
                <a:gd name="connsiteX1841" fmla="*/ 555539 w 632196"/>
                <a:gd name="connsiteY1841" fmla="*/ 279169 h 531321"/>
                <a:gd name="connsiteX1842" fmla="*/ 558772 w 632196"/>
                <a:gd name="connsiteY1842" fmla="*/ 279169 h 531321"/>
                <a:gd name="connsiteX1843" fmla="*/ 561773 w 632196"/>
                <a:gd name="connsiteY1843" fmla="*/ 278938 h 531321"/>
                <a:gd name="connsiteX1844" fmla="*/ 564775 w 632196"/>
                <a:gd name="connsiteY1844" fmla="*/ 278015 h 531321"/>
                <a:gd name="connsiteX1845" fmla="*/ 566391 w 632196"/>
                <a:gd name="connsiteY1845" fmla="*/ 277091 h 531321"/>
                <a:gd name="connsiteX1846" fmla="*/ 416770 w 632196"/>
                <a:gd name="connsiteY1846" fmla="*/ 322349 h 531321"/>
                <a:gd name="connsiteX1847" fmla="*/ 414923 w 632196"/>
                <a:gd name="connsiteY1847" fmla="*/ 328353 h 531321"/>
                <a:gd name="connsiteX1848" fmla="*/ 414692 w 632196"/>
                <a:gd name="connsiteY1848" fmla="*/ 329507 h 531321"/>
                <a:gd name="connsiteX1849" fmla="*/ 414692 w 632196"/>
                <a:gd name="connsiteY1849" fmla="*/ 329738 h 531321"/>
                <a:gd name="connsiteX1850" fmla="*/ 415153 w 632196"/>
                <a:gd name="connsiteY1850" fmla="*/ 329507 h 531321"/>
                <a:gd name="connsiteX1851" fmla="*/ 416308 w 632196"/>
                <a:gd name="connsiteY1851" fmla="*/ 328584 h 531321"/>
                <a:gd name="connsiteX1852" fmla="*/ 416770 w 632196"/>
                <a:gd name="connsiteY1852" fmla="*/ 328353 h 531321"/>
                <a:gd name="connsiteX1853" fmla="*/ 417924 w 632196"/>
                <a:gd name="connsiteY1853" fmla="*/ 324658 h 531321"/>
                <a:gd name="connsiteX1854" fmla="*/ 419771 w 632196"/>
                <a:gd name="connsiteY1854" fmla="*/ 318424 h 531321"/>
                <a:gd name="connsiteX1855" fmla="*/ 421619 w 632196"/>
                <a:gd name="connsiteY1855" fmla="*/ 312420 h 531321"/>
                <a:gd name="connsiteX1856" fmla="*/ 423466 w 632196"/>
                <a:gd name="connsiteY1856" fmla="*/ 306185 h 531321"/>
                <a:gd name="connsiteX1857" fmla="*/ 425313 w 632196"/>
                <a:gd name="connsiteY1857" fmla="*/ 299951 h 531321"/>
                <a:gd name="connsiteX1858" fmla="*/ 427160 w 632196"/>
                <a:gd name="connsiteY1858" fmla="*/ 293947 h 531321"/>
                <a:gd name="connsiteX1859" fmla="*/ 429007 w 632196"/>
                <a:gd name="connsiteY1859" fmla="*/ 287713 h 531321"/>
                <a:gd name="connsiteX1860" fmla="*/ 430854 w 632196"/>
                <a:gd name="connsiteY1860" fmla="*/ 281709 h 531321"/>
                <a:gd name="connsiteX1861" fmla="*/ 432933 w 632196"/>
                <a:gd name="connsiteY1861" fmla="*/ 275475 h 531321"/>
                <a:gd name="connsiteX1862" fmla="*/ 434780 w 632196"/>
                <a:gd name="connsiteY1862" fmla="*/ 269240 h 531321"/>
                <a:gd name="connsiteX1863" fmla="*/ 438705 w 632196"/>
                <a:gd name="connsiteY1863" fmla="*/ 257002 h 531321"/>
                <a:gd name="connsiteX1864" fmla="*/ 440783 w 632196"/>
                <a:gd name="connsiteY1864" fmla="*/ 250767 h 531321"/>
                <a:gd name="connsiteX1865" fmla="*/ 442861 w 632196"/>
                <a:gd name="connsiteY1865" fmla="*/ 244764 h 531321"/>
                <a:gd name="connsiteX1866" fmla="*/ 444939 w 632196"/>
                <a:gd name="connsiteY1866" fmla="*/ 238529 h 531321"/>
                <a:gd name="connsiteX1867" fmla="*/ 447017 w 632196"/>
                <a:gd name="connsiteY1867" fmla="*/ 232525 h 531321"/>
                <a:gd name="connsiteX1868" fmla="*/ 449095 w 632196"/>
                <a:gd name="connsiteY1868" fmla="*/ 226291 h 531321"/>
                <a:gd name="connsiteX1869" fmla="*/ 451173 w 632196"/>
                <a:gd name="connsiteY1869" fmla="*/ 220056 h 531321"/>
                <a:gd name="connsiteX1870" fmla="*/ 453251 w 632196"/>
                <a:gd name="connsiteY1870" fmla="*/ 214053 h 531321"/>
                <a:gd name="connsiteX1871" fmla="*/ 455330 w 632196"/>
                <a:gd name="connsiteY1871" fmla="*/ 207818 h 531321"/>
                <a:gd name="connsiteX1872" fmla="*/ 459717 w 632196"/>
                <a:gd name="connsiteY1872" fmla="*/ 195580 h 531321"/>
                <a:gd name="connsiteX1873" fmla="*/ 461795 w 632196"/>
                <a:gd name="connsiteY1873" fmla="*/ 189345 h 531321"/>
                <a:gd name="connsiteX1874" fmla="*/ 464104 w 632196"/>
                <a:gd name="connsiteY1874" fmla="*/ 183342 h 531321"/>
                <a:gd name="connsiteX1875" fmla="*/ 466182 w 632196"/>
                <a:gd name="connsiteY1875" fmla="*/ 177107 h 531321"/>
                <a:gd name="connsiteX1876" fmla="*/ 468491 w 632196"/>
                <a:gd name="connsiteY1876" fmla="*/ 170873 h 531321"/>
                <a:gd name="connsiteX1877" fmla="*/ 470800 w 632196"/>
                <a:gd name="connsiteY1877" fmla="*/ 164869 h 531321"/>
                <a:gd name="connsiteX1878" fmla="*/ 472878 w 632196"/>
                <a:gd name="connsiteY1878" fmla="*/ 158635 h 531321"/>
                <a:gd name="connsiteX1879" fmla="*/ 475187 w 632196"/>
                <a:gd name="connsiteY1879" fmla="*/ 152400 h 531321"/>
                <a:gd name="connsiteX1880" fmla="*/ 477496 w 632196"/>
                <a:gd name="connsiteY1880" fmla="*/ 146396 h 531321"/>
                <a:gd name="connsiteX1881" fmla="*/ 479805 w 632196"/>
                <a:gd name="connsiteY1881" fmla="*/ 140162 h 531321"/>
                <a:gd name="connsiteX1882" fmla="*/ 482114 w 632196"/>
                <a:gd name="connsiteY1882" fmla="*/ 134389 h 531321"/>
                <a:gd name="connsiteX1883" fmla="*/ 482575 w 632196"/>
                <a:gd name="connsiteY1883" fmla="*/ 133235 h 531321"/>
                <a:gd name="connsiteX1884" fmla="*/ 482575 w 632196"/>
                <a:gd name="connsiteY1884" fmla="*/ 132311 h 531321"/>
                <a:gd name="connsiteX1885" fmla="*/ 482575 w 632196"/>
                <a:gd name="connsiteY1885" fmla="*/ 131387 h 531321"/>
                <a:gd name="connsiteX1886" fmla="*/ 482345 w 632196"/>
                <a:gd name="connsiteY1886" fmla="*/ 130695 h 531321"/>
                <a:gd name="connsiteX1887" fmla="*/ 482345 w 632196"/>
                <a:gd name="connsiteY1887" fmla="*/ 130233 h 531321"/>
                <a:gd name="connsiteX1888" fmla="*/ 482114 w 632196"/>
                <a:gd name="connsiteY1888" fmla="*/ 130233 h 531321"/>
                <a:gd name="connsiteX1889" fmla="*/ 481652 w 632196"/>
                <a:gd name="connsiteY1889" fmla="*/ 130925 h 531321"/>
                <a:gd name="connsiteX1890" fmla="*/ 481190 w 632196"/>
                <a:gd name="connsiteY1890" fmla="*/ 131618 h 531321"/>
                <a:gd name="connsiteX1891" fmla="*/ 480728 w 632196"/>
                <a:gd name="connsiteY1891" fmla="*/ 132773 h 531321"/>
                <a:gd name="connsiteX1892" fmla="*/ 478419 w 632196"/>
                <a:gd name="connsiteY1892" fmla="*/ 138776 h 531321"/>
                <a:gd name="connsiteX1893" fmla="*/ 476110 w 632196"/>
                <a:gd name="connsiteY1893" fmla="*/ 145011 h 531321"/>
                <a:gd name="connsiteX1894" fmla="*/ 471492 w 632196"/>
                <a:gd name="connsiteY1894" fmla="*/ 157249 h 531321"/>
                <a:gd name="connsiteX1895" fmla="*/ 469414 w 632196"/>
                <a:gd name="connsiteY1895" fmla="*/ 163253 h 531321"/>
                <a:gd name="connsiteX1896" fmla="*/ 467105 w 632196"/>
                <a:gd name="connsiteY1896" fmla="*/ 169487 h 531321"/>
                <a:gd name="connsiteX1897" fmla="*/ 464796 w 632196"/>
                <a:gd name="connsiteY1897" fmla="*/ 175491 h 531321"/>
                <a:gd name="connsiteX1898" fmla="*/ 462718 w 632196"/>
                <a:gd name="connsiteY1898" fmla="*/ 181725 h 531321"/>
                <a:gd name="connsiteX1899" fmla="*/ 460409 w 632196"/>
                <a:gd name="connsiteY1899" fmla="*/ 187729 h 531321"/>
                <a:gd name="connsiteX1900" fmla="*/ 458331 w 632196"/>
                <a:gd name="connsiteY1900" fmla="*/ 193964 h 531321"/>
                <a:gd name="connsiteX1901" fmla="*/ 453944 w 632196"/>
                <a:gd name="connsiteY1901" fmla="*/ 206202 h 531321"/>
                <a:gd name="connsiteX1902" fmla="*/ 449788 w 632196"/>
                <a:gd name="connsiteY1902" fmla="*/ 218440 h 531321"/>
                <a:gd name="connsiteX1903" fmla="*/ 447710 w 632196"/>
                <a:gd name="connsiteY1903" fmla="*/ 224444 h 531321"/>
                <a:gd name="connsiteX1904" fmla="*/ 445632 w 632196"/>
                <a:gd name="connsiteY1904" fmla="*/ 230678 h 531321"/>
                <a:gd name="connsiteX1905" fmla="*/ 441476 w 632196"/>
                <a:gd name="connsiteY1905" fmla="*/ 242916 h 531321"/>
                <a:gd name="connsiteX1906" fmla="*/ 439398 w 632196"/>
                <a:gd name="connsiteY1906" fmla="*/ 248920 h 531321"/>
                <a:gd name="connsiteX1907" fmla="*/ 437320 w 632196"/>
                <a:gd name="connsiteY1907" fmla="*/ 255155 h 531321"/>
                <a:gd name="connsiteX1908" fmla="*/ 435472 w 632196"/>
                <a:gd name="connsiteY1908" fmla="*/ 261158 h 531321"/>
                <a:gd name="connsiteX1909" fmla="*/ 433394 w 632196"/>
                <a:gd name="connsiteY1909" fmla="*/ 267393 h 531321"/>
                <a:gd name="connsiteX1910" fmla="*/ 431547 w 632196"/>
                <a:gd name="connsiteY1910" fmla="*/ 273396 h 531321"/>
                <a:gd name="connsiteX1911" fmla="*/ 429700 w 632196"/>
                <a:gd name="connsiteY1911" fmla="*/ 279631 h 531321"/>
                <a:gd name="connsiteX1912" fmla="*/ 427622 w 632196"/>
                <a:gd name="connsiteY1912" fmla="*/ 285635 h 531321"/>
                <a:gd name="connsiteX1913" fmla="*/ 425775 w 632196"/>
                <a:gd name="connsiteY1913" fmla="*/ 291869 h 531321"/>
                <a:gd name="connsiteX1914" fmla="*/ 423928 w 632196"/>
                <a:gd name="connsiteY1914" fmla="*/ 297873 h 531321"/>
                <a:gd name="connsiteX1915" fmla="*/ 422080 w 632196"/>
                <a:gd name="connsiteY1915" fmla="*/ 304107 h 531321"/>
                <a:gd name="connsiteX1916" fmla="*/ 420233 w 632196"/>
                <a:gd name="connsiteY1916" fmla="*/ 310111 h 531321"/>
                <a:gd name="connsiteX1917" fmla="*/ 418386 w 632196"/>
                <a:gd name="connsiteY1917" fmla="*/ 316345 h 531321"/>
                <a:gd name="connsiteX1918" fmla="*/ 416770 w 632196"/>
                <a:gd name="connsiteY1918" fmla="*/ 322349 h 531321"/>
                <a:gd name="connsiteX1919" fmla="*/ 256296 w 632196"/>
                <a:gd name="connsiteY1919" fmla="*/ 195811 h 531321"/>
                <a:gd name="connsiteX1920" fmla="*/ 257451 w 632196"/>
                <a:gd name="connsiteY1920" fmla="*/ 200198 h 531321"/>
                <a:gd name="connsiteX1921" fmla="*/ 258605 w 632196"/>
                <a:gd name="connsiteY1921" fmla="*/ 204816 h 531321"/>
                <a:gd name="connsiteX1922" fmla="*/ 259990 w 632196"/>
                <a:gd name="connsiteY1922" fmla="*/ 209435 h 531321"/>
                <a:gd name="connsiteX1923" fmla="*/ 261145 w 632196"/>
                <a:gd name="connsiteY1923" fmla="*/ 213822 h 531321"/>
                <a:gd name="connsiteX1924" fmla="*/ 262299 w 632196"/>
                <a:gd name="connsiteY1924" fmla="*/ 218440 h 531321"/>
                <a:gd name="connsiteX1925" fmla="*/ 263454 w 632196"/>
                <a:gd name="connsiteY1925" fmla="*/ 223058 h 531321"/>
                <a:gd name="connsiteX1926" fmla="*/ 264839 w 632196"/>
                <a:gd name="connsiteY1926" fmla="*/ 227445 h 531321"/>
                <a:gd name="connsiteX1927" fmla="*/ 265994 w 632196"/>
                <a:gd name="connsiteY1927" fmla="*/ 232064 h 531321"/>
                <a:gd name="connsiteX1928" fmla="*/ 267148 w 632196"/>
                <a:gd name="connsiteY1928" fmla="*/ 236682 h 531321"/>
                <a:gd name="connsiteX1929" fmla="*/ 268303 w 632196"/>
                <a:gd name="connsiteY1929" fmla="*/ 241069 h 531321"/>
                <a:gd name="connsiteX1930" fmla="*/ 269457 w 632196"/>
                <a:gd name="connsiteY1930" fmla="*/ 245687 h 531321"/>
                <a:gd name="connsiteX1931" fmla="*/ 270843 w 632196"/>
                <a:gd name="connsiteY1931" fmla="*/ 250305 h 531321"/>
                <a:gd name="connsiteX1932" fmla="*/ 271997 w 632196"/>
                <a:gd name="connsiteY1932" fmla="*/ 254693 h 531321"/>
                <a:gd name="connsiteX1933" fmla="*/ 273152 w 632196"/>
                <a:gd name="connsiteY1933" fmla="*/ 259311 h 531321"/>
                <a:gd name="connsiteX1934" fmla="*/ 273152 w 632196"/>
                <a:gd name="connsiteY1934" fmla="*/ 259311 h 531321"/>
                <a:gd name="connsiteX1935" fmla="*/ 278231 w 632196"/>
                <a:gd name="connsiteY1935" fmla="*/ 259311 h 531321"/>
                <a:gd name="connsiteX1936" fmla="*/ 278000 w 632196"/>
                <a:gd name="connsiteY1936" fmla="*/ 253307 h 531321"/>
                <a:gd name="connsiteX1937" fmla="*/ 278462 w 632196"/>
                <a:gd name="connsiteY1937" fmla="*/ 246611 h 531321"/>
                <a:gd name="connsiteX1938" fmla="*/ 279848 w 632196"/>
                <a:gd name="connsiteY1938" fmla="*/ 240145 h 531321"/>
                <a:gd name="connsiteX1939" fmla="*/ 282618 w 632196"/>
                <a:gd name="connsiteY1939" fmla="*/ 233680 h 531321"/>
                <a:gd name="connsiteX1940" fmla="*/ 286313 w 632196"/>
                <a:gd name="connsiteY1940" fmla="*/ 227445 h 531321"/>
                <a:gd name="connsiteX1941" fmla="*/ 291392 w 632196"/>
                <a:gd name="connsiteY1941" fmla="*/ 221442 h 531321"/>
                <a:gd name="connsiteX1942" fmla="*/ 293240 w 632196"/>
                <a:gd name="connsiteY1942" fmla="*/ 219825 h 531321"/>
                <a:gd name="connsiteX1943" fmla="*/ 292316 w 632196"/>
                <a:gd name="connsiteY1943" fmla="*/ 218440 h 531321"/>
                <a:gd name="connsiteX1944" fmla="*/ 289083 w 632196"/>
                <a:gd name="connsiteY1944" fmla="*/ 212205 h 531321"/>
                <a:gd name="connsiteX1945" fmla="*/ 287236 w 632196"/>
                <a:gd name="connsiteY1945" fmla="*/ 205740 h 531321"/>
                <a:gd name="connsiteX1946" fmla="*/ 286313 w 632196"/>
                <a:gd name="connsiteY1946" fmla="*/ 199275 h 531321"/>
                <a:gd name="connsiteX1947" fmla="*/ 286775 w 632196"/>
                <a:gd name="connsiteY1947" fmla="*/ 193040 h 531321"/>
                <a:gd name="connsiteX1948" fmla="*/ 287929 w 632196"/>
                <a:gd name="connsiteY1948" fmla="*/ 186805 h 531321"/>
                <a:gd name="connsiteX1949" fmla="*/ 289545 w 632196"/>
                <a:gd name="connsiteY1949" fmla="*/ 181956 h 531321"/>
                <a:gd name="connsiteX1950" fmla="*/ 284466 w 632196"/>
                <a:gd name="connsiteY1950" fmla="*/ 181725 h 531321"/>
                <a:gd name="connsiteX1951" fmla="*/ 279155 w 632196"/>
                <a:gd name="connsiteY1951" fmla="*/ 182187 h 531321"/>
                <a:gd name="connsiteX1952" fmla="*/ 273844 w 632196"/>
                <a:gd name="connsiteY1952" fmla="*/ 183573 h 531321"/>
                <a:gd name="connsiteX1953" fmla="*/ 268765 w 632196"/>
                <a:gd name="connsiteY1953" fmla="*/ 185882 h 531321"/>
                <a:gd name="connsiteX1954" fmla="*/ 263454 w 632196"/>
                <a:gd name="connsiteY1954" fmla="*/ 188884 h 531321"/>
                <a:gd name="connsiteX1955" fmla="*/ 258374 w 632196"/>
                <a:gd name="connsiteY1955" fmla="*/ 192578 h 531321"/>
                <a:gd name="connsiteX1956" fmla="*/ 256065 w 632196"/>
                <a:gd name="connsiteY1956" fmla="*/ 194887 h 531321"/>
                <a:gd name="connsiteX1957" fmla="*/ 256296 w 632196"/>
                <a:gd name="connsiteY1957" fmla="*/ 195811 h 531321"/>
                <a:gd name="connsiteX1958" fmla="*/ 267610 w 632196"/>
                <a:gd name="connsiteY1958" fmla="*/ 298104 h 531321"/>
                <a:gd name="connsiteX1959" fmla="*/ 267841 w 632196"/>
                <a:gd name="connsiteY1959" fmla="*/ 299951 h 531321"/>
                <a:gd name="connsiteX1960" fmla="*/ 269457 w 632196"/>
                <a:gd name="connsiteY1960" fmla="*/ 303415 h 531321"/>
                <a:gd name="connsiteX1961" fmla="*/ 271535 w 632196"/>
                <a:gd name="connsiteY1961" fmla="*/ 305493 h 531321"/>
                <a:gd name="connsiteX1962" fmla="*/ 274075 w 632196"/>
                <a:gd name="connsiteY1962" fmla="*/ 306647 h 531321"/>
                <a:gd name="connsiteX1963" fmla="*/ 277539 w 632196"/>
                <a:gd name="connsiteY1963" fmla="*/ 307109 h 531321"/>
                <a:gd name="connsiteX1964" fmla="*/ 281695 w 632196"/>
                <a:gd name="connsiteY1964" fmla="*/ 306878 h 531321"/>
                <a:gd name="connsiteX1965" fmla="*/ 286082 w 632196"/>
                <a:gd name="connsiteY1965" fmla="*/ 305493 h 531321"/>
                <a:gd name="connsiteX1966" fmla="*/ 286544 w 632196"/>
                <a:gd name="connsiteY1966" fmla="*/ 305262 h 531321"/>
                <a:gd name="connsiteX1967" fmla="*/ 286313 w 632196"/>
                <a:gd name="connsiteY1967" fmla="*/ 305262 h 531321"/>
                <a:gd name="connsiteX1968" fmla="*/ 283080 w 632196"/>
                <a:gd name="connsiteY1968" fmla="*/ 304800 h 531321"/>
                <a:gd name="connsiteX1969" fmla="*/ 280078 w 632196"/>
                <a:gd name="connsiteY1969" fmla="*/ 304107 h 531321"/>
                <a:gd name="connsiteX1970" fmla="*/ 277539 w 632196"/>
                <a:gd name="connsiteY1970" fmla="*/ 303184 h 531321"/>
                <a:gd name="connsiteX1971" fmla="*/ 274999 w 632196"/>
                <a:gd name="connsiteY1971" fmla="*/ 302260 h 531321"/>
                <a:gd name="connsiteX1972" fmla="*/ 272921 w 632196"/>
                <a:gd name="connsiteY1972" fmla="*/ 301336 h 531321"/>
                <a:gd name="connsiteX1973" fmla="*/ 271073 w 632196"/>
                <a:gd name="connsiteY1973" fmla="*/ 300182 h 531321"/>
                <a:gd name="connsiteX1974" fmla="*/ 267610 w 632196"/>
                <a:gd name="connsiteY1974" fmla="*/ 298104 h 531321"/>
                <a:gd name="connsiteX1975" fmla="*/ 268072 w 632196"/>
                <a:gd name="connsiteY1975" fmla="*/ 285635 h 531321"/>
                <a:gd name="connsiteX1976" fmla="*/ 277539 w 632196"/>
                <a:gd name="connsiteY1976" fmla="*/ 289560 h 531321"/>
                <a:gd name="connsiteX1977" fmla="*/ 279617 w 632196"/>
                <a:gd name="connsiteY1977" fmla="*/ 290022 h 531321"/>
                <a:gd name="connsiteX1978" fmla="*/ 281464 w 632196"/>
                <a:gd name="connsiteY1978" fmla="*/ 290253 h 531321"/>
                <a:gd name="connsiteX1979" fmla="*/ 283311 w 632196"/>
                <a:gd name="connsiteY1979" fmla="*/ 289791 h 531321"/>
                <a:gd name="connsiteX1980" fmla="*/ 285389 w 632196"/>
                <a:gd name="connsiteY1980" fmla="*/ 289329 h 531321"/>
                <a:gd name="connsiteX1981" fmla="*/ 287698 w 632196"/>
                <a:gd name="connsiteY1981" fmla="*/ 288175 h 531321"/>
                <a:gd name="connsiteX1982" fmla="*/ 290007 w 632196"/>
                <a:gd name="connsiteY1982" fmla="*/ 287020 h 531321"/>
                <a:gd name="connsiteX1983" fmla="*/ 290700 w 632196"/>
                <a:gd name="connsiteY1983" fmla="*/ 286558 h 531321"/>
                <a:gd name="connsiteX1984" fmla="*/ 290700 w 632196"/>
                <a:gd name="connsiteY1984" fmla="*/ 286327 h 531321"/>
                <a:gd name="connsiteX1985" fmla="*/ 290931 w 632196"/>
                <a:gd name="connsiteY1985" fmla="*/ 285404 h 531321"/>
                <a:gd name="connsiteX1986" fmla="*/ 290700 w 632196"/>
                <a:gd name="connsiteY1986" fmla="*/ 284711 h 531321"/>
                <a:gd name="connsiteX1987" fmla="*/ 290469 w 632196"/>
                <a:gd name="connsiteY1987" fmla="*/ 284249 h 531321"/>
                <a:gd name="connsiteX1988" fmla="*/ 289776 w 632196"/>
                <a:gd name="connsiteY1988" fmla="*/ 283556 h 531321"/>
                <a:gd name="connsiteX1989" fmla="*/ 288622 w 632196"/>
                <a:gd name="connsiteY1989" fmla="*/ 282633 h 531321"/>
                <a:gd name="connsiteX1990" fmla="*/ 287005 w 632196"/>
                <a:gd name="connsiteY1990" fmla="*/ 281478 h 531321"/>
                <a:gd name="connsiteX1991" fmla="*/ 285620 w 632196"/>
                <a:gd name="connsiteY1991" fmla="*/ 280785 h 531321"/>
                <a:gd name="connsiteX1992" fmla="*/ 281464 w 632196"/>
                <a:gd name="connsiteY1992" fmla="*/ 279862 h 531321"/>
                <a:gd name="connsiteX1993" fmla="*/ 277308 w 632196"/>
                <a:gd name="connsiteY1993" fmla="*/ 279862 h 531321"/>
                <a:gd name="connsiteX1994" fmla="*/ 273844 w 632196"/>
                <a:gd name="connsiteY1994" fmla="*/ 280555 h 531321"/>
                <a:gd name="connsiteX1995" fmla="*/ 271073 w 632196"/>
                <a:gd name="connsiteY1995" fmla="*/ 281940 h 531321"/>
                <a:gd name="connsiteX1996" fmla="*/ 268995 w 632196"/>
                <a:gd name="connsiteY1996" fmla="*/ 283787 h 531321"/>
                <a:gd name="connsiteX1997" fmla="*/ 268072 w 632196"/>
                <a:gd name="connsiteY1997" fmla="*/ 285635 h 531321"/>
                <a:gd name="connsiteX1998" fmla="*/ 277308 w 632196"/>
                <a:gd name="connsiteY1998" fmla="*/ 324889 h 531321"/>
                <a:gd name="connsiteX1999" fmla="*/ 276846 w 632196"/>
                <a:gd name="connsiteY1999" fmla="*/ 324427 h 531321"/>
                <a:gd name="connsiteX2000" fmla="*/ 276384 w 632196"/>
                <a:gd name="connsiteY2000" fmla="*/ 324196 h 531321"/>
                <a:gd name="connsiteX2001" fmla="*/ 275691 w 632196"/>
                <a:gd name="connsiteY2001" fmla="*/ 323965 h 531321"/>
                <a:gd name="connsiteX2002" fmla="*/ 274999 w 632196"/>
                <a:gd name="connsiteY2002" fmla="*/ 323965 h 531321"/>
                <a:gd name="connsiteX2003" fmla="*/ 274537 w 632196"/>
                <a:gd name="connsiteY2003" fmla="*/ 323965 h 531321"/>
                <a:gd name="connsiteX2004" fmla="*/ 273844 w 632196"/>
                <a:gd name="connsiteY2004" fmla="*/ 324196 h 531321"/>
                <a:gd name="connsiteX2005" fmla="*/ 273382 w 632196"/>
                <a:gd name="connsiteY2005" fmla="*/ 324427 h 531321"/>
                <a:gd name="connsiteX2006" fmla="*/ 272921 w 632196"/>
                <a:gd name="connsiteY2006" fmla="*/ 324658 h 531321"/>
                <a:gd name="connsiteX2007" fmla="*/ 272459 w 632196"/>
                <a:gd name="connsiteY2007" fmla="*/ 325351 h 531321"/>
                <a:gd name="connsiteX2008" fmla="*/ 271997 w 632196"/>
                <a:gd name="connsiteY2008" fmla="*/ 325813 h 531321"/>
                <a:gd name="connsiteX2009" fmla="*/ 271997 w 632196"/>
                <a:gd name="connsiteY2009" fmla="*/ 326505 h 531321"/>
                <a:gd name="connsiteX2010" fmla="*/ 271766 w 632196"/>
                <a:gd name="connsiteY2010" fmla="*/ 326967 h 531321"/>
                <a:gd name="connsiteX2011" fmla="*/ 271997 w 632196"/>
                <a:gd name="connsiteY2011" fmla="*/ 327660 h 531321"/>
                <a:gd name="connsiteX2012" fmla="*/ 271997 w 632196"/>
                <a:gd name="connsiteY2012" fmla="*/ 328353 h 531321"/>
                <a:gd name="connsiteX2013" fmla="*/ 272228 w 632196"/>
                <a:gd name="connsiteY2013" fmla="*/ 328815 h 531321"/>
                <a:gd name="connsiteX2014" fmla="*/ 272690 w 632196"/>
                <a:gd name="connsiteY2014" fmla="*/ 329276 h 531321"/>
                <a:gd name="connsiteX2015" fmla="*/ 273152 w 632196"/>
                <a:gd name="connsiteY2015" fmla="*/ 329738 h 531321"/>
                <a:gd name="connsiteX2016" fmla="*/ 273844 w 632196"/>
                <a:gd name="connsiteY2016" fmla="*/ 329969 h 531321"/>
                <a:gd name="connsiteX2017" fmla="*/ 274306 w 632196"/>
                <a:gd name="connsiteY2017" fmla="*/ 330200 h 531321"/>
                <a:gd name="connsiteX2018" fmla="*/ 274999 w 632196"/>
                <a:gd name="connsiteY2018" fmla="*/ 330200 h 531321"/>
                <a:gd name="connsiteX2019" fmla="*/ 275691 w 632196"/>
                <a:gd name="connsiteY2019" fmla="*/ 330200 h 531321"/>
                <a:gd name="connsiteX2020" fmla="*/ 276153 w 632196"/>
                <a:gd name="connsiteY2020" fmla="*/ 330200 h 531321"/>
                <a:gd name="connsiteX2021" fmla="*/ 276846 w 632196"/>
                <a:gd name="connsiteY2021" fmla="*/ 329738 h 531321"/>
                <a:gd name="connsiteX2022" fmla="*/ 277308 w 632196"/>
                <a:gd name="connsiteY2022" fmla="*/ 329507 h 531321"/>
                <a:gd name="connsiteX2023" fmla="*/ 277770 w 632196"/>
                <a:gd name="connsiteY2023" fmla="*/ 328815 h 531321"/>
                <a:gd name="connsiteX2024" fmla="*/ 278000 w 632196"/>
                <a:gd name="connsiteY2024" fmla="*/ 328353 h 531321"/>
                <a:gd name="connsiteX2025" fmla="*/ 278231 w 632196"/>
                <a:gd name="connsiteY2025" fmla="*/ 327660 h 531321"/>
                <a:gd name="connsiteX2026" fmla="*/ 278231 w 632196"/>
                <a:gd name="connsiteY2026" fmla="*/ 327198 h 531321"/>
                <a:gd name="connsiteX2027" fmla="*/ 278231 w 632196"/>
                <a:gd name="connsiteY2027" fmla="*/ 326505 h 531321"/>
                <a:gd name="connsiteX2028" fmla="*/ 278000 w 632196"/>
                <a:gd name="connsiteY2028" fmla="*/ 326044 h 531321"/>
                <a:gd name="connsiteX2029" fmla="*/ 277770 w 632196"/>
                <a:gd name="connsiteY2029" fmla="*/ 325351 h 531321"/>
                <a:gd name="connsiteX2030" fmla="*/ 277308 w 632196"/>
                <a:gd name="connsiteY2030" fmla="*/ 324889 h 531321"/>
                <a:gd name="connsiteX2031" fmla="*/ 252833 w 632196"/>
                <a:gd name="connsiteY2031" fmla="*/ 326505 h 531321"/>
                <a:gd name="connsiteX2032" fmla="*/ 251678 w 632196"/>
                <a:gd name="connsiteY2032" fmla="*/ 325351 h 531321"/>
                <a:gd name="connsiteX2033" fmla="*/ 250062 w 632196"/>
                <a:gd name="connsiteY2033" fmla="*/ 324658 h 531321"/>
                <a:gd name="connsiteX2034" fmla="*/ 248446 w 632196"/>
                <a:gd name="connsiteY2034" fmla="*/ 323965 h 531321"/>
                <a:gd name="connsiteX2035" fmla="*/ 246829 w 632196"/>
                <a:gd name="connsiteY2035" fmla="*/ 323965 h 531321"/>
                <a:gd name="connsiteX2036" fmla="*/ 245213 w 632196"/>
                <a:gd name="connsiteY2036" fmla="*/ 323965 h 531321"/>
                <a:gd name="connsiteX2037" fmla="*/ 243597 w 632196"/>
                <a:gd name="connsiteY2037" fmla="*/ 324427 h 531321"/>
                <a:gd name="connsiteX2038" fmla="*/ 242211 w 632196"/>
                <a:gd name="connsiteY2038" fmla="*/ 325120 h 531321"/>
                <a:gd name="connsiteX2039" fmla="*/ 240826 w 632196"/>
                <a:gd name="connsiteY2039" fmla="*/ 326275 h 531321"/>
                <a:gd name="connsiteX2040" fmla="*/ 239671 w 632196"/>
                <a:gd name="connsiteY2040" fmla="*/ 327660 h 531321"/>
                <a:gd name="connsiteX2041" fmla="*/ 238979 w 632196"/>
                <a:gd name="connsiteY2041" fmla="*/ 329045 h 531321"/>
                <a:gd name="connsiteX2042" fmla="*/ 238286 w 632196"/>
                <a:gd name="connsiteY2042" fmla="*/ 330662 h 531321"/>
                <a:gd name="connsiteX2043" fmla="*/ 238286 w 632196"/>
                <a:gd name="connsiteY2043" fmla="*/ 332278 h 531321"/>
                <a:gd name="connsiteX2044" fmla="*/ 238286 w 632196"/>
                <a:gd name="connsiteY2044" fmla="*/ 333895 h 531321"/>
                <a:gd name="connsiteX2045" fmla="*/ 238748 w 632196"/>
                <a:gd name="connsiteY2045" fmla="*/ 335511 h 531321"/>
                <a:gd name="connsiteX2046" fmla="*/ 239441 w 632196"/>
                <a:gd name="connsiteY2046" fmla="*/ 337127 h 531321"/>
                <a:gd name="connsiteX2047" fmla="*/ 240595 w 632196"/>
                <a:gd name="connsiteY2047" fmla="*/ 338513 h 531321"/>
                <a:gd name="connsiteX2048" fmla="*/ 241980 w 632196"/>
                <a:gd name="connsiteY2048" fmla="*/ 339667 h 531321"/>
                <a:gd name="connsiteX2049" fmla="*/ 243366 w 632196"/>
                <a:gd name="connsiteY2049" fmla="*/ 340360 h 531321"/>
                <a:gd name="connsiteX2050" fmla="*/ 244982 w 632196"/>
                <a:gd name="connsiteY2050" fmla="*/ 340822 h 531321"/>
                <a:gd name="connsiteX2051" fmla="*/ 246598 w 632196"/>
                <a:gd name="connsiteY2051" fmla="*/ 341053 h 531321"/>
                <a:gd name="connsiteX2052" fmla="*/ 248215 w 632196"/>
                <a:gd name="connsiteY2052" fmla="*/ 340822 h 531321"/>
                <a:gd name="connsiteX2053" fmla="*/ 249831 w 632196"/>
                <a:gd name="connsiteY2053" fmla="*/ 340360 h 531321"/>
                <a:gd name="connsiteX2054" fmla="*/ 251447 w 632196"/>
                <a:gd name="connsiteY2054" fmla="*/ 339667 h 531321"/>
                <a:gd name="connsiteX2055" fmla="*/ 252833 w 632196"/>
                <a:gd name="connsiteY2055" fmla="*/ 338513 h 531321"/>
                <a:gd name="connsiteX2056" fmla="*/ 253987 w 632196"/>
                <a:gd name="connsiteY2056" fmla="*/ 337358 h 531321"/>
                <a:gd name="connsiteX2057" fmla="*/ 254680 w 632196"/>
                <a:gd name="connsiteY2057" fmla="*/ 335742 h 531321"/>
                <a:gd name="connsiteX2058" fmla="*/ 255142 w 632196"/>
                <a:gd name="connsiteY2058" fmla="*/ 334125 h 531321"/>
                <a:gd name="connsiteX2059" fmla="*/ 255372 w 632196"/>
                <a:gd name="connsiteY2059" fmla="*/ 332509 h 531321"/>
                <a:gd name="connsiteX2060" fmla="*/ 255142 w 632196"/>
                <a:gd name="connsiteY2060" fmla="*/ 330893 h 531321"/>
                <a:gd name="connsiteX2061" fmla="*/ 254680 w 632196"/>
                <a:gd name="connsiteY2061" fmla="*/ 329276 h 531321"/>
                <a:gd name="connsiteX2062" fmla="*/ 253987 w 632196"/>
                <a:gd name="connsiteY2062" fmla="*/ 327891 h 531321"/>
                <a:gd name="connsiteX2063" fmla="*/ 252833 w 632196"/>
                <a:gd name="connsiteY2063" fmla="*/ 326505 h 531321"/>
                <a:gd name="connsiteX2064" fmla="*/ 243597 w 632196"/>
                <a:gd name="connsiteY2064" fmla="*/ 289329 h 531321"/>
                <a:gd name="connsiteX2065" fmla="*/ 242211 w 632196"/>
                <a:gd name="connsiteY2065" fmla="*/ 288175 h 531321"/>
                <a:gd name="connsiteX2066" fmla="*/ 240826 w 632196"/>
                <a:gd name="connsiteY2066" fmla="*/ 287251 h 531321"/>
                <a:gd name="connsiteX2067" fmla="*/ 239210 w 632196"/>
                <a:gd name="connsiteY2067" fmla="*/ 286789 h 531321"/>
                <a:gd name="connsiteX2068" fmla="*/ 237593 w 632196"/>
                <a:gd name="connsiteY2068" fmla="*/ 286558 h 531321"/>
                <a:gd name="connsiteX2069" fmla="*/ 235977 w 632196"/>
                <a:gd name="connsiteY2069" fmla="*/ 286789 h 531321"/>
                <a:gd name="connsiteX2070" fmla="*/ 234361 w 632196"/>
                <a:gd name="connsiteY2070" fmla="*/ 287251 h 531321"/>
                <a:gd name="connsiteX2071" fmla="*/ 232975 w 632196"/>
                <a:gd name="connsiteY2071" fmla="*/ 287944 h 531321"/>
                <a:gd name="connsiteX2072" fmla="*/ 231590 w 632196"/>
                <a:gd name="connsiteY2072" fmla="*/ 289098 h 531321"/>
                <a:gd name="connsiteX2073" fmla="*/ 230436 w 632196"/>
                <a:gd name="connsiteY2073" fmla="*/ 290484 h 531321"/>
                <a:gd name="connsiteX2074" fmla="*/ 229512 w 632196"/>
                <a:gd name="connsiteY2074" fmla="*/ 291869 h 531321"/>
                <a:gd name="connsiteX2075" fmla="*/ 229050 w 632196"/>
                <a:gd name="connsiteY2075" fmla="*/ 293485 h 531321"/>
                <a:gd name="connsiteX2076" fmla="*/ 228819 w 632196"/>
                <a:gd name="connsiteY2076" fmla="*/ 295102 h 531321"/>
                <a:gd name="connsiteX2077" fmla="*/ 229050 w 632196"/>
                <a:gd name="connsiteY2077" fmla="*/ 296718 h 531321"/>
                <a:gd name="connsiteX2078" fmla="*/ 229512 w 632196"/>
                <a:gd name="connsiteY2078" fmla="*/ 298335 h 531321"/>
                <a:gd name="connsiteX2079" fmla="*/ 230205 w 632196"/>
                <a:gd name="connsiteY2079" fmla="*/ 299951 h 531321"/>
                <a:gd name="connsiteX2080" fmla="*/ 231359 w 632196"/>
                <a:gd name="connsiteY2080" fmla="*/ 301105 h 531321"/>
                <a:gd name="connsiteX2081" fmla="*/ 232745 w 632196"/>
                <a:gd name="connsiteY2081" fmla="*/ 302260 h 531321"/>
                <a:gd name="connsiteX2082" fmla="*/ 234130 w 632196"/>
                <a:gd name="connsiteY2082" fmla="*/ 303184 h 531321"/>
                <a:gd name="connsiteX2083" fmla="*/ 235746 w 632196"/>
                <a:gd name="connsiteY2083" fmla="*/ 303645 h 531321"/>
                <a:gd name="connsiteX2084" fmla="*/ 237362 w 632196"/>
                <a:gd name="connsiteY2084" fmla="*/ 303876 h 531321"/>
                <a:gd name="connsiteX2085" fmla="*/ 238979 w 632196"/>
                <a:gd name="connsiteY2085" fmla="*/ 303645 h 531321"/>
                <a:gd name="connsiteX2086" fmla="*/ 240595 w 632196"/>
                <a:gd name="connsiteY2086" fmla="*/ 303184 h 531321"/>
                <a:gd name="connsiteX2087" fmla="*/ 241980 w 632196"/>
                <a:gd name="connsiteY2087" fmla="*/ 302491 h 531321"/>
                <a:gd name="connsiteX2088" fmla="*/ 243366 w 632196"/>
                <a:gd name="connsiteY2088" fmla="*/ 301336 h 531321"/>
                <a:gd name="connsiteX2089" fmla="*/ 244520 w 632196"/>
                <a:gd name="connsiteY2089" fmla="*/ 299951 h 531321"/>
                <a:gd name="connsiteX2090" fmla="*/ 245444 w 632196"/>
                <a:gd name="connsiteY2090" fmla="*/ 298565 h 531321"/>
                <a:gd name="connsiteX2091" fmla="*/ 245906 w 632196"/>
                <a:gd name="connsiteY2091" fmla="*/ 296949 h 531321"/>
                <a:gd name="connsiteX2092" fmla="*/ 246137 w 632196"/>
                <a:gd name="connsiteY2092" fmla="*/ 295333 h 531321"/>
                <a:gd name="connsiteX2093" fmla="*/ 245906 w 632196"/>
                <a:gd name="connsiteY2093" fmla="*/ 293716 h 531321"/>
                <a:gd name="connsiteX2094" fmla="*/ 245444 w 632196"/>
                <a:gd name="connsiteY2094" fmla="*/ 292100 h 531321"/>
                <a:gd name="connsiteX2095" fmla="*/ 244751 w 632196"/>
                <a:gd name="connsiteY2095" fmla="*/ 290715 h 531321"/>
                <a:gd name="connsiteX2096" fmla="*/ 243597 w 632196"/>
                <a:gd name="connsiteY2096" fmla="*/ 289329 h 531321"/>
                <a:gd name="connsiteX2097" fmla="*/ 227203 w 632196"/>
                <a:gd name="connsiteY2097" fmla="*/ 247765 h 531321"/>
                <a:gd name="connsiteX2098" fmla="*/ 225818 w 632196"/>
                <a:gd name="connsiteY2098" fmla="*/ 246611 h 531321"/>
                <a:gd name="connsiteX2099" fmla="*/ 224432 w 632196"/>
                <a:gd name="connsiteY2099" fmla="*/ 245918 h 531321"/>
                <a:gd name="connsiteX2100" fmla="*/ 222816 w 632196"/>
                <a:gd name="connsiteY2100" fmla="*/ 245225 h 531321"/>
                <a:gd name="connsiteX2101" fmla="*/ 221200 w 632196"/>
                <a:gd name="connsiteY2101" fmla="*/ 245225 h 531321"/>
                <a:gd name="connsiteX2102" fmla="*/ 219583 w 632196"/>
                <a:gd name="connsiteY2102" fmla="*/ 245225 h 531321"/>
                <a:gd name="connsiteX2103" fmla="*/ 217967 w 632196"/>
                <a:gd name="connsiteY2103" fmla="*/ 245687 h 531321"/>
                <a:gd name="connsiteX2104" fmla="*/ 216351 w 632196"/>
                <a:gd name="connsiteY2104" fmla="*/ 246380 h 531321"/>
                <a:gd name="connsiteX2105" fmla="*/ 214965 w 632196"/>
                <a:gd name="connsiteY2105" fmla="*/ 247535 h 531321"/>
                <a:gd name="connsiteX2106" fmla="*/ 213811 w 632196"/>
                <a:gd name="connsiteY2106" fmla="*/ 248920 h 531321"/>
                <a:gd name="connsiteX2107" fmla="*/ 213118 w 632196"/>
                <a:gd name="connsiteY2107" fmla="*/ 250305 h 531321"/>
                <a:gd name="connsiteX2108" fmla="*/ 212656 w 632196"/>
                <a:gd name="connsiteY2108" fmla="*/ 251922 h 531321"/>
                <a:gd name="connsiteX2109" fmla="*/ 212426 w 632196"/>
                <a:gd name="connsiteY2109" fmla="*/ 253538 h 531321"/>
                <a:gd name="connsiteX2110" fmla="*/ 212656 w 632196"/>
                <a:gd name="connsiteY2110" fmla="*/ 255155 h 531321"/>
                <a:gd name="connsiteX2111" fmla="*/ 213118 w 632196"/>
                <a:gd name="connsiteY2111" fmla="*/ 256771 h 531321"/>
                <a:gd name="connsiteX2112" fmla="*/ 213811 w 632196"/>
                <a:gd name="connsiteY2112" fmla="*/ 258387 h 531321"/>
                <a:gd name="connsiteX2113" fmla="*/ 214965 w 632196"/>
                <a:gd name="connsiteY2113" fmla="*/ 259773 h 531321"/>
                <a:gd name="connsiteX2114" fmla="*/ 216120 w 632196"/>
                <a:gd name="connsiteY2114" fmla="*/ 260927 h 531321"/>
                <a:gd name="connsiteX2115" fmla="*/ 217736 w 632196"/>
                <a:gd name="connsiteY2115" fmla="*/ 261620 h 531321"/>
                <a:gd name="connsiteX2116" fmla="*/ 219352 w 632196"/>
                <a:gd name="connsiteY2116" fmla="*/ 262082 h 531321"/>
                <a:gd name="connsiteX2117" fmla="*/ 220969 w 632196"/>
                <a:gd name="connsiteY2117" fmla="*/ 262313 h 531321"/>
                <a:gd name="connsiteX2118" fmla="*/ 222585 w 632196"/>
                <a:gd name="connsiteY2118" fmla="*/ 262082 h 531321"/>
                <a:gd name="connsiteX2119" fmla="*/ 224201 w 632196"/>
                <a:gd name="connsiteY2119" fmla="*/ 261620 h 531321"/>
                <a:gd name="connsiteX2120" fmla="*/ 225587 w 632196"/>
                <a:gd name="connsiteY2120" fmla="*/ 260927 h 531321"/>
                <a:gd name="connsiteX2121" fmla="*/ 226972 w 632196"/>
                <a:gd name="connsiteY2121" fmla="*/ 259773 h 531321"/>
                <a:gd name="connsiteX2122" fmla="*/ 228127 w 632196"/>
                <a:gd name="connsiteY2122" fmla="*/ 258618 h 531321"/>
                <a:gd name="connsiteX2123" fmla="*/ 228819 w 632196"/>
                <a:gd name="connsiteY2123" fmla="*/ 257002 h 531321"/>
                <a:gd name="connsiteX2124" fmla="*/ 229512 w 632196"/>
                <a:gd name="connsiteY2124" fmla="*/ 255385 h 531321"/>
                <a:gd name="connsiteX2125" fmla="*/ 229512 w 632196"/>
                <a:gd name="connsiteY2125" fmla="*/ 253769 h 531321"/>
                <a:gd name="connsiteX2126" fmla="*/ 229512 w 632196"/>
                <a:gd name="connsiteY2126" fmla="*/ 252153 h 531321"/>
                <a:gd name="connsiteX2127" fmla="*/ 229050 w 632196"/>
                <a:gd name="connsiteY2127" fmla="*/ 250536 h 531321"/>
                <a:gd name="connsiteX2128" fmla="*/ 228357 w 632196"/>
                <a:gd name="connsiteY2128" fmla="*/ 249151 h 531321"/>
                <a:gd name="connsiteX2129" fmla="*/ 227203 w 632196"/>
                <a:gd name="connsiteY2129" fmla="*/ 247765 h 531321"/>
                <a:gd name="connsiteX2130" fmla="*/ 214965 w 632196"/>
                <a:gd name="connsiteY2130" fmla="*/ 204816 h 531321"/>
                <a:gd name="connsiteX2131" fmla="*/ 213580 w 632196"/>
                <a:gd name="connsiteY2131" fmla="*/ 203662 h 531321"/>
                <a:gd name="connsiteX2132" fmla="*/ 212195 w 632196"/>
                <a:gd name="connsiteY2132" fmla="*/ 202969 h 531321"/>
                <a:gd name="connsiteX2133" fmla="*/ 210578 w 632196"/>
                <a:gd name="connsiteY2133" fmla="*/ 202276 h 531321"/>
                <a:gd name="connsiteX2134" fmla="*/ 208962 w 632196"/>
                <a:gd name="connsiteY2134" fmla="*/ 202276 h 531321"/>
                <a:gd name="connsiteX2135" fmla="*/ 207346 w 632196"/>
                <a:gd name="connsiteY2135" fmla="*/ 202276 h 531321"/>
                <a:gd name="connsiteX2136" fmla="*/ 205730 w 632196"/>
                <a:gd name="connsiteY2136" fmla="*/ 202738 h 531321"/>
                <a:gd name="connsiteX2137" fmla="*/ 204344 w 632196"/>
                <a:gd name="connsiteY2137" fmla="*/ 203431 h 531321"/>
                <a:gd name="connsiteX2138" fmla="*/ 202959 w 632196"/>
                <a:gd name="connsiteY2138" fmla="*/ 204585 h 531321"/>
                <a:gd name="connsiteX2139" fmla="*/ 201804 w 632196"/>
                <a:gd name="connsiteY2139" fmla="*/ 205971 h 531321"/>
                <a:gd name="connsiteX2140" fmla="*/ 200881 w 632196"/>
                <a:gd name="connsiteY2140" fmla="*/ 207356 h 531321"/>
                <a:gd name="connsiteX2141" fmla="*/ 200419 w 632196"/>
                <a:gd name="connsiteY2141" fmla="*/ 208973 h 531321"/>
                <a:gd name="connsiteX2142" fmla="*/ 200188 w 632196"/>
                <a:gd name="connsiteY2142" fmla="*/ 210589 h 531321"/>
                <a:gd name="connsiteX2143" fmla="*/ 200419 w 632196"/>
                <a:gd name="connsiteY2143" fmla="*/ 212205 h 531321"/>
                <a:gd name="connsiteX2144" fmla="*/ 200881 w 632196"/>
                <a:gd name="connsiteY2144" fmla="*/ 213822 h 531321"/>
                <a:gd name="connsiteX2145" fmla="*/ 201573 w 632196"/>
                <a:gd name="connsiteY2145" fmla="*/ 215438 h 531321"/>
                <a:gd name="connsiteX2146" fmla="*/ 202728 w 632196"/>
                <a:gd name="connsiteY2146" fmla="*/ 216824 h 531321"/>
                <a:gd name="connsiteX2147" fmla="*/ 204113 w 632196"/>
                <a:gd name="connsiteY2147" fmla="*/ 217978 h 531321"/>
                <a:gd name="connsiteX2148" fmla="*/ 205499 w 632196"/>
                <a:gd name="connsiteY2148" fmla="*/ 218671 h 531321"/>
                <a:gd name="connsiteX2149" fmla="*/ 207115 w 632196"/>
                <a:gd name="connsiteY2149" fmla="*/ 219133 h 531321"/>
                <a:gd name="connsiteX2150" fmla="*/ 208731 w 632196"/>
                <a:gd name="connsiteY2150" fmla="*/ 219364 h 531321"/>
                <a:gd name="connsiteX2151" fmla="*/ 210347 w 632196"/>
                <a:gd name="connsiteY2151" fmla="*/ 219133 h 531321"/>
                <a:gd name="connsiteX2152" fmla="*/ 211964 w 632196"/>
                <a:gd name="connsiteY2152" fmla="*/ 218671 h 531321"/>
                <a:gd name="connsiteX2153" fmla="*/ 213349 w 632196"/>
                <a:gd name="connsiteY2153" fmla="*/ 217978 h 531321"/>
                <a:gd name="connsiteX2154" fmla="*/ 214735 w 632196"/>
                <a:gd name="connsiteY2154" fmla="*/ 216824 h 531321"/>
                <a:gd name="connsiteX2155" fmla="*/ 215889 w 632196"/>
                <a:gd name="connsiteY2155" fmla="*/ 215669 h 531321"/>
                <a:gd name="connsiteX2156" fmla="*/ 216813 w 632196"/>
                <a:gd name="connsiteY2156" fmla="*/ 214053 h 531321"/>
                <a:gd name="connsiteX2157" fmla="*/ 217274 w 632196"/>
                <a:gd name="connsiteY2157" fmla="*/ 212436 h 531321"/>
                <a:gd name="connsiteX2158" fmla="*/ 217505 w 632196"/>
                <a:gd name="connsiteY2158" fmla="*/ 210820 h 531321"/>
                <a:gd name="connsiteX2159" fmla="*/ 217274 w 632196"/>
                <a:gd name="connsiteY2159" fmla="*/ 209204 h 531321"/>
                <a:gd name="connsiteX2160" fmla="*/ 216813 w 632196"/>
                <a:gd name="connsiteY2160" fmla="*/ 207587 h 531321"/>
                <a:gd name="connsiteX2161" fmla="*/ 216120 w 632196"/>
                <a:gd name="connsiteY2161" fmla="*/ 206202 h 531321"/>
                <a:gd name="connsiteX2162" fmla="*/ 214965 w 632196"/>
                <a:gd name="connsiteY2162" fmla="*/ 204816 h 531321"/>
                <a:gd name="connsiteX2163" fmla="*/ 202035 w 632196"/>
                <a:gd name="connsiteY2163" fmla="*/ 163945 h 531321"/>
                <a:gd name="connsiteX2164" fmla="*/ 200881 w 632196"/>
                <a:gd name="connsiteY2164" fmla="*/ 162791 h 531321"/>
                <a:gd name="connsiteX2165" fmla="*/ 199264 w 632196"/>
                <a:gd name="connsiteY2165" fmla="*/ 162098 h 531321"/>
                <a:gd name="connsiteX2166" fmla="*/ 197648 w 632196"/>
                <a:gd name="connsiteY2166" fmla="*/ 161636 h 531321"/>
                <a:gd name="connsiteX2167" fmla="*/ 196032 w 632196"/>
                <a:gd name="connsiteY2167" fmla="*/ 161405 h 531321"/>
                <a:gd name="connsiteX2168" fmla="*/ 194416 w 632196"/>
                <a:gd name="connsiteY2168" fmla="*/ 161636 h 531321"/>
                <a:gd name="connsiteX2169" fmla="*/ 192799 w 632196"/>
                <a:gd name="connsiteY2169" fmla="*/ 161867 h 531321"/>
                <a:gd name="connsiteX2170" fmla="*/ 191414 w 632196"/>
                <a:gd name="connsiteY2170" fmla="*/ 162791 h 531321"/>
                <a:gd name="connsiteX2171" fmla="*/ 190029 w 632196"/>
                <a:gd name="connsiteY2171" fmla="*/ 163715 h 531321"/>
                <a:gd name="connsiteX2172" fmla="*/ 188874 w 632196"/>
                <a:gd name="connsiteY2172" fmla="*/ 165100 h 531321"/>
                <a:gd name="connsiteX2173" fmla="*/ 187950 w 632196"/>
                <a:gd name="connsiteY2173" fmla="*/ 166716 h 531321"/>
                <a:gd name="connsiteX2174" fmla="*/ 187489 w 632196"/>
                <a:gd name="connsiteY2174" fmla="*/ 168102 h 531321"/>
                <a:gd name="connsiteX2175" fmla="*/ 187489 w 632196"/>
                <a:gd name="connsiteY2175" fmla="*/ 169949 h 531321"/>
                <a:gd name="connsiteX2176" fmla="*/ 187489 w 632196"/>
                <a:gd name="connsiteY2176" fmla="*/ 171565 h 531321"/>
                <a:gd name="connsiteX2177" fmla="*/ 187950 w 632196"/>
                <a:gd name="connsiteY2177" fmla="*/ 173182 h 531321"/>
                <a:gd name="connsiteX2178" fmla="*/ 188643 w 632196"/>
                <a:gd name="connsiteY2178" fmla="*/ 174567 h 531321"/>
                <a:gd name="connsiteX2179" fmla="*/ 189798 w 632196"/>
                <a:gd name="connsiteY2179" fmla="*/ 175953 h 531321"/>
                <a:gd name="connsiteX2180" fmla="*/ 191183 w 632196"/>
                <a:gd name="connsiteY2180" fmla="*/ 177107 h 531321"/>
                <a:gd name="connsiteX2181" fmla="*/ 192568 w 632196"/>
                <a:gd name="connsiteY2181" fmla="*/ 177800 h 531321"/>
                <a:gd name="connsiteX2182" fmla="*/ 194185 w 632196"/>
                <a:gd name="connsiteY2182" fmla="*/ 178262 h 531321"/>
                <a:gd name="connsiteX2183" fmla="*/ 195801 w 632196"/>
                <a:gd name="connsiteY2183" fmla="*/ 178493 h 531321"/>
                <a:gd name="connsiteX2184" fmla="*/ 197417 w 632196"/>
                <a:gd name="connsiteY2184" fmla="*/ 178493 h 531321"/>
                <a:gd name="connsiteX2185" fmla="*/ 199034 w 632196"/>
                <a:gd name="connsiteY2185" fmla="*/ 178031 h 531321"/>
                <a:gd name="connsiteX2186" fmla="*/ 200650 w 632196"/>
                <a:gd name="connsiteY2186" fmla="*/ 177338 h 531321"/>
                <a:gd name="connsiteX2187" fmla="*/ 202035 w 632196"/>
                <a:gd name="connsiteY2187" fmla="*/ 176184 h 531321"/>
                <a:gd name="connsiteX2188" fmla="*/ 203190 w 632196"/>
                <a:gd name="connsiteY2188" fmla="*/ 174798 h 531321"/>
                <a:gd name="connsiteX2189" fmla="*/ 203882 w 632196"/>
                <a:gd name="connsiteY2189" fmla="*/ 173413 h 531321"/>
                <a:gd name="connsiteX2190" fmla="*/ 204344 w 632196"/>
                <a:gd name="connsiteY2190" fmla="*/ 171796 h 531321"/>
                <a:gd name="connsiteX2191" fmla="*/ 204575 w 632196"/>
                <a:gd name="connsiteY2191" fmla="*/ 170180 h 531321"/>
                <a:gd name="connsiteX2192" fmla="*/ 204344 w 632196"/>
                <a:gd name="connsiteY2192" fmla="*/ 168564 h 531321"/>
                <a:gd name="connsiteX2193" fmla="*/ 203882 w 632196"/>
                <a:gd name="connsiteY2193" fmla="*/ 166947 h 531321"/>
                <a:gd name="connsiteX2194" fmla="*/ 203190 w 632196"/>
                <a:gd name="connsiteY2194" fmla="*/ 165331 h 531321"/>
                <a:gd name="connsiteX2195" fmla="*/ 202035 w 632196"/>
                <a:gd name="connsiteY2195" fmla="*/ 163945 h 531321"/>
                <a:gd name="connsiteX2196" fmla="*/ 188412 w 632196"/>
                <a:gd name="connsiteY2196" fmla="*/ 128847 h 531321"/>
                <a:gd name="connsiteX2197" fmla="*/ 187258 w 632196"/>
                <a:gd name="connsiteY2197" fmla="*/ 127693 h 531321"/>
                <a:gd name="connsiteX2198" fmla="*/ 185641 w 632196"/>
                <a:gd name="connsiteY2198" fmla="*/ 127000 h 531321"/>
                <a:gd name="connsiteX2199" fmla="*/ 184025 w 632196"/>
                <a:gd name="connsiteY2199" fmla="*/ 126538 h 531321"/>
                <a:gd name="connsiteX2200" fmla="*/ 182409 w 632196"/>
                <a:gd name="connsiteY2200" fmla="*/ 126307 h 531321"/>
                <a:gd name="connsiteX2201" fmla="*/ 180793 w 632196"/>
                <a:gd name="connsiteY2201" fmla="*/ 126538 h 531321"/>
                <a:gd name="connsiteX2202" fmla="*/ 179176 w 632196"/>
                <a:gd name="connsiteY2202" fmla="*/ 127000 h 531321"/>
                <a:gd name="connsiteX2203" fmla="*/ 177791 w 632196"/>
                <a:gd name="connsiteY2203" fmla="*/ 127693 h 531321"/>
                <a:gd name="connsiteX2204" fmla="*/ 176406 w 632196"/>
                <a:gd name="connsiteY2204" fmla="*/ 128847 h 531321"/>
                <a:gd name="connsiteX2205" fmla="*/ 175251 w 632196"/>
                <a:gd name="connsiteY2205" fmla="*/ 130002 h 531321"/>
                <a:gd name="connsiteX2206" fmla="*/ 174558 w 632196"/>
                <a:gd name="connsiteY2206" fmla="*/ 131618 h 531321"/>
                <a:gd name="connsiteX2207" fmla="*/ 173866 w 632196"/>
                <a:gd name="connsiteY2207" fmla="*/ 133235 h 531321"/>
                <a:gd name="connsiteX2208" fmla="*/ 173866 w 632196"/>
                <a:gd name="connsiteY2208" fmla="*/ 134851 h 531321"/>
                <a:gd name="connsiteX2209" fmla="*/ 173866 w 632196"/>
                <a:gd name="connsiteY2209" fmla="*/ 136467 h 531321"/>
                <a:gd name="connsiteX2210" fmla="*/ 174327 w 632196"/>
                <a:gd name="connsiteY2210" fmla="*/ 138084 h 531321"/>
                <a:gd name="connsiteX2211" fmla="*/ 175020 w 632196"/>
                <a:gd name="connsiteY2211" fmla="*/ 139469 h 531321"/>
                <a:gd name="connsiteX2212" fmla="*/ 176175 w 632196"/>
                <a:gd name="connsiteY2212" fmla="*/ 140855 h 531321"/>
                <a:gd name="connsiteX2213" fmla="*/ 177560 w 632196"/>
                <a:gd name="connsiteY2213" fmla="*/ 142009 h 531321"/>
                <a:gd name="connsiteX2214" fmla="*/ 178945 w 632196"/>
                <a:gd name="connsiteY2214" fmla="*/ 142702 h 531321"/>
                <a:gd name="connsiteX2215" fmla="*/ 180562 w 632196"/>
                <a:gd name="connsiteY2215" fmla="*/ 143395 h 531321"/>
                <a:gd name="connsiteX2216" fmla="*/ 182178 w 632196"/>
                <a:gd name="connsiteY2216" fmla="*/ 143395 h 531321"/>
                <a:gd name="connsiteX2217" fmla="*/ 183794 w 632196"/>
                <a:gd name="connsiteY2217" fmla="*/ 143395 h 531321"/>
                <a:gd name="connsiteX2218" fmla="*/ 185411 w 632196"/>
                <a:gd name="connsiteY2218" fmla="*/ 142933 h 531321"/>
                <a:gd name="connsiteX2219" fmla="*/ 187027 w 632196"/>
                <a:gd name="connsiteY2219" fmla="*/ 142240 h 531321"/>
                <a:gd name="connsiteX2220" fmla="*/ 188412 w 632196"/>
                <a:gd name="connsiteY2220" fmla="*/ 141085 h 531321"/>
                <a:gd name="connsiteX2221" fmla="*/ 189567 w 632196"/>
                <a:gd name="connsiteY2221" fmla="*/ 139700 h 531321"/>
                <a:gd name="connsiteX2222" fmla="*/ 190259 w 632196"/>
                <a:gd name="connsiteY2222" fmla="*/ 138315 h 531321"/>
                <a:gd name="connsiteX2223" fmla="*/ 190721 w 632196"/>
                <a:gd name="connsiteY2223" fmla="*/ 136698 h 531321"/>
                <a:gd name="connsiteX2224" fmla="*/ 190952 w 632196"/>
                <a:gd name="connsiteY2224" fmla="*/ 135082 h 531321"/>
                <a:gd name="connsiteX2225" fmla="*/ 190721 w 632196"/>
                <a:gd name="connsiteY2225" fmla="*/ 133465 h 531321"/>
                <a:gd name="connsiteX2226" fmla="*/ 190259 w 632196"/>
                <a:gd name="connsiteY2226" fmla="*/ 131849 h 531321"/>
                <a:gd name="connsiteX2227" fmla="*/ 189567 w 632196"/>
                <a:gd name="connsiteY2227" fmla="*/ 130233 h 531321"/>
                <a:gd name="connsiteX2228" fmla="*/ 188412 w 632196"/>
                <a:gd name="connsiteY2228" fmla="*/ 128847 h 531321"/>
                <a:gd name="connsiteX2229" fmla="*/ 198110 w 632196"/>
                <a:gd name="connsiteY2229" fmla="*/ 419793 h 531321"/>
                <a:gd name="connsiteX2230" fmla="*/ 196032 w 632196"/>
                <a:gd name="connsiteY2230" fmla="*/ 420255 h 531321"/>
                <a:gd name="connsiteX2231" fmla="*/ 194416 w 632196"/>
                <a:gd name="connsiteY2231" fmla="*/ 420947 h 531321"/>
                <a:gd name="connsiteX2232" fmla="*/ 192799 w 632196"/>
                <a:gd name="connsiteY2232" fmla="*/ 421871 h 531321"/>
                <a:gd name="connsiteX2233" fmla="*/ 191414 w 632196"/>
                <a:gd name="connsiteY2233" fmla="*/ 423256 h 531321"/>
                <a:gd name="connsiteX2234" fmla="*/ 190490 w 632196"/>
                <a:gd name="connsiteY2234" fmla="*/ 424642 h 531321"/>
                <a:gd name="connsiteX2235" fmla="*/ 189567 w 632196"/>
                <a:gd name="connsiteY2235" fmla="*/ 426489 h 531321"/>
                <a:gd name="connsiteX2236" fmla="*/ 189105 w 632196"/>
                <a:gd name="connsiteY2236" fmla="*/ 428336 h 531321"/>
                <a:gd name="connsiteX2237" fmla="*/ 189105 w 632196"/>
                <a:gd name="connsiteY2237" fmla="*/ 430184 h 531321"/>
                <a:gd name="connsiteX2238" fmla="*/ 189567 w 632196"/>
                <a:gd name="connsiteY2238" fmla="*/ 432031 h 531321"/>
                <a:gd name="connsiteX2239" fmla="*/ 190259 w 632196"/>
                <a:gd name="connsiteY2239" fmla="*/ 433878 h 531321"/>
                <a:gd name="connsiteX2240" fmla="*/ 191183 w 632196"/>
                <a:gd name="connsiteY2240" fmla="*/ 435495 h 531321"/>
                <a:gd name="connsiteX2241" fmla="*/ 192337 w 632196"/>
                <a:gd name="connsiteY2241" fmla="*/ 436880 h 531321"/>
                <a:gd name="connsiteX2242" fmla="*/ 193954 w 632196"/>
                <a:gd name="connsiteY2242" fmla="*/ 437804 h 531321"/>
                <a:gd name="connsiteX2243" fmla="*/ 195570 w 632196"/>
                <a:gd name="connsiteY2243" fmla="*/ 438727 h 531321"/>
                <a:gd name="connsiteX2244" fmla="*/ 197417 w 632196"/>
                <a:gd name="connsiteY2244" fmla="*/ 439189 h 531321"/>
                <a:gd name="connsiteX2245" fmla="*/ 199495 w 632196"/>
                <a:gd name="connsiteY2245" fmla="*/ 439189 h 531321"/>
                <a:gd name="connsiteX2246" fmla="*/ 201342 w 632196"/>
                <a:gd name="connsiteY2246" fmla="*/ 438727 h 531321"/>
                <a:gd name="connsiteX2247" fmla="*/ 203190 w 632196"/>
                <a:gd name="connsiteY2247" fmla="*/ 438035 h 531321"/>
                <a:gd name="connsiteX2248" fmla="*/ 204806 w 632196"/>
                <a:gd name="connsiteY2248" fmla="*/ 437111 h 531321"/>
                <a:gd name="connsiteX2249" fmla="*/ 205960 w 632196"/>
                <a:gd name="connsiteY2249" fmla="*/ 435725 h 531321"/>
                <a:gd name="connsiteX2250" fmla="*/ 207115 w 632196"/>
                <a:gd name="connsiteY2250" fmla="*/ 434340 h 531321"/>
                <a:gd name="connsiteX2251" fmla="*/ 207808 w 632196"/>
                <a:gd name="connsiteY2251" fmla="*/ 432724 h 531321"/>
                <a:gd name="connsiteX2252" fmla="*/ 208269 w 632196"/>
                <a:gd name="connsiteY2252" fmla="*/ 430876 h 531321"/>
                <a:gd name="connsiteX2253" fmla="*/ 208269 w 632196"/>
                <a:gd name="connsiteY2253" fmla="*/ 428798 h 531321"/>
                <a:gd name="connsiteX2254" fmla="*/ 208039 w 632196"/>
                <a:gd name="connsiteY2254" fmla="*/ 426951 h 531321"/>
                <a:gd name="connsiteX2255" fmla="*/ 207346 w 632196"/>
                <a:gd name="connsiteY2255" fmla="*/ 425104 h 531321"/>
                <a:gd name="connsiteX2256" fmla="*/ 206422 w 632196"/>
                <a:gd name="connsiteY2256" fmla="*/ 423487 h 531321"/>
                <a:gd name="connsiteX2257" fmla="*/ 205037 w 632196"/>
                <a:gd name="connsiteY2257" fmla="*/ 422102 h 531321"/>
                <a:gd name="connsiteX2258" fmla="*/ 203651 w 632196"/>
                <a:gd name="connsiteY2258" fmla="*/ 421178 h 531321"/>
                <a:gd name="connsiteX2259" fmla="*/ 201804 w 632196"/>
                <a:gd name="connsiteY2259" fmla="*/ 420485 h 531321"/>
                <a:gd name="connsiteX2260" fmla="*/ 199957 w 632196"/>
                <a:gd name="connsiteY2260" fmla="*/ 420024 h 531321"/>
                <a:gd name="connsiteX2261" fmla="*/ 198110 w 632196"/>
                <a:gd name="connsiteY2261" fmla="*/ 419793 h 531321"/>
                <a:gd name="connsiteX2262" fmla="*/ 90281 w 632196"/>
                <a:gd name="connsiteY2262" fmla="*/ 442422 h 531321"/>
                <a:gd name="connsiteX2263" fmla="*/ 85201 w 632196"/>
                <a:gd name="connsiteY2263" fmla="*/ 441267 h 531321"/>
                <a:gd name="connsiteX2264" fmla="*/ 80352 w 632196"/>
                <a:gd name="connsiteY2264" fmla="*/ 440344 h 531321"/>
                <a:gd name="connsiteX2265" fmla="*/ 76658 w 632196"/>
                <a:gd name="connsiteY2265" fmla="*/ 439882 h 531321"/>
                <a:gd name="connsiteX2266" fmla="*/ 74349 w 632196"/>
                <a:gd name="connsiteY2266" fmla="*/ 440805 h 531321"/>
                <a:gd name="connsiteX2267" fmla="*/ 71809 w 632196"/>
                <a:gd name="connsiteY2267" fmla="*/ 443576 h 531321"/>
                <a:gd name="connsiteX2268" fmla="*/ 69731 w 632196"/>
                <a:gd name="connsiteY2268" fmla="*/ 447964 h 531321"/>
                <a:gd name="connsiteX2269" fmla="*/ 69038 w 632196"/>
                <a:gd name="connsiteY2269" fmla="*/ 453275 h 531321"/>
                <a:gd name="connsiteX2270" fmla="*/ 69962 w 632196"/>
                <a:gd name="connsiteY2270" fmla="*/ 458124 h 531321"/>
                <a:gd name="connsiteX2271" fmla="*/ 72502 w 632196"/>
                <a:gd name="connsiteY2271" fmla="*/ 461587 h 531321"/>
                <a:gd name="connsiteX2272" fmla="*/ 77120 w 632196"/>
                <a:gd name="connsiteY2272" fmla="*/ 464358 h 531321"/>
                <a:gd name="connsiteX2273" fmla="*/ 84970 w 632196"/>
                <a:gd name="connsiteY2273" fmla="*/ 465051 h 531321"/>
                <a:gd name="connsiteX2274" fmla="*/ 87972 w 632196"/>
                <a:gd name="connsiteY2274" fmla="*/ 463896 h 531321"/>
                <a:gd name="connsiteX2275" fmla="*/ 91897 w 632196"/>
                <a:gd name="connsiteY2275" fmla="*/ 462049 h 531321"/>
                <a:gd name="connsiteX2276" fmla="*/ 95591 w 632196"/>
                <a:gd name="connsiteY2276" fmla="*/ 459740 h 531321"/>
                <a:gd name="connsiteX2277" fmla="*/ 99055 w 632196"/>
                <a:gd name="connsiteY2277" fmla="*/ 457200 h 531321"/>
                <a:gd name="connsiteX2278" fmla="*/ 102518 w 632196"/>
                <a:gd name="connsiteY2278" fmla="*/ 453967 h 531321"/>
                <a:gd name="connsiteX2279" fmla="*/ 105982 w 632196"/>
                <a:gd name="connsiteY2279" fmla="*/ 450273 h 531321"/>
                <a:gd name="connsiteX2280" fmla="*/ 107829 w 632196"/>
                <a:gd name="connsiteY2280" fmla="*/ 447733 h 531321"/>
                <a:gd name="connsiteX2281" fmla="*/ 105058 w 632196"/>
                <a:gd name="connsiteY2281" fmla="*/ 446578 h 531321"/>
                <a:gd name="connsiteX2282" fmla="*/ 99979 w 632196"/>
                <a:gd name="connsiteY2282" fmla="*/ 444962 h 531321"/>
                <a:gd name="connsiteX2283" fmla="*/ 95130 w 632196"/>
                <a:gd name="connsiteY2283" fmla="*/ 443576 h 531321"/>
                <a:gd name="connsiteX2284" fmla="*/ 90281 w 632196"/>
                <a:gd name="connsiteY2284" fmla="*/ 442422 h 531321"/>
                <a:gd name="connsiteX2285" fmla="*/ 151238 w 632196"/>
                <a:gd name="connsiteY2285" fmla="*/ 464589 h 531321"/>
                <a:gd name="connsiteX2286" fmla="*/ 155625 w 632196"/>
                <a:gd name="connsiteY2286" fmla="*/ 463665 h 531321"/>
                <a:gd name="connsiteX2287" fmla="*/ 163244 w 632196"/>
                <a:gd name="connsiteY2287" fmla="*/ 462280 h 531321"/>
                <a:gd name="connsiteX2288" fmla="*/ 171095 w 632196"/>
                <a:gd name="connsiteY2288" fmla="*/ 460895 h 531321"/>
                <a:gd name="connsiteX2289" fmla="*/ 178945 w 632196"/>
                <a:gd name="connsiteY2289" fmla="*/ 459509 h 531321"/>
                <a:gd name="connsiteX2290" fmla="*/ 187027 w 632196"/>
                <a:gd name="connsiteY2290" fmla="*/ 458355 h 531321"/>
                <a:gd name="connsiteX2291" fmla="*/ 195108 w 632196"/>
                <a:gd name="connsiteY2291" fmla="*/ 457200 h 531321"/>
                <a:gd name="connsiteX2292" fmla="*/ 203190 w 632196"/>
                <a:gd name="connsiteY2292" fmla="*/ 456276 h 531321"/>
                <a:gd name="connsiteX2293" fmla="*/ 211502 w 632196"/>
                <a:gd name="connsiteY2293" fmla="*/ 455584 h 531321"/>
                <a:gd name="connsiteX2294" fmla="*/ 219814 w 632196"/>
                <a:gd name="connsiteY2294" fmla="*/ 454891 h 531321"/>
                <a:gd name="connsiteX2295" fmla="*/ 228357 w 632196"/>
                <a:gd name="connsiteY2295" fmla="*/ 454198 h 531321"/>
                <a:gd name="connsiteX2296" fmla="*/ 236901 w 632196"/>
                <a:gd name="connsiteY2296" fmla="*/ 453736 h 531321"/>
                <a:gd name="connsiteX2297" fmla="*/ 243597 w 632196"/>
                <a:gd name="connsiteY2297" fmla="*/ 453505 h 531321"/>
                <a:gd name="connsiteX2298" fmla="*/ 241750 w 632196"/>
                <a:gd name="connsiteY2298" fmla="*/ 452120 h 531321"/>
                <a:gd name="connsiteX2299" fmla="*/ 237362 w 632196"/>
                <a:gd name="connsiteY2299" fmla="*/ 449118 h 531321"/>
                <a:gd name="connsiteX2300" fmla="*/ 232745 w 632196"/>
                <a:gd name="connsiteY2300" fmla="*/ 446116 h 531321"/>
                <a:gd name="connsiteX2301" fmla="*/ 228357 w 632196"/>
                <a:gd name="connsiteY2301" fmla="*/ 443115 h 531321"/>
                <a:gd name="connsiteX2302" fmla="*/ 227434 w 632196"/>
                <a:gd name="connsiteY2302" fmla="*/ 442653 h 531321"/>
                <a:gd name="connsiteX2303" fmla="*/ 223047 w 632196"/>
                <a:gd name="connsiteY2303" fmla="*/ 445655 h 531321"/>
                <a:gd name="connsiteX2304" fmla="*/ 214965 w 632196"/>
                <a:gd name="connsiteY2304" fmla="*/ 450042 h 531321"/>
                <a:gd name="connsiteX2305" fmla="*/ 206884 w 632196"/>
                <a:gd name="connsiteY2305" fmla="*/ 453044 h 531321"/>
                <a:gd name="connsiteX2306" fmla="*/ 198803 w 632196"/>
                <a:gd name="connsiteY2306" fmla="*/ 454429 h 531321"/>
                <a:gd name="connsiteX2307" fmla="*/ 190721 w 632196"/>
                <a:gd name="connsiteY2307" fmla="*/ 454198 h 531321"/>
                <a:gd name="connsiteX2308" fmla="*/ 182871 w 632196"/>
                <a:gd name="connsiteY2308" fmla="*/ 452582 h 531321"/>
                <a:gd name="connsiteX2309" fmla="*/ 175251 w 632196"/>
                <a:gd name="connsiteY2309" fmla="*/ 449580 h 531321"/>
                <a:gd name="connsiteX2310" fmla="*/ 171557 w 632196"/>
                <a:gd name="connsiteY2310" fmla="*/ 447502 h 531321"/>
                <a:gd name="connsiteX2311" fmla="*/ 169017 w 632196"/>
                <a:gd name="connsiteY2311" fmla="*/ 449580 h 531321"/>
                <a:gd name="connsiteX2312" fmla="*/ 163706 w 632196"/>
                <a:gd name="connsiteY2312" fmla="*/ 453736 h 531321"/>
                <a:gd name="connsiteX2313" fmla="*/ 158626 w 632196"/>
                <a:gd name="connsiteY2313" fmla="*/ 457893 h 531321"/>
                <a:gd name="connsiteX2314" fmla="*/ 154009 w 632196"/>
                <a:gd name="connsiteY2314" fmla="*/ 462049 h 531321"/>
                <a:gd name="connsiteX2315" fmla="*/ 151238 w 632196"/>
                <a:gd name="connsiteY2315" fmla="*/ 464589 h 531321"/>
                <a:gd name="connsiteX2316" fmla="*/ 224201 w 632196"/>
                <a:gd name="connsiteY2316" fmla="*/ 409402 h 531321"/>
                <a:gd name="connsiteX2317" fmla="*/ 218891 w 632196"/>
                <a:gd name="connsiteY2317" fmla="*/ 409864 h 531321"/>
                <a:gd name="connsiteX2318" fmla="*/ 222585 w 632196"/>
                <a:gd name="connsiteY2318" fmla="*/ 412635 h 531321"/>
                <a:gd name="connsiteX2319" fmla="*/ 226279 w 632196"/>
                <a:gd name="connsiteY2319" fmla="*/ 415867 h 531321"/>
                <a:gd name="connsiteX2320" fmla="*/ 229512 w 632196"/>
                <a:gd name="connsiteY2320" fmla="*/ 419100 h 531321"/>
                <a:gd name="connsiteX2321" fmla="*/ 229743 w 632196"/>
                <a:gd name="connsiteY2321" fmla="*/ 419562 h 531321"/>
                <a:gd name="connsiteX2322" fmla="*/ 232745 w 632196"/>
                <a:gd name="connsiteY2322" fmla="*/ 417715 h 531321"/>
                <a:gd name="connsiteX2323" fmla="*/ 237132 w 632196"/>
                <a:gd name="connsiteY2323" fmla="*/ 414944 h 531321"/>
                <a:gd name="connsiteX2324" fmla="*/ 241288 w 632196"/>
                <a:gd name="connsiteY2324" fmla="*/ 412404 h 531321"/>
                <a:gd name="connsiteX2325" fmla="*/ 244982 w 632196"/>
                <a:gd name="connsiteY2325" fmla="*/ 409864 h 531321"/>
                <a:gd name="connsiteX2326" fmla="*/ 246367 w 632196"/>
                <a:gd name="connsiteY2326" fmla="*/ 408709 h 531321"/>
                <a:gd name="connsiteX2327" fmla="*/ 244982 w 632196"/>
                <a:gd name="connsiteY2327" fmla="*/ 408709 h 531321"/>
                <a:gd name="connsiteX2328" fmla="*/ 238055 w 632196"/>
                <a:gd name="connsiteY2328" fmla="*/ 408709 h 531321"/>
                <a:gd name="connsiteX2329" fmla="*/ 231128 w 632196"/>
                <a:gd name="connsiteY2329" fmla="*/ 408940 h 531321"/>
                <a:gd name="connsiteX2330" fmla="*/ 224201 w 632196"/>
                <a:gd name="connsiteY2330" fmla="*/ 409402 h 531321"/>
                <a:gd name="connsiteX2331" fmla="*/ 156087 w 632196"/>
                <a:gd name="connsiteY2331" fmla="*/ 420716 h 531321"/>
                <a:gd name="connsiteX2332" fmla="*/ 160474 w 632196"/>
                <a:gd name="connsiteY2332" fmla="*/ 422564 h 531321"/>
                <a:gd name="connsiteX2333" fmla="*/ 165092 w 632196"/>
                <a:gd name="connsiteY2333" fmla="*/ 424411 h 531321"/>
                <a:gd name="connsiteX2334" fmla="*/ 168555 w 632196"/>
                <a:gd name="connsiteY2334" fmla="*/ 426027 h 531321"/>
                <a:gd name="connsiteX2335" fmla="*/ 168786 w 632196"/>
                <a:gd name="connsiteY2335" fmla="*/ 425335 h 531321"/>
                <a:gd name="connsiteX2336" fmla="*/ 171326 w 632196"/>
                <a:gd name="connsiteY2336" fmla="*/ 421640 h 531321"/>
                <a:gd name="connsiteX2337" fmla="*/ 174327 w 632196"/>
                <a:gd name="connsiteY2337" fmla="*/ 417945 h 531321"/>
                <a:gd name="connsiteX2338" fmla="*/ 177791 w 632196"/>
                <a:gd name="connsiteY2338" fmla="*/ 414482 h 531321"/>
                <a:gd name="connsiteX2339" fmla="*/ 172480 w 632196"/>
                <a:gd name="connsiteY2339" fmla="*/ 414944 h 531321"/>
                <a:gd name="connsiteX2340" fmla="*/ 165322 w 632196"/>
                <a:gd name="connsiteY2340" fmla="*/ 415636 h 531321"/>
                <a:gd name="connsiteX2341" fmla="*/ 158626 w 632196"/>
                <a:gd name="connsiteY2341" fmla="*/ 416560 h 531321"/>
                <a:gd name="connsiteX2342" fmla="*/ 151700 w 632196"/>
                <a:gd name="connsiteY2342" fmla="*/ 417484 h 531321"/>
                <a:gd name="connsiteX2343" fmla="*/ 150545 w 632196"/>
                <a:gd name="connsiteY2343" fmla="*/ 417715 h 531321"/>
                <a:gd name="connsiteX2344" fmla="*/ 151930 w 632196"/>
                <a:gd name="connsiteY2344" fmla="*/ 418638 h 531321"/>
                <a:gd name="connsiteX2345" fmla="*/ 156087 w 632196"/>
                <a:gd name="connsiteY2345" fmla="*/ 420716 h 531321"/>
                <a:gd name="connsiteX2346" fmla="*/ 142695 w 632196"/>
                <a:gd name="connsiteY2346" fmla="*/ 446809 h 531321"/>
                <a:gd name="connsiteX2347" fmla="*/ 147774 w 632196"/>
                <a:gd name="connsiteY2347" fmla="*/ 441960 h 531321"/>
                <a:gd name="connsiteX2348" fmla="*/ 151238 w 632196"/>
                <a:gd name="connsiteY2348" fmla="*/ 438496 h 531321"/>
                <a:gd name="connsiteX2349" fmla="*/ 148005 w 632196"/>
                <a:gd name="connsiteY2349" fmla="*/ 437111 h 531321"/>
                <a:gd name="connsiteX2350" fmla="*/ 142233 w 632196"/>
                <a:gd name="connsiteY2350" fmla="*/ 434571 h 531321"/>
                <a:gd name="connsiteX2351" fmla="*/ 136460 w 632196"/>
                <a:gd name="connsiteY2351" fmla="*/ 432031 h 531321"/>
                <a:gd name="connsiteX2352" fmla="*/ 130688 w 632196"/>
                <a:gd name="connsiteY2352" fmla="*/ 429491 h 531321"/>
                <a:gd name="connsiteX2353" fmla="*/ 124915 w 632196"/>
                <a:gd name="connsiteY2353" fmla="*/ 426951 h 531321"/>
                <a:gd name="connsiteX2354" fmla="*/ 119143 w 632196"/>
                <a:gd name="connsiteY2354" fmla="*/ 424411 h 531321"/>
                <a:gd name="connsiteX2355" fmla="*/ 115218 w 632196"/>
                <a:gd name="connsiteY2355" fmla="*/ 422795 h 531321"/>
                <a:gd name="connsiteX2356" fmla="*/ 112678 w 632196"/>
                <a:gd name="connsiteY2356" fmla="*/ 423256 h 531321"/>
                <a:gd name="connsiteX2357" fmla="*/ 108522 w 632196"/>
                <a:gd name="connsiteY2357" fmla="*/ 424411 h 531321"/>
                <a:gd name="connsiteX2358" fmla="*/ 104827 w 632196"/>
                <a:gd name="connsiteY2358" fmla="*/ 425565 h 531321"/>
                <a:gd name="connsiteX2359" fmla="*/ 102288 w 632196"/>
                <a:gd name="connsiteY2359" fmla="*/ 426720 h 531321"/>
                <a:gd name="connsiteX2360" fmla="*/ 106675 w 632196"/>
                <a:gd name="connsiteY2360" fmla="*/ 428567 h 531321"/>
                <a:gd name="connsiteX2361" fmla="*/ 111754 w 632196"/>
                <a:gd name="connsiteY2361" fmla="*/ 430645 h 531321"/>
                <a:gd name="connsiteX2362" fmla="*/ 116834 w 632196"/>
                <a:gd name="connsiteY2362" fmla="*/ 432724 h 531321"/>
                <a:gd name="connsiteX2363" fmla="*/ 121914 w 632196"/>
                <a:gd name="connsiteY2363" fmla="*/ 435033 h 531321"/>
                <a:gd name="connsiteX2364" fmla="*/ 127224 w 632196"/>
                <a:gd name="connsiteY2364" fmla="*/ 437111 h 531321"/>
                <a:gd name="connsiteX2365" fmla="*/ 141309 w 632196"/>
                <a:gd name="connsiteY2365" fmla="*/ 443115 h 531321"/>
                <a:gd name="connsiteX2366" fmla="*/ 127917 w 632196"/>
                <a:gd name="connsiteY2366" fmla="*/ 454660 h 531321"/>
                <a:gd name="connsiteX2367" fmla="*/ 120990 w 632196"/>
                <a:gd name="connsiteY2367" fmla="*/ 459971 h 531321"/>
                <a:gd name="connsiteX2368" fmla="*/ 114063 w 632196"/>
                <a:gd name="connsiteY2368" fmla="*/ 465282 h 531321"/>
                <a:gd name="connsiteX2369" fmla="*/ 107367 w 632196"/>
                <a:gd name="connsiteY2369" fmla="*/ 470362 h 531321"/>
                <a:gd name="connsiteX2370" fmla="*/ 101595 w 632196"/>
                <a:gd name="connsiteY2370" fmla="*/ 475211 h 531321"/>
                <a:gd name="connsiteX2371" fmla="*/ 100209 w 632196"/>
                <a:gd name="connsiteY2371" fmla="*/ 476596 h 531321"/>
                <a:gd name="connsiteX2372" fmla="*/ 102980 w 632196"/>
                <a:gd name="connsiteY2372" fmla="*/ 475904 h 531321"/>
                <a:gd name="connsiteX2373" fmla="*/ 107367 w 632196"/>
                <a:gd name="connsiteY2373" fmla="*/ 474749 h 531321"/>
                <a:gd name="connsiteX2374" fmla="*/ 118450 w 632196"/>
                <a:gd name="connsiteY2374" fmla="*/ 471747 h 531321"/>
                <a:gd name="connsiteX2375" fmla="*/ 122376 w 632196"/>
                <a:gd name="connsiteY2375" fmla="*/ 467591 h 531321"/>
                <a:gd name="connsiteX2376" fmla="*/ 127455 w 632196"/>
                <a:gd name="connsiteY2376" fmla="*/ 462280 h 531321"/>
                <a:gd name="connsiteX2377" fmla="*/ 132535 w 632196"/>
                <a:gd name="connsiteY2377" fmla="*/ 456969 h 531321"/>
                <a:gd name="connsiteX2378" fmla="*/ 137615 w 632196"/>
                <a:gd name="connsiteY2378" fmla="*/ 451889 h 531321"/>
                <a:gd name="connsiteX2379" fmla="*/ 142695 w 632196"/>
                <a:gd name="connsiteY2379" fmla="*/ 446809 h 531321"/>
                <a:gd name="connsiteX2380" fmla="*/ 246829 w 632196"/>
                <a:gd name="connsiteY2380" fmla="*/ 431338 h 531321"/>
                <a:gd name="connsiteX2381" fmla="*/ 289083 w 632196"/>
                <a:gd name="connsiteY2381" fmla="*/ 452351 h 531321"/>
                <a:gd name="connsiteX2382" fmla="*/ 299012 w 632196"/>
                <a:gd name="connsiteY2382" fmla="*/ 452120 h 531321"/>
                <a:gd name="connsiteX2383" fmla="*/ 255372 w 632196"/>
                <a:gd name="connsiteY2383" fmla="*/ 432955 h 531321"/>
                <a:gd name="connsiteX2384" fmla="*/ 289545 w 632196"/>
                <a:gd name="connsiteY2384" fmla="*/ 405015 h 531321"/>
                <a:gd name="connsiteX2385" fmla="*/ 285851 w 632196"/>
                <a:gd name="connsiteY2385" fmla="*/ 405015 h 531321"/>
                <a:gd name="connsiteX2386" fmla="*/ 246829 w 632196"/>
                <a:gd name="connsiteY2386" fmla="*/ 431338 h 531321"/>
                <a:gd name="connsiteX2387" fmla="*/ 168786 w 632196"/>
                <a:gd name="connsiteY2387" fmla="*/ 307802 h 531321"/>
                <a:gd name="connsiteX2388" fmla="*/ 169710 w 632196"/>
                <a:gd name="connsiteY2388" fmla="*/ 309649 h 531321"/>
                <a:gd name="connsiteX2389" fmla="*/ 170633 w 632196"/>
                <a:gd name="connsiteY2389" fmla="*/ 311265 h 531321"/>
                <a:gd name="connsiteX2390" fmla="*/ 172019 w 632196"/>
                <a:gd name="connsiteY2390" fmla="*/ 312420 h 531321"/>
                <a:gd name="connsiteX2391" fmla="*/ 173635 w 632196"/>
                <a:gd name="connsiteY2391" fmla="*/ 313344 h 531321"/>
                <a:gd name="connsiteX2392" fmla="*/ 175251 w 632196"/>
                <a:gd name="connsiteY2392" fmla="*/ 314036 h 531321"/>
                <a:gd name="connsiteX2393" fmla="*/ 176867 w 632196"/>
                <a:gd name="connsiteY2393" fmla="*/ 314267 h 531321"/>
                <a:gd name="connsiteX2394" fmla="*/ 178484 w 632196"/>
                <a:gd name="connsiteY2394" fmla="*/ 314267 h 531321"/>
                <a:gd name="connsiteX2395" fmla="*/ 180331 w 632196"/>
                <a:gd name="connsiteY2395" fmla="*/ 313805 h 531321"/>
                <a:gd name="connsiteX2396" fmla="*/ 181716 w 632196"/>
                <a:gd name="connsiteY2396" fmla="*/ 313113 h 531321"/>
                <a:gd name="connsiteX2397" fmla="*/ 183102 w 632196"/>
                <a:gd name="connsiteY2397" fmla="*/ 311958 h 531321"/>
                <a:gd name="connsiteX2398" fmla="*/ 184256 w 632196"/>
                <a:gd name="connsiteY2398" fmla="*/ 310804 h 531321"/>
                <a:gd name="connsiteX2399" fmla="*/ 185180 w 632196"/>
                <a:gd name="connsiteY2399" fmla="*/ 309187 h 531321"/>
                <a:gd name="connsiteX2400" fmla="*/ 185641 w 632196"/>
                <a:gd name="connsiteY2400" fmla="*/ 307571 h 531321"/>
                <a:gd name="connsiteX2401" fmla="*/ 185872 w 632196"/>
                <a:gd name="connsiteY2401" fmla="*/ 305724 h 531321"/>
                <a:gd name="connsiteX2402" fmla="*/ 185872 w 632196"/>
                <a:gd name="connsiteY2402" fmla="*/ 303876 h 531321"/>
                <a:gd name="connsiteX2403" fmla="*/ 185411 w 632196"/>
                <a:gd name="connsiteY2403" fmla="*/ 302029 h 531321"/>
                <a:gd name="connsiteX2404" fmla="*/ 184487 w 632196"/>
                <a:gd name="connsiteY2404" fmla="*/ 300182 h 531321"/>
                <a:gd name="connsiteX2405" fmla="*/ 183332 w 632196"/>
                <a:gd name="connsiteY2405" fmla="*/ 298565 h 531321"/>
                <a:gd name="connsiteX2406" fmla="*/ 182178 w 632196"/>
                <a:gd name="connsiteY2406" fmla="*/ 297411 h 531321"/>
                <a:gd name="connsiteX2407" fmla="*/ 180562 w 632196"/>
                <a:gd name="connsiteY2407" fmla="*/ 296487 h 531321"/>
                <a:gd name="connsiteX2408" fmla="*/ 178945 w 632196"/>
                <a:gd name="connsiteY2408" fmla="*/ 295795 h 531321"/>
                <a:gd name="connsiteX2409" fmla="*/ 177329 w 632196"/>
                <a:gd name="connsiteY2409" fmla="*/ 295564 h 531321"/>
                <a:gd name="connsiteX2410" fmla="*/ 175482 w 632196"/>
                <a:gd name="connsiteY2410" fmla="*/ 295564 h 531321"/>
                <a:gd name="connsiteX2411" fmla="*/ 173866 w 632196"/>
                <a:gd name="connsiteY2411" fmla="*/ 296025 h 531321"/>
                <a:gd name="connsiteX2412" fmla="*/ 172249 w 632196"/>
                <a:gd name="connsiteY2412" fmla="*/ 296718 h 531321"/>
                <a:gd name="connsiteX2413" fmla="*/ 170864 w 632196"/>
                <a:gd name="connsiteY2413" fmla="*/ 297873 h 531321"/>
                <a:gd name="connsiteX2414" fmla="*/ 169940 w 632196"/>
                <a:gd name="connsiteY2414" fmla="*/ 299027 h 531321"/>
                <a:gd name="connsiteX2415" fmla="*/ 169017 w 632196"/>
                <a:gd name="connsiteY2415" fmla="*/ 300644 h 531321"/>
                <a:gd name="connsiteX2416" fmla="*/ 168555 w 632196"/>
                <a:gd name="connsiteY2416" fmla="*/ 302260 h 531321"/>
                <a:gd name="connsiteX2417" fmla="*/ 168093 w 632196"/>
                <a:gd name="connsiteY2417" fmla="*/ 304107 h 531321"/>
                <a:gd name="connsiteX2418" fmla="*/ 168324 w 632196"/>
                <a:gd name="connsiteY2418" fmla="*/ 305955 h 531321"/>
                <a:gd name="connsiteX2419" fmla="*/ 168786 w 632196"/>
                <a:gd name="connsiteY2419" fmla="*/ 307802 h 531321"/>
                <a:gd name="connsiteX2420" fmla="*/ 54954 w 632196"/>
                <a:gd name="connsiteY2420" fmla="*/ 326505 h 531321"/>
                <a:gd name="connsiteX2421" fmla="*/ 53568 w 632196"/>
                <a:gd name="connsiteY2421" fmla="*/ 324889 h 531321"/>
                <a:gd name="connsiteX2422" fmla="*/ 52183 w 632196"/>
                <a:gd name="connsiteY2422" fmla="*/ 323273 h 531321"/>
                <a:gd name="connsiteX2423" fmla="*/ 50567 w 632196"/>
                <a:gd name="connsiteY2423" fmla="*/ 322349 h 531321"/>
                <a:gd name="connsiteX2424" fmla="*/ 48950 w 632196"/>
                <a:gd name="connsiteY2424" fmla="*/ 321425 h 531321"/>
                <a:gd name="connsiteX2425" fmla="*/ 47565 w 632196"/>
                <a:gd name="connsiteY2425" fmla="*/ 321195 h 531321"/>
                <a:gd name="connsiteX2426" fmla="*/ 46179 w 632196"/>
                <a:gd name="connsiteY2426" fmla="*/ 321195 h 531321"/>
                <a:gd name="connsiteX2427" fmla="*/ 45256 w 632196"/>
                <a:gd name="connsiteY2427" fmla="*/ 321195 h 531321"/>
                <a:gd name="connsiteX2428" fmla="*/ 44332 w 632196"/>
                <a:gd name="connsiteY2428" fmla="*/ 321656 h 531321"/>
                <a:gd name="connsiteX2429" fmla="*/ 43409 w 632196"/>
                <a:gd name="connsiteY2429" fmla="*/ 322349 h 531321"/>
                <a:gd name="connsiteX2430" fmla="*/ 42947 w 632196"/>
                <a:gd name="connsiteY2430" fmla="*/ 323273 h 531321"/>
                <a:gd name="connsiteX2431" fmla="*/ 42485 w 632196"/>
                <a:gd name="connsiteY2431" fmla="*/ 324427 h 531321"/>
                <a:gd name="connsiteX2432" fmla="*/ 42023 w 632196"/>
                <a:gd name="connsiteY2432" fmla="*/ 325813 h 531321"/>
                <a:gd name="connsiteX2433" fmla="*/ 42023 w 632196"/>
                <a:gd name="connsiteY2433" fmla="*/ 327660 h 531321"/>
                <a:gd name="connsiteX2434" fmla="*/ 42485 w 632196"/>
                <a:gd name="connsiteY2434" fmla="*/ 329507 h 531321"/>
                <a:gd name="connsiteX2435" fmla="*/ 43178 w 632196"/>
                <a:gd name="connsiteY2435" fmla="*/ 331585 h 531321"/>
                <a:gd name="connsiteX2436" fmla="*/ 44101 w 632196"/>
                <a:gd name="connsiteY2436" fmla="*/ 333433 h 531321"/>
                <a:gd name="connsiteX2437" fmla="*/ 45487 w 632196"/>
                <a:gd name="connsiteY2437" fmla="*/ 335280 h 531321"/>
                <a:gd name="connsiteX2438" fmla="*/ 47103 w 632196"/>
                <a:gd name="connsiteY2438" fmla="*/ 336896 h 531321"/>
                <a:gd name="connsiteX2439" fmla="*/ 48719 w 632196"/>
                <a:gd name="connsiteY2439" fmla="*/ 337820 h 531321"/>
                <a:gd name="connsiteX2440" fmla="*/ 50105 w 632196"/>
                <a:gd name="connsiteY2440" fmla="*/ 338744 h 531321"/>
                <a:gd name="connsiteX2441" fmla="*/ 51721 w 632196"/>
                <a:gd name="connsiteY2441" fmla="*/ 338975 h 531321"/>
                <a:gd name="connsiteX2442" fmla="*/ 52875 w 632196"/>
                <a:gd name="connsiteY2442" fmla="*/ 338975 h 531321"/>
                <a:gd name="connsiteX2443" fmla="*/ 54030 w 632196"/>
                <a:gd name="connsiteY2443" fmla="*/ 338744 h 531321"/>
                <a:gd name="connsiteX2444" fmla="*/ 54954 w 632196"/>
                <a:gd name="connsiteY2444" fmla="*/ 338513 h 531321"/>
                <a:gd name="connsiteX2445" fmla="*/ 55646 w 632196"/>
                <a:gd name="connsiteY2445" fmla="*/ 337820 h 531321"/>
                <a:gd name="connsiteX2446" fmla="*/ 56339 w 632196"/>
                <a:gd name="connsiteY2446" fmla="*/ 336896 h 531321"/>
                <a:gd name="connsiteX2447" fmla="*/ 56801 w 632196"/>
                <a:gd name="connsiteY2447" fmla="*/ 335742 h 531321"/>
                <a:gd name="connsiteX2448" fmla="*/ 57032 w 632196"/>
                <a:gd name="connsiteY2448" fmla="*/ 334356 h 531321"/>
                <a:gd name="connsiteX2449" fmla="*/ 57032 w 632196"/>
                <a:gd name="connsiteY2449" fmla="*/ 332509 h 531321"/>
                <a:gd name="connsiteX2450" fmla="*/ 56801 w 632196"/>
                <a:gd name="connsiteY2450" fmla="*/ 330662 h 531321"/>
                <a:gd name="connsiteX2451" fmla="*/ 56108 w 632196"/>
                <a:gd name="connsiteY2451" fmla="*/ 328584 h 531321"/>
                <a:gd name="connsiteX2452" fmla="*/ 54954 w 632196"/>
                <a:gd name="connsiteY2452" fmla="*/ 326505 h 531321"/>
                <a:gd name="connsiteX2453" fmla="*/ 92128 w 632196"/>
                <a:gd name="connsiteY2453" fmla="*/ 300875 h 531321"/>
                <a:gd name="connsiteX2454" fmla="*/ 89819 w 632196"/>
                <a:gd name="connsiteY2454" fmla="*/ 299027 h 531321"/>
                <a:gd name="connsiteX2455" fmla="*/ 86817 w 632196"/>
                <a:gd name="connsiteY2455" fmla="*/ 297642 h 531321"/>
                <a:gd name="connsiteX2456" fmla="*/ 83585 w 632196"/>
                <a:gd name="connsiteY2456" fmla="*/ 297180 h 531321"/>
                <a:gd name="connsiteX2457" fmla="*/ 79660 w 632196"/>
                <a:gd name="connsiteY2457" fmla="*/ 297642 h 531321"/>
                <a:gd name="connsiteX2458" fmla="*/ 75273 w 632196"/>
                <a:gd name="connsiteY2458" fmla="*/ 299258 h 531321"/>
                <a:gd name="connsiteX2459" fmla="*/ 70885 w 632196"/>
                <a:gd name="connsiteY2459" fmla="*/ 301798 h 531321"/>
                <a:gd name="connsiteX2460" fmla="*/ 69731 w 632196"/>
                <a:gd name="connsiteY2460" fmla="*/ 303184 h 531321"/>
                <a:gd name="connsiteX2461" fmla="*/ 68346 w 632196"/>
                <a:gd name="connsiteY2461" fmla="*/ 304800 h 531321"/>
                <a:gd name="connsiteX2462" fmla="*/ 67422 w 632196"/>
                <a:gd name="connsiteY2462" fmla="*/ 306185 h 531321"/>
                <a:gd name="connsiteX2463" fmla="*/ 66960 w 632196"/>
                <a:gd name="connsiteY2463" fmla="*/ 307340 h 531321"/>
                <a:gd name="connsiteX2464" fmla="*/ 66960 w 632196"/>
                <a:gd name="connsiteY2464" fmla="*/ 308033 h 531321"/>
                <a:gd name="connsiteX2465" fmla="*/ 66960 w 632196"/>
                <a:gd name="connsiteY2465" fmla="*/ 308956 h 531321"/>
                <a:gd name="connsiteX2466" fmla="*/ 67422 w 632196"/>
                <a:gd name="connsiteY2466" fmla="*/ 310111 h 531321"/>
                <a:gd name="connsiteX2467" fmla="*/ 67653 w 632196"/>
                <a:gd name="connsiteY2467" fmla="*/ 310342 h 531321"/>
                <a:gd name="connsiteX2468" fmla="*/ 68807 w 632196"/>
                <a:gd name="connsiteY2468" fmla="*/ 310573 h 531321"/>
                <a:gd name="connsiteX2469" fmla="*/ 71809 w 632196"/>
                <a:gd name="connsiteY2469" fmla="*/ 311035 h 531321"/>
                <a:gd name="connsiteX2470" fmla="*/ 74580 w 632196"/>
                <a:gd name="connsiteY2470" fmla="*/ 311265 h 531321"/>
                <a:gd name="connsiteX2471" fmla="*/ 76889 w 632196"/>
                <a:gd name="connsiteY2471" fmla="*/ 311265 h 531321"/>
                <a:gd name="connsiteX2472" fmla="*/ 79198 w 632196"/>
                <a:gd name="connsiteY2472" fmla="*/ 310804 h 531321"/>
                <a:gd name="connsiteX2473" fmla="*/ 81276 w 632196"/>
                <a:gd name="connsiteY2473" fmla="*/ 310111 h 531321"/>
                <a:gd name="connsiteX2474" fmla="*/ 83123 w 632196"/>
                <a:gd name="connsiteY2474" fmla="*/ 308956 h 531321"/>
                <a:gd name="connsiteX2475" fmla="*/ 92128 w 632196"/>
                <a:gd name="connsiteY2475" fmla="*/ 300875 h 531321"/>
                <a:gd name="connsiteX2476" fmla="*/ 96284 w 632196"/>
                <a:gd name="connsiteY2476" fmla="*/ 312651 h 531321"/>
                <a:gd name="connsiteX2477" fmla="*/ 92821 w 632196"/>
                <a:gd name="connsiteY2477" fmla="*/ 316807 h 531321"/>
                <a:gd name="connsiteX2478" fmla="*/ 91204 w 632196"/>
                <a:gd name="connsiteY2478" fmla="*/ 318655 h 531321"/>
                <a:gd name="connsiteX2479" fmla="*/ 89357 w 632196"/>
                <a:gd name="connsiteY2479" fmla="*/ 320271 h 531321"/>
                <a:gd name="connsiteX2480" fmla="*/ 87279 w 632196"/>
                <a:gd name="connsiteY2480" fmla="*/ 322118 h 531321"/>
                <a:gd name="connsiteX2481" fmla="*/ 84970 w 632196"/>
                <a:gd name="connsiteY2481" fmla="*/ 323965 h 531321"/>
                <a:gd name="connsiteX2482" fmla="*/ 82199 w 632196"/>
                <a:gd name="connsiteY2482" fmla="*/ 325582 h 531321"/>
                <a:gd name="connsiteX2483" fmla="*/ 78967 w 632196"/>
                <a:gd name="connsiteY2483" fmla="*/ 327198 h 531321"/>
                <a:gd name="connsiteX2484" fmla="*/ 77120 w 632196"/>
                <a:gd name="connsiteY2484" fmla="*/ 328122 h 531321"/>
                <a:gd name="connsiteX2485" fmla="*/ 77120 w 632196"/>
                <a:gd name="connsiteY2485" fmla="*/ 328122 h 531321"/>
                <a:gd name="connsiteX2486" fmla="*/ 79429 w 632196"/>
                <a:gd name="connsiteY2486" fmla="*/ 328584 h 531321"/>
                <a:gd name="connsiteX2487" fmla="*/ 84508 w 632196"/>
                <a:gd name="connsiteY2487" fmla="*/ 328353 h 531321"/>
                <a:gd name="connsiteX2488" fmla="*/ 89126 w 632196"/>
                <a:gd name="connsiteY2488" fmla="*/ 327198 h 531321"/>
                <a:gd name="connsiteX2489" fmla="*/ 92590 w 632196"/>
                <a:gd name="connsiteY2489" fmla="*/ 325351 h 531321"/>
                <a:gd name="connsiteX2490" fmla="*/ 95130 w 632196"/>
                <a:gd name="connsiteY2490" fmla="*/ 323042 h 531321"/>
                <a:gd name="connsiteX2491" fmla="*/ 96515 w 632196"/>
                <a:gd name="connsiteY2491" fmla="*/ 320040 h 531321"/>
                <a:gd name="connsiteX2492" fmla="*/ 96977 w 632196"/>
                <a:gd name="connsiteY2492" fmla="*/ 315653 h 531321"/>
                <a:gd name="connsiteX2493" fmla="*/ 96284 w 632196"/>
                <a:gd name="connsiteY2493" fmla="*/ 312651 h 531321"/>
                <a:gd name="connsiteX2494" fmla="*/ 44794 w 632196"/>
                <a:gd name="connsiteY2494" fmla="*/ 300413 h 531321"/>
                <a:gd name="connsiteX2495" fmla="*/ 43640 w 632196"/>
                <a:gd name="connsiteY2495" fmla="*/ 297180 h 531321"/>
                <a:gd name="connsiteX2496" fmla="*/ 42485 w 632196"/>
                <a:gd name="connsiteY2496" fmla="*/ 294409 h 531321"/>
                <a:gd name="connsiteX2497" fmla="*/ 40869 w 632196"/>
                <a:gd name="connsiteY2497" fmla="*/ 292100 h 531321"/>
                <a:gd name="connsiteX2498" fmla="*/ 39022 w 632196"/>
                <a:gd name="connsiteY2498" fmla="*/ 290022 h 531321"/>
                <a:gd name="connsiteX2499" fmla="*/ 36944 w 632196"/>
                <a:gd name="connsiteY2499" fmla="*/ 288175 h 531321"/>
                <a:gd name="connsiteX2500" fmla="*/ 34635 w 632196"/>
                <a:gd name="connsiteY2500" fmla="*/ 286327 h 531321"/>
                <a:gd name="connsiteX2501" fmla="*/ 29786 w 632196"/>
                <a:gd name="connsiteY2501" fmla="*/ 283556 h 531321"/>
                <a:gd name="connsiteX2502" fmla="*/ 25861 w 632196"/>
                <a:gd name="connsiteY2502" fmla="*/ 282402 h 531321"/>
                <a:gd name="connsiteX2503" fmla="*/ 22628 w 632196"/>
                <a:gd name="connsiteY2503" fmla="*/ 282402 h 531321"/>
                <a:gd name="connsiteX2504" fmla="*/ 20550 w 632196"/>
                <a:gd name="connsiteY2504" fmla="*/ 283095 h 531321"/>
                <a:gd name="connsiteX2505" fmla="*/ 19164 w 632196"/>
                <a:gd name="connsiteY2505" fmla="*/ 284249 h 531321"/>
                <a:gd name="connsiteX2506" fmla="*/ 18241 w 632196"/>
                <a:gd name="connsiteY2506" fmla="*/ 285635 h 531321"/>
                <a:gd name="connsiteX2507" fmla="*/ 18010 w 632196"/>
                <a:gd name="connsiteY2507" fmla="*/ 287713 h 531321"/>
                <a:gd name="connsiteX2508" fmla="*/ 18472 w 632196"/>
                <a:gd name="connsiteY2508" fmla="*/ 291176 h 531321"/>
                <a:gd name="connsiteX2509" fmla="*/ 19164 w 632196"/>
                <a:gd name="connsiteY2509" fmla="*/ 293716 h 531321"/>
                <a:gd name="connsiteX2510" fmla="*/ 19857 w 632196"/>
                <a:gd name="connsiteY2510" fmla="*/ 295795 h 531321"/>
                <a:gd name="connsiteX2511" fmla="*/ 21012 w 632196"/>
                <a:gd name="connsiteY2511" fmla="*/ 297873 h 531321"/>
                <a:gd name="connsiteX2512" fmla="*/ 22397 w 632196"/>
                <a:gd name="connsiteY2512" fmla="*/ 299951 h 531321"/>
                <a:gd name="connsiteX2513" fmla="*/ 24475 w 632196"/>
                <a:gd name="connsiteY2513" fmla="*/ 301798 h 531321"/>
                <a:gd name="connsiteX2514" fmla="*/ 27015 w 632196"/>
                <a:gd name="connsiteY2514" fmla="*/ 303876 h 531321"/>
                <a:gd name="connsiteX2515" fmla="*/ 30709 w 632196"/>
                <a:gd name="connsiteY2515" fmla="*/ 305955 h 531321"/>
                <a:gd name="connsiteX2516" fmla="*/ 32557 w 632196"/>
                <a:gd name="connsiteY2516" fmla="*/ 306647 h 531321"/>
                <a:gd name="connsiteX2517" fmla="*/ 34865 w 632196"/>
                <a:gd name="connsiteY2517" fmla="*/ 305031 h 531321"/>
                <a:gd name="connsiteX2518" fmla="*/ 37867 w 632196"/>
                <a:gd name="connsiteY2518" fmla="*/ 303415 h 531321"/>
                <a:gd name="connsiteX2519" fmla="*/ 41100 w 632196"/>
                <a:gd name="connsiteY2519" fmla="*/ 302491 h 531321"/>
                <a:gd name="connsiteX2520" fmla="*/ 44332 w 632196"/>
                <a:gd name="connsiteY2520" fmla="*/ 301798 h 531321"/>
                <a:gd name="connsiteX2521" fmla="*/ 45025 w 632196"/>
                <a:gd name="connsiteY2521" fmla="*/ 301798 h 531321"/>
                <a:gd name="connsiteX2522" fmla="*/ 44794 w 632196"/>
                <a:gd name="connsiteY2522" fmla="*/ 300413 h 531321"/>
                <a:gd name="connsiteX2523" fmla="*/ 204113 w 632196"/>
                <a:gd name="connsiteY2523" fmla="*/ 369224 h 531321"/>
                <a:gd name="connsiteX2524" fmla="*/ 205268 w 632196"/>
                <a:gd name="connsiteY2524" fmla="*/ 369224 h 531321"/>
                <a:gd name="connsiteX2525" fmla="*/ 204575 w 632196"/>
                <a:gd name="connsiteY2525" fmla="*/ 368762 h 531321"/>
                <a:gd name="connsiteX2526" fmla="*/ 192107 w 632196"/>
                <a:gd name="connsiteY2526" fmla="*/ 361373 h 531321"/>
                <a:gd name="connsiteX2527" fmla="*/ 190490 w 632196"/>
                <a:gd name="connsiteY2527" fmla="*/ 363451 h 531321"/>
                <a:gd name="connsiteX2528" fmla="*/ 187489 w 632196"/>
                <a:gd name="connsiteY2528" fmla="*/ 366684 h 531321"/>
                <a:gd name="connsiteX2529" fmla="*/ 184487 w 632196"/>
                <a:gd name="connsiteY2529" fmla="*/ 369916 h 531321"/>
                <a:gd name="connsiteX2530" fmla="*/ 183563 w 632196"/>
                <a:gd name="connsiteY2530" fmla="*/ 370840 h 531321"/>
                <a:gd name="connsiteX2531" fmla="*/ 189567 w 632196"/>
                <a:gd name="connsiteY2531" fmla="*/ 370378 h 531321"/>
                <a:gd name="connsiteX2532" fmla="*/ 196725 w 632196"/>
                <a:gd name="connsiteY2532" fmla="*/ 369916 h 531321"/>
                <a:gd name="connsiteX2533" fmla="*/ 204113 w 632196"/>
                <a:gd name="connsiteY2533" fmla="*/ 369224 h 531321"/>
                <a:gd name="connsiteX2534" fmla="*/ 76889 w 632196"/>
                <a:gd name="connsiteY2534" fmla="*/ 375458 h 531321"/>
                <a:gd name="connsiteX2535" fmla="*/ 71578 w 632196"/>
                <a:gd name="connsiteY2535" fmla="*/ 373611 h 531321"/>
                <a:gd name="connsiteX2536" fmla="*/ 66268 w 632196"/>
                <a:gd name="connsiteY2536" fmla="*/ 372225 h 531321"/>
                <a:gd name="connsiteX2537" fmla="*/ 66268 w 632196"/>
                <a:gd name="connsiteY2537" fmla="*/ 372225 h 531321"/>
                <a:gd name="connsiteX2538" fmla="*/ 66268 w 632196"/>
                <a:gd name="connsiteY2538" fmla="*/ 372225 h 531321"/>
                <a:gd name="connsiteX2539" fmla="*/ 66729 w 632196"/>
                <a:gd name="connsiteY2539" fmla="*/ 374073 h 531321"/>
                <a:gd name="connsiteX2540" fmla="*/ 67653 w 632196"/>
                <a:gd name="connsiteY2540" fmla="*/ 376844 h 531321"/>
                <a:gd name="connsiteX2541" fmla="*/ 69731 w 632196"/>
                <a:gd name="connsiteY2541" fmla="*/ 380076 h 531321"/>
                <a:gd name="connsiteX2542" fmla="*/ 72964 w 632196"/>
                <a:gd name="connsiteY2542" fmla="*/ 384464 h 531321"/>
                <a:gd name="connsiteX2543" fmla="*/ 74580 w 632196"/>
                <a:gd name="connsiteY2543" fmla="*/ 386542 h 531321"/>
                <a:gd name="connsiteX2544" fmla="*/ 78043 w 632196"/>
                <a:gd name="connsiteY2544" fmla="*/ 385156 h 531321"/>
                <a:gd name="connsiteX2545" fmla="*/ 82199 w 632196"/>
                <a:gd name="connsiteY2545" fmla="*/ 383771 h 531321"/>
                <a:gd name="connsiteX2546" fmla="*/ 86817 w 632196"/>
                <a:gd name="connsiteY2546" fmla="*/ 382616 h 531321"/>
                <a:gd name="connsiteX2547" fmla="*/ 90512 w 632196"/>
                <a:gd name="connsiteY2547" fmla="*/ 381924 h 531321"/>
                <a:gd name="connsiteX2548" fmla="*/ 87510 w 632196"/>
                <a:gd name="connsiteY2548" fmla="*/ 380307 h 531321"/>
                <a:gd name="connsiteX2549" fmla="*/ 82199 w 632196"/>
                <a:gd name="connsiteY2549" fmla="*/ 377536 h 531321"/>
                <a:gd name="connsiteX2550" fmla="*/ 76889 w 632196"/>
                <a:gd name="connsiteY2550" fmla="*/ 375458 h 531321"/>
                <a:gd name="connsiteX2551" fmla="*/ 61650 w 632196"/>
                <a:gd name="connsiteY2551" fmla="*/ 274089 h 531321"/>
                <a:gd name="connsiteX2552" fmla="*/ 59341 w 632196"/>
                <a:gd name="connsiteY2552" fmla="*/ 210589 h 531321"/>
                <a:gd name="connsiteX2553" fmla="*/ 59341 w 632196"/>
                <a:gd name="connsiteY2553" fmla="*/ 204124 h 531321"/>
                <a:gd name="connsiteX2554" fmla="*/ 59572 w 632196"/>
                <a:gd name="connsiteY2554" fmla="*/ 197658 h 531321"/>
                <a:gd name="connsiteX2555" fmla="*/ 60033 w 632196"/>
                <a:gd name="connsiteY2555" fmla="*/ 190962 h 531321"/>
                <a:gd name="connsiteX2556" fmla="*/ 60726 w 632196"/>
                <a:gd name="connsiteY2556" fmla="*/ 185882 h 531321"/>
                <a:gd name="connsiteX2557" fmla="*/ 59110 w 632196"/>
                <a:gd name="connsiteY2557" fmla="*/ 187960 h 531321"/>
                <a:gd name="connsiteX2558" fmla="*/ 55877 w 632196"/>
                <a:gd name="connsiteY2558" fmla="*/ 192578 h 531321"/>
                <a:gd name="connsiteX2559" fmla="*/ 53106 w 632196"/>
                <a:gd name="connsiteY2559" fmla="*/ 197427 h 531321"/>
                <a:gd name="connsiteX2560" fmla="*/ 50797 w 632196"/>
                <a:gd name="connsiteY2560" fmla="*/ 202738 h 531321"/>
                <a:gd name="connsiteX2561" fmla="*/ 49181 w 632196"/>
                <a:gd name="connsiteY2561" fmla="*/ 208280 h 531321"/>
                <a:gd name="connsiteX2562" fmla="*/ 47796 w 632196"/>
                <a:gd name="connsiteY2562" fmla="*/ 214053 h 531321"/>
                <a:gd name="connsiteX2563" fmla="*/ 47103 w 632196"/>
                <a:gd name="connsiteY2563" fmla="*/ 220287 h 531321"/>
                <a:gd name="connsiteX2564" fmla="*/ 46872 w 632196"/>
                <a:gd name="connsiteY2564" fmla="*/ 226984 h 531321"/>
                <a:gd name="connsiteX2565" fmla="*/ 47334 w 632196"/>
                <a:gd name="connsiteY2565" fmla="*/ 234142 h 531321"/>
                <a:gd name="connsiteX2566" fmla="*/ 48258 w 632196"/>
                <a:gd name="connsiteY2566" fmla="*/ 241531 h 531321"/>
                <a:gd name="connsiteX2567" fmla="*/ 50105 w 632196"/>
                <a:gd name="connsiteY2567" fmla="*/ 249613 h 531321"/>
                <a:gd name="connsiteX2568" fmla="*/ 52414 w 632196"/>
                <a:gd name="connsiteY2568" fmla="*/ 258156 h 531321"/>
                <a:gd name="connsiteX2569" fmla="*/ 55415 w 632196"/>
                <a:gd name="connsiteY2569" fmla="*/ 266469 h 531321"/>
                <a:gd name="connsiteX2570" fmla="*/ 58186 w 632196"/>
                <a:gd name="connsiteY2570" fmla="*/ 270625 h 531321"/>
                <a:gd name="connsiteX2571" fmla="*/ 61419 w 632196"/>
                <a:gd name="connsiteY2571" fmla="*/ 273858 h 531321"/>
                <a:gd name="connsiteX2572" fmla="*/ 61650 w 632196"/>
                <a:gd name="connsiteY2572" fmla="*/ 274089 h 531321"/>
                <a:gd name="connsiteX2573" fmla="*/ 65575 w 632196"/>
                <a:gd name="connsiteY2573" fmla="*/ 276860 h 531321"/>
                <a:gd name="connsiteX2574" fmla="*/ 67191 w 632196"/>
                <a:gd name="connsiteY2574" fmla="*/ 278015 h 531321"/>
                <a:gd name="connsiteX2575" fmla="*/ 70193 w 632196"/>
                <a:gd name="connsiteY2575" fmla="*/ 278938 h 531321"/>
                <a:gd name="connsiteX2576" fmla="*/ 73194 w 632196"/>
                <a:gd name="connsiteY2576" fmla="*/ 279169 h 531321"/>
                <a:gd name="connsiteX2577" fmla="*/ 76427 w 632196"/>
                <a:gd name="connsiteY2577" fmla="*/ 279169 h 531321"/>
                <a:gd name="connsiteX2578" fmla="*/ 81045 w 632196"/>
                <a:gd name="connsiteY2578" fmla="*/ 278245 h 531321"/>
                <a:gd name="connsiteX2579" fmla="*/ 88434 w 632196"/>
                <a:gd name="connsiteY2579" fmla="*/ 278707 h 531321"/>
                <a:gd name="connsiteX2580" fmla="*/ 96977 w 632196"/>
                <a:gd name="connsiteY2580" fmla="*/ 281016 h 531321"/>
                <a:gd name="connsiteX2581" fmla="*/ 105289 w 632196"/>
                <a:gd name="connsiteY2581" fmla="*/ 285404 h 531321"/>
                <a:gd name="connsiteX2582" fmla="*/ 112909 w 632196"/>
                <a:gd name="connsiteY2582" fmla="*/ 292100 h 531321"/>
                <a:gd name="connsiteX2583" fmla="*/ 117989 w 632196"/>
                <a:gd name="connsiteY2583" fmla="*/ 301567 h 531321"/>
                <a:gd name="connsiteX2584" fmla="*/ 119605 w 632196"/>
                <a:gd name="connsiteY2584" fmla="*/ 313575 h 531321"/>
                <a:gd name="connsiteX2585" fmla="*/ 116372 w 632196"/>
                <a:gd name="connsiteY2585" fmla="*/ 327198 h 531321"/>
                <a:gd name="connsiteX2586" fmla="*/ 108060 w 632196"/>
                <a:gd name="connsiteY2586" fmla="*/ 342669 h 531321"/>
                <a:gd name="connsiteX2587" fmla="*/ 105520 w 632196"/>
                <a:gd name="connsiteY2587" fmla="*/ 345440 h 531321"/>
                <a:gd name="connsiteX2588" fmla="*/ 105289 w 632196"/>
                <a:gd name="connsiteY2588" fmla="*/ 345902 h 531321"/>
                <a:gd name="connsiteX2589" fmla="*/ 106444 w 632196"/>
                <a:gd name="connsiteY2589" fmla="*/ 347287 h 531321"/>
                <a:gd name="connsiteX2590" fmla="*/ 110138 w 632196"/>
                <a:gd name="connsiteY2590" fmla="*/ 349596 h 531321"/>
                <a:gd name="connsiteX2591" fmla="*/ 116603 w 632196"/>
                <a:gd name="connsiteY2591" fmla="*/ 352598 h 531321"/>
                <a:gd name="connsiteX2592" fmla="*/ 126301 w 632196"/>
                <a:gd name="connsiteY2592" fmla="*/ 355600 h 531321"/>
                <a:gd name="connsiteX2593" fmla="*/ 135999 w 632196"/>
                <a:gd name="connsiteY2593" fmla="*/ 357909 h 531321"/>
                <a:gd name="connsiteX2594" fmla="*/ 138769 w 632196"/>
                <a:gd name="connsiteY2594" fmla="*/ 355831 h 531321"/>
                <a:gd name="connsiteX2595" fmla="*/ 143387 w 632196"/>
                <a:gd name="connsiteY2595" fmla="*/ 351905 h 531321"/>
                <a:gd name="connsiteX2596" fmla="*/ 147313 w 632196"/>
                <a:gd name="connsiteY2596" fmla="*/ 347980 h 531321"/>
                <a:gd name="connsiteX2597" fmla="*/ 150776 w 632196"/>
                <a:gd name="connsiteY2597" fmla="*/ 344055 h 531321"/>
                <a:gd name="connsiteX2598" fmla="*/ 153778 w 632196"/>
                <a:gd name="connsiteY2598" fmla="*/ 340360 h 531321"/>
                <a:gd name="connsiteX2599" fmla="*/ 156318 w 632196"/>
                <a:gd name="connsiteY2599" fmla="*/ 336665 h 531321"/>
                <a:gd name="connsiteX2600" fmla="*/ 158396 w 632196"/>
                <a:gd name="connsiteY2600" fmla="*/ 332971 h 531321"/>
                <a:gd name="connsiteX2601" fmla="*/ 158857 w 632196"/>
                <a:gd name="connsiteY2601" fmla="*/ 332047 h 531321"/>
                <a:gd name="connsiteX2602" fmla="*/ 154239 w 632196"/>
                <a:gd name="connsiteY2602" fmla="*/ 325582 h 531321"/>
                <a:gd name="connsiteX2603" fmla="*/ 151007 w 632196"/>
                <a:gd name="connsiteY2603" fmla="*/ 314729 h 531321"/>
                <a:gd name="connsiteX2604" fmla="*/ 151469 w 632196"/>
                <a:gd name="connsiteY2604" fmla="*/ 304107 h 531321"/>
                <a:gd name="connsiteX2605" fmla="*/ 154701 w 632196"/>
                <a:gd name="connsiteY2605" fmla="*/ 294640 h 531321"/>
                <a:gd name="connsiteX2606" fmla="*/ 160474 w 632196"/>
                <a:gd name="connsiteY2606" fmla="*/ 286558 h 531321"/>
                <a:gd name="connsiteX2607" fmla="*/ 167862 w 632196"/>
                <a:gd name="connsiteY2607" fmla="*/ 280324 h 531321"/>
                <a:gd name="connsiteX2608" fmla="*/ 176636 w 632196"/>
                <a:gd name="connsiteY2608" fmla="*/ 276629 h 531321"/>
                <a:gd name="connsiteX2609" fmla="*/ 176867 w 632196"/>
                <a:gd name="connsiteY2609" fmla="*/ 276629 h 531321"/>
                <a:gd name="connsiteX2610" fmla="*/ 176175 w 632196"/>
                <a:gd name="connsiteY2610" fmla="*/ 274782 h 531321"/>
                <a:gd name="connsiteX2611" fmla="*/ 169710 w 632196"/>
                <a:gd name="connsiteY2611" fmla="*/ 256078 h 531321"/>
                <a:gd name="connsiteX2612" fmla="*/ 166246 w 632196"/>
                <a:gd name="connsiteY2612" fmla="*/ 246842 h 531321"/>
                <a:gd name="connsiteX2613" fmla="*/ 163014 w 632196"/>
                <a:gd name="connsiteY2613" fmla="*/ 237375 h 531321"/>
                <a:gd name="connsiteX2614" fmla="*/ 159781 w 632196"/>
                <a:gd name="connsiteY2614" fmla="*/ 228138 h 531321"/>
                <a:gd name="connsiteX2615" fmla="*/ 156318 w 632196"/>
                <a:gd name="connsiteY2615" fmla="*/ 218671 h 531321"/>
                <a:gd name="connsiteX2616" fmla="*/ 153085 w 632196"/>
                <a:gd name="connsiteY2616" fmla="*/ 209435 h 531321"/>
                <a:gd name="connsiteX2617" fmla="*/ 149621 w 632196"/>
                <a:gd name="connsiteY2617" fmla="*/ 200198 h 531321"/>
                <a:gd name="connsiteX2618" fmla="*/ 143156 w 632196"/>
                <a:gd name="connsiteY2618" fmla="*/ 181495 h 531321"/>
                <a:gd name="connsiteX2619" fmla="*/ 139693 w 632196"/>
                <a:gd name="connsiteY2619" fmla="*/ 172027 h 531321"/>
                <a:gd name="connsiteX2620" fmla="*/ 136460 w 632196"/>
                <a:gd name="connsiteY2620" fmla="*/ 162791 h 531321"/>
                <a:gd name="connsiteX2621" fmla="*/ 133228 w 632196"/>
                <a:gd name="connsiteY2621" fmla="*/ 153324 h 531321"/>
                <a:gd name="connsiteX2622" fmla="*/ 129764 w 632196"/>
                <a:gd name="connsiteY2622" fmla="*/ 144087 h 531321"/>
                <a:gd name="connsiteX2623" fmla="*/ 127455 w 632196"/>
                <a:gd name="connsiteY2623" fmla="*/ 137622 h 531321"/>
                <a:gd name="connsiteX2624" fmla="*/ 121452 w 632196"/>
                <a:gd name="connsiteY2624" fmla="*/ 135544 h 531321"/>
                <a:gd name="connsiteX2625" fmla="*/ 112909 w 632196"/>
                <a:gd name="connsiteY2625" fmla="*/ 133465 h 531321"/>
                <a:gd name="connsiteX2626" fmla="*/ 104366 w 632196"/>
                <a:gd name="connsiteY2626" fmla="*/ 131618 h 531321"/>
                <a:gd name="connsiteX2627" fmla="*/ 96053 w 632196"/>
                <a:gd name="connsiteY2627" fmla="*/ 130695 h 531321"/>
                <a:gd name="connsiteX2628" fmla="*/ 88203 w 632196"/>
                <a:gd name="connsiteY2628" fmla="*/ 130233 h 531321"/>
                <a:gd name="connsiteX2629" fmla="*/ 80352 w 632196"/>
                <a:gd name="connsiteY2629" fmla="*/ 130233 h 531321"/>
                <a:gd name="connsiteX2630" fmla="*/ 72733 w 632196"/>
                <a:gd name="connsiteY2630" fmla="*/ 131156 h 531321"/>
                <a:gd name="connsiteX2631" fmla="*/ 65344 w 632196"/>
                <a:gd name="connsiteY2631" fmla="*/ 132542 h 531321"/>
                <a:gd name="connsiteX2632" fmla="*/ 57955 w 632196"/>
                <a:gd name="connsiteY2632" fmla="*/ 134851 h 531321"/>
                <a:gd name="connsiteX2633" fmla="*/ 51028 w 632196"/>
                <a:gd name="connsiteY2633" fmla="*/ 137622 h 531321"/>
                <a:gd name="connsiteX2634" fmla="*/ 44101 w 632196"/>
                <a:gd name="connsiteY2634" fmla="*/ 141316 h 531321"/>
                <a:gd name="connsiteX2635" fmla="*/ 37405 w 632196"/>
                <a:gd name="connsiteY2635" fmla="*/ 145704 h 531321"/>
                <a:gd name="connsiteX2636" fmla="*/ 30940 w 632196"/>
                <a:gd name="connsiteY2636" fmla="*/ 151015 h 531321"/>
                <a:gd name="connsiteX2637" fmla="*/ 24475 w 632196"/>
                <a:gd name="connsiteY2637" fmla="*/ 157249 h 531321"/>
                <a:gd name="connsiteX2638" fmla="*/ 18241 w 632196"/>
                <a:gd name="connsiteY2638" fmla="*/ 164176 h 531321"/>
                <a:gd name="connsiteX2639" fmla="*/ 12468 w 632196"/>
                <a:gd name="connsiteY2639" fmla="*/ 172027 h 531321"/>
                <a:gd name="connsiteX2640" fmla="*/ 9929 w 632196"/>
                <a:gd name="connsiteY2640" fmla="*/ 176415 h 531321"/>
                <a:gd name="connsiteX2641" fmla="*/ 7620 w 632196"/>
                <a:gd name="connsiteY2641" fmla="*/ 181033 h 531321"/>
                <a:gd name="connsiteX2642" fmla="*/ 5542 w 632196"/>
                <a:gd name="connsiteY2642" fmla="*/ 185651 h 531321"/>
                <a:gd name="connsiteX2643" fmla="*/ 3925 w 632196"/>
                <a:gd name="connsiteY2643" fmla="*/ 190500 h 531321"/>
                <a:gd name="connsiteX2644" fmla="*/ 2540 w 632196"/>
                <a:gd name="connsiteY2644" fmla="*/ 195349 h 531321"/>
                <a:gd name="connsiteX2645" fmla="*/ 1616 w 632196"/>
                <a:gd name="connsiteY2645" fmla="*/ 200198 h 531321"/>
                <a:gd name="connsiteX2646" fmla="*/ 924 w 632196"/>
                <a:gd name="connsiteY2646" fmla="*/ 205278 h 531321"/>
                <a:gd name="connsiteX2647" fmla="*/ 231 w 632196"/>
                <a:gd name="connsiteY2647" fmla="*/ 210358 h 531321"/>
                <a:gd name="connsiteX2648" fmla="*/ 0 w 632196"/>
                <a:gd name="connsiteY2648" fmla="*/ 215669 h 531321"/>
                <a:gd name="connsiteX2649" fmla="*/ 0 w 632196"/>
                <a:gd name="connsiteY2649" fmla="*/ 220980 h 531321"/>
                <a:gd name="connsiteX2650" fmla="*/ 231 w 632196"/>
                <a:gd name="connsiteY2650" fmla="*/ 226522 h 531321"/>
                <a:gd name="connsiteX2651" fmla="*/ 462 w 632196"/>
                <a:gd name="connsiteY2651" fmla="*/ 232064 h 531321"/>
                <a:gd name="connsiteX2652" fmla="*/ 1154 w 632196"/>
                <a:gd name="connsiteY2652" fmla="*/ 237605 h 531321"/>
                <a:gd name="connsiteX2653" fmla="*/ 1847 w 632196"/>
                <a:gd name="connsiteY2653" fmla="*/ 243147 h 531321"/>
                <a:gd name="connsiteX2654" fmla="*/ 2540 w 632196"/>
                <a:gd name="connsiteY2654" fmla="*/ 248920 h 531321"/>
                <a:gd name="connsiteX2655" fmla="*/ 3233 w 632196"/>
                <a:gd name="connsiteY2655" fmla="*/ 252615 h 531321"/>
                <a:gd name="connsiteX2656" fmla="*/ 5772 w 632196"/>
                <a:gd name="connsiteY2656" fmla="*/ 254924 h 531321"/>
                <a:gd name="connsiteX2657" fmla="*/ 9467 w 632196"/>
                <a:gd name="connsiteY2657" fmla="*/ 257464 h 531321"/>
                <a:gd name="connsiteX2658" fmla="*/ 13392 w 632196"/>
                <a:gd name="connsiteY2658" fmla="*/ 259311 h 531321"/>
                <a:gd name="connsiteX2659" fmla="*/ 17086 w 632196"/>
                <a:gd name="connsiteY2659" fmla="*/ 260235 h 531321"/>
                <a:gd name="connsiteX2660" fmla="*/ 21012 w 632196"/>
                <a:gd name="connsiteY2660" fmla="*/ 260696 h 531321"/>
                <a:gd name="connsiteX2661" fmla="*/ 25168 w 632196"/>
                <a:gd name="connsiteY2661" fmla="*/ 260696 h 531321"/>
                <a:gd name="connsiteX2662" fmla="*/ 29093 w 632196"/>
                <a:gd name="connsiteY2662" fmla="*/ 260235 h 531321"/>
                <a:gd name="connsiteX2663" fmla="*/ 28400 w 632196"/>
                <a:gd name="connsiteY2663" fmla="*/ 252384 h 531321"/>
                <a:gd name="connsiteX2664" fmla="*/ 27939 w 632196"/>
                <a:gd name="connsiteY2664" fmla="*/ 240145 h 531321"/>
                <a:gd name="connsiteX2665" fmla="*/ 27939 w 632196"/>
                <a:gd name="connsiteY2665" fmla="*/ 228600 h 531321"/>
                <a:gd name="connsiteX2666" fmla="*/ 28631 w 632196"/>
                <a:gd name="connsiteY2666" fmla="*/ 217978 h 531321"/>
                <a:gd name="connsiteX2667" fmla="*/ 30248 w 632196"/>
                <a:gd name="connsiteY2667" fmla="*/ 208049 h 531321"/>
                <a:gd name="connsiteX2668" fmla="*/ 32326 w 632196"/>
                <a:gd name="connsiteY2668" fmla="*/ 198582 h 531321"/>
                <a:gd name="connsiteX2669" fmla="*/ 35096 w 632196"/>
                <a:gd name="connsiteY2669" fmla="*/ 190038 h 531321"/>
                <a:gd name="connsiteX2670" fmla="*/ 38560 w 632196"/>
                <a:gd name="connsiteY2670" fmla="*/ 182187 h 531321"/>
                <a:gd name="connsiteX2671" fmla="*/ 42716 w 632196"/>
                <a:gd name="connsiteY2671" fmla="*/ 175029 h 531321"/>
                <a:gd name="connsiteX2672" fmla="*/ 47334 w 632196"/>
                <a:gd name="connsiteY2672" fmla="*/ 168333 h 531321"/>
                <a:gd name="connsiteX2673" fmla="*/ 52645 w 632196"/>
                <a:gd name="connsiteY2673" fmla="*/ 162560 h 531321"/>
                <a:gd name="connsiteX2674" fmla="*/ 58417 w 632196"/>
                <a:gd name="connsiteY2674" fmla="*/ 157249 h 531321"/>
                <a:gd name="connsiteX2675" fmla="*/ 64651 w 632196"/>
                <a:gd name="connsiteY2675" fmla="*/ 152631 h 531321"/>
                <a:gd name="connsiteX2676" fmla="*/ 71347 w 632196"/>
                <a:gd name="connsiteY2676" fmla="*/ 148705 h 531321"/>
                <a:gd name="connsiteX2677" fmla="*/ 78736 w 632196"/>
                <a:gd name="connsiteY2677" fmla="*/ 145473 h 531321"/>
                <a:gd name="connsiteX2678" fmla="*/ 100440 w 632196"/>
                <a:gd name="connsiteY2678" fmla="*/ 137391 h 531321"/>
                <a:gd name="connsiteX2679" fmla="*/ 91435 w 632196"/>
                <a:gd name="connsiteY2679" fmla="*/ 155402 h 531321"/>
                <a:gd name="connsiteX2680" fmla="*/ 89357 w 632196"/>
                <a:gd name="connsiteY2680" fmla="*/ 159558 h 531321"/>
                <a:gd name="connsiteX2681" fmla="*/ 87279 w 632196"/>
                <a:gd name="connsiteY2681" fmla="*/ 163945 h 531321"/>
                <a:gd name="connsiteX2682" fmla="*/ 85432 w 632196"/>
                <a:gd name="connsiteY2682" fmla="*/ 168102 h 531321"/>
                <a:gd name="connsiteX2683" fmla="*/ 83585 w 632196"/>
                <a:gd name="connsiteY2683" fmla="*/ 172258 h 531321"/>
                <a:gd name="connsiteX2684" fmla="*/ 81969 w 632196"/>
                <a:gd name="connsiteY2684" fmla="*/ 176415 h 531321"/>
                <a:gd name="connsiteX2685" fmla="*/ 80352 w 632196"/>
                <a:gd name="connsiteY2685" fmla="*/ 180571 h 531321"/>
                <a:gd name="connsiteX2686" fmla="*/ 78967 w 632196"/>
                <a:gd name="connsiteY2686" fmla="*/ 184496 h 531321"/>
                <a:gd name="connsiteX2687" fmla="*/ 77582 w 632196"/>
                <a:gd name="connsiteY2687" fmla="*/ 188653 h 531321"/>
                <a:gd name="connsiteX2688" fmla="*/ 76196 w 632196"/>
                <a:gd name="connsiteY2688" fmla="*/ 192809 h 531321"/>
                <a:gd name="connsiteX2689" fmla="*/ 75273 w 632196"/>
                <a:gd name="connsiteY2689" fmla="*/ 196965 h 531321"/>
                <a:gd name="connsiteX2690" fmla="*/ 74118 w 632196"/>
                <a:gd name="connsiteY2690" fmla="*/ 200891 h 531321"/>
                <a:gd name="connsiteX2691" fmla="*/ 73425 w 632196"/>
                <a:gd name="connsiteY2691" fmla="*/ 205047 h 531321"/>
                <a:gd name="connsiteX2692" fmla="*/ 72733 w 632196"/>
                <a:gd name="connsiteY2692" fmla="*/ 209204 h 531321"/>
                <a:gd name="connsiteX2693" fmla="*/ 72040 w 632196"/>
                <a:gd name="connsiteY2693" fmla="*/ 213129 h 531321"/>
                <a:gd name="connsiteX2694" fmla="*/ 65575 w 632196"/>
                <a:gd name="connsiteY2694" fmla="*/ 276860 h 53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</a:cxnLst>
              <a:rect l="l" t="t" r="r" b="b"/>
              <a:pathLst>
                <a:path w="632196" h="531321">
                  <a:moveTo>
                    <a:pt x="215658" y="328584"/>
                  </a:moveTo>
                  <a:lnTo>
                    <a:pt x="217044" y="329507"/>
                  </a:lnTo>
                  <a:lnTo>
                    <a:pt x="217274" y="329738"/>
                  </a:lnTo>
                  <a:lnTo>
                    <a:pt x="217044" y="328353"/>
                  </a:lnTo>
                  <a:lnTo>
                    <a:pt x="215427" y="322349"/>
                  </a:lnTo>
                  <a:lnTo>
                    <a:pt x="213580" y="316345"/>
                  </a:lnTo>
                  <a:lnTo>
                    <a:pt x="211733" y="310111"/>
                  </a:lnTo>
                  <a:lnTo>
                    <a:pt x="209886" y="304107"/>
                  </a:lnTo>
                  <a:lnTo>
                    <a:pt x="208039" y="297873"/>
                  </a:lnTo>
                  <a:lnTo>
                    <a:pt x="206191" y="291869"/>
                  </a:lnTo>
                  <a:lnTo>
                    <a:pt x="204344" y="285635"/>
                  </a:lnTo>
                  <a:lnTo>
                    <a:pt x="202497" y="279631"/>
                  </a:lnTo>
                  <a:lnTo>
                    <a:pt x="200650" y="273396"/>
                  </a:lnTo>
                  <a:lnTo>
                    <a:pt x="198572" y="267393"/>
                  </a:lnTo>
                  <a:lnTo>
                    <a:pt x="196725" y="261158"/>
                  </a:lnTo>
                  <a:lnTo>
                    <a:pt x="194646" y="255155"/>
                  </a:lnTo>
                  <a:lnTo>
                    <a:pt x="192568" y="248920"/>
                  </a:lnTo>
                  <a:lnTo>
                    <a:pt x="190721" y="242916"/>
                  </a:lnTo>
                  <a:lnTo>
                    <a:pt x="188643" y="236682"/>
                  </a:lnTo>
                  <a:lnTo>
                    <a:pt x="186565" y="230678"/>
                  </a:lnTo>
                  <a:lnTo>
                    <a:pt x="184487" y="224444"/>
                  </a:lnTo>
                  <a:lnTo>
                    <a:pt x="182409" y="218440"/>
                  </a:lnTo>
                  <a:lnTo>
                    <a:pt x="180331" y="212205"/>
                  </a:lnTo>
                  <a:lnTo>
                    <a:pt x="178022" y="206202"/>
                  </a:lnTo>
                  <a:lnTo>
                    <a:pt x="175944" y="199967"/>
                  </a:lnTo>
                  <a:lnTo>
                    <a:pt x="173866" y="193964"/>
                  </a:lnTo>
                  <a:lnTo>
                    <a:pt x="171557" y="187729"/>
                  </a:lnTo>
                  <a:lnTo>
                    <a:pt x="169479" y="181725"/>
                  </a:lnTo>
                  <a:lnTo>
                    <a:pt x="167170" y="175491"/>
                  </a:lnTo>
                  <a:lnTo>
                    <a:pt x="165092" y="169487"/>
                  </a:lnTo>
                  <a:lnTo>
                    <a:pt x="162783" y="163253"/>
                  </a:lnTo>
                  <a:lnTo>
                    <a:pt x="160474" y="157249"/>
                  </a:lnTo>
                  <a:lnTo>
                    <a:pt x="158165" y="151015"/>
                  </a:lnTo>
                  <a:lnTo>
                    <a:pt x="155856" y="145011"/>
                  </a:lnTo>
                  <a:lnTo>
                    <a:pt x="153547" y="138776"/>
                  </a:lnTo>
                  <a:lnTo>
                    <a:pt x="151469" y="132773"/>
                  </a:lnTo>
                  <a:lnTo>
                    <a:pt x="150776" y="131618"/>
                  </a:lnTo>
                  <a:lnTo>
                    <a:pt x="150314" y="130925"/>
                  </a:lnTo>
                  <a:lnTo>
                    <a:pt x="149852" y="130233"/>
                  </a:lnTo>
                  <a:lnTo>
                    <a:pt x="149852" y="130233"/>
                  </a:lnTo>
                  <a:lnTo>
                    <a:pt x="149621" y="130695"/>
                  </a:lnTo>
                  <a:lnTo>
                    <a:pt x="149391" y="131387"/>
                  </a:lnTo>
                  <a:lnTo>
                    <a:pt x="149391" y="132311"/>
                  </a:lnTo>
                  <a:lnTo>
                    <a:pt x="149621" y="133235"/>
                  </a:lnTo>
                  <a:lnTo>
                    <a:pt x="149852" y="134389"/>
                  </a:lnTo>
                  <a:lnTo>
                    <a:pt x="152161" y="140162"/>
                  </a:lnTo>
                  <a:lnTo>
                    <a:pt x="154470" y="146396"/>
                  </a:lnTo>
                  <a:lnTo>
                    <a:pt x="156779" y="152400"/>
                  </a:lnTo>
                  <a:lnTo>
                    <a:pt x="159088" y="158635"/>
                  </a:lnTo>
                  <a:lnTo>
                    <a:pt x="161397" y="164869"/>
                  </a:lnTo>
                  <a:lnTo>
                    <a:pt x="163706" y="170873"/>
                  </a:lnTo>
                  <a:lnTo>
                    <a:pt x="165784" y="177107"/>
                  </a:lnTo>
                  <a:lnTo>
                    <a:pt x="170171" y="189345"/>
                  </a:lnTo>
                  <a:lnTo>
                    <a:pt x="172480" y="195580"/>
                  </a:lnTo>
                  <a:lnTo>
                    <a:pt x="174558" y="201584"/>
                  </a:lnTo>
                  <a:lnTo>
                    <a:pt x="176867" y="207818"/>
                  </a:lnTo>
                  <a:lnTo>
                    <a:pt x="178945" y="214053"/>
                  </a:lnTo>
                  <a:lnTo>
                    <a:pt x="181024" y="220056"/>
                  </a:lnTo>
                  <a:lnTo>
                    <a:pt x="183102" y="226291"/>
                  </a:lnTo>
                  <a:lnTo>
                    <a:pt x="185180" y="232525"/>
                  </a:lnTo>
                  <a:lnTo>
                    <a:pt x="187258" y="238529"/>
                  </a:lnTo>
                  <a:lnTo>
                    <a:pt x="189336" y="244764"/>
                  </a:lnTo>
                  <a:lnTo>
                    <a:pt x="191183" y="250767"/>
                  </a:lnTo>
                  <a:lnTo>
                    <a:pt x="193261" y="257002"/>
                  </a:lnTo>
                  <a:lnTo>
                    <a:pt x="195339" y="263236"/>
                  </a:lnTo>
                  <a:lnTo>
                    <a:pt x="197186" y="269240"/>
                  </a:lnTo>
                  <a:lnTo>
                    <a:pt x="199264" y="275475"/>
                  </a:lnTo>
                  <a:lnTo>
                    <a:pt x="201112" y="281709"/>
                  </a:lnTo>
                  <a:lnTo>
                    <a:pt x="202959" y="287713"/>
                  </a:lnTo>
                  <a:lnTo>
                    <a:pt x="205037" y="293947"/>
                  </a:lnTo>
                  <a:lnTo>
                    <a:pt x="206884" y="299951"/>
                  </a:lnTo>
                  <a:lnTo>
                    <a:pt x="208731" y="306185"/>
                  </a:lnTo>
                  <a:lnTo>
                    <a:pt x="210578" y="312420"/>
                  </a:lnTo>
                  <a:lnTo>
                    <a:pt x="212426" y="318424"/>
                  </a:lnTo>
                  <a:lnTo>
                    <a:pt x="214042" y="324658"/>
                  </a:lnTo>
                  <a:lnTo>
                    <a:pt x="215196" y="328353"/>
                  </a:lnTo>
                  <a:lnTo>
                    <a:pt x="215658" y="328584"/>
                  </a:lnTo>
                  <a:close/>
                  <a:moveTo>
                    <a:pt x="258143" y="272935"/>
                  </a:moveTo>
                  <a:lnTo>
                    <a:pt x="258143" y="272935"/>
                  </a:lnTo>
                  <a:lnTo>
                    <a:pt x="258374" y="272935"/>
                  </a:lnTo>
                  <a:lnTo>
                    <a:pt x="258374" y="272704"/>
                  </a:lnTo>
                  <a:lnTo>
                    <a:pt x="258605" y="272473"/>
                  </a:lnTo>
                  <a:lnTo>
                    <a:pt x="258605" y="272242"/>
                  </a:lnTo>
                  <a:lnTo>
                    <a:pt x="258605" y="272011"/>
                  </a:lnTo>
                  <a:lnTo>
                    <a:pt x="258374" y="271318"/>
                  </a:lnTo>
                  <a:lnTo>
                    <a:pt x="256296" y="262544"/>
                  </a:lnTo>
                  <a:lnTo>
                    <a:pt x="253987" y="253538"/>
                  </a:lnTo>
                  <a:lnTo>
                    <a:pt x="251678" y="244533"/>
                  </a:lnTo>
                  <a:lnTo>
                    <a:pt x="249138" y="235527"/>
                  </a:lnTo>
                  <a:lnTo>
                    <a:pt x="246598" y="226522"/>
                  </a:lnTo>
                  <a:lnTo>
                    <a:pt x="243828" y="217516"/>
                  </a:lnTo>
                  <a:lnTo>
                    <a:pt x="241288" y="208511"/>
                  </a:lnTo>
                  <a:lnTo>
                    <a:pt x="238286" y="199505"/>
                  </a:lnTo>
                  <a:lnTo>
                    <a:pt x="235515" y="190500"/>
                  </a:lnTo>
                  <a:lnTo>
                    <a:pt x="232514" y="181495"/>
                  </a:lnTo>
                  <a:lnTo>
                    <a:pt x="229512" y="172489"/>
                  </a:lnTo>
                  <a:lnTo>
                    <a:pt x="226510" y="163484"/>
                  </a:lnTo>
                  <a:lnTo>
                    <a:pt x="223509" y="154478"/>
                  </a:lnTo>
                  <a:lnTo>
                    <a:pt x="220276" y="145473"/>
                  </a:lnTo>
                  <a:lnTo>
                    <a:pt x="217044" y="136467"/>
                  </a:lnTo>
                  <a:lnTo>
                    <a:pt x="213811" y="127693"/>
                  </a:lnTo>
                  <a:lnTo>
                    <a:pt x="213580" y="127231"/>
                  </a:lnTo>
                  <a:lnTo>
                    <a:pt x="213349" y="127000"/>
                  </a:lnTo>
                  <a:lnTo>
                    <a:pt x="213118" y="126769"/>
                  </a:lnTo>
                  <a:lnTo>
                    <a:pt x="212887" y="126538"/>
                  </a:lnTo>
                  <a:lnTo>
                    <a:pt x="212656" y="126538"/>
                  </a:lnTo>
                  <a:lnTo>
                    <a:pt x="212656" y="126538"/>
                  </a:lnTo>
                  <a:lnTo>
                    <a:pt x="212426" y="126538"/>
                  </a:lnTo>
                  <a:lnTo>
                    <a:pt x="212426" y="126538"/>
                  </a:lnTo>
                  <a:lnTo>
                    <a:pt x="212195" y="126538"/>
                  </a:lnTo>
                  <a:lnTo>
                    <a:pt x="211964" y="126769"/>
                  </a:lnTo>
                  <a:lnTo>
                    <a:pt x="211733" y="127000"/>
                  </a:lnTo>
                  <a:lnTo>
                    <a:pt x="211733" y="127000"/>
                  </a:lnTo>
                  <a:lnTo>
                    <a:pt x="211502" y="127231"/>
                  </a:lnTo>
                  <a:lnTo>
                    <a:pt x="211502" y="127231"/>
                  </a:lnTo>
                  <a:lnTo>
                    <a:pt x="211502" y="127462"/>
                  </a:lnTo>
                  <a:lnTo>
                    <a:pt x="211733" y="127693"/>
                  </a:lnTo>
                  <a:lnTo>
                    <a:pt x="214965" y="136467"/>
                  </a:lnTo>
                  <a:lnTo>
                    <a:pt x="218198" y="145473"/>
                  </a:lnTo>
                  <a:lnTo>
                    <a:pt x="221431" y="154709"/>
                  </a:lnTo>
                  <a:lnTo>
                    <a:pt x="224663" y="163715"/>
                  </a:lnTo>
                  <a:lnTo>
                    <a:pt x="227665" y="172951"/>
                  </a:lnTo>
                  <a:lnTo>
                    <a:pt x="230666" y="181956"/>
                  </a:lnTo>
                  <a:lnTo>
                    <a:pt x="233668" y="190962"/>
                  </a:lnTo>
                  <a:lnTo>
                    <a:pt x="236439" y="200198"/>
                  </a:lnTo>
                  <a:lnTo>
                    <a:pt x="239210" y="209204"/>
                  </a:lnTo>
                  <a:lnTo>
                    <a:pt x="241980" y="218209"/>
                  </a:lnTo>
                  <a:lnTo>
                    <a:pt x="244751" y="227445"/>
                  </a:lnTo>
                  <a:lnTo>
                    <a:pt x="247291" y="236451"/>
                  </a:lnTo>
                  <a:lnTo>
                    <a:pt x="249831" y="245456"/>
                  </a:lnTo>
                  <a:lnTo>
                    <a:pt x="252140" y="254693"/>
                  </a:lnTo>
                  <a:lnTo>
                    <a:pt x="254680" y="263698"/>
                  </a:lnTo>
                  <a:lnTo>
                    <a:pt x="256758" y="272473"/>
                  </a:lnTo>
                  <a:lnTo>
                    <a:pt x="256989" y="272935"/>
                  </a:lnTo>
                  <a:lnTo>
                    <a:pt x="256989" y="272935"/>
                  </a:lnTo>
                  <a:lnTo>
                    <a:pt x="256989" y="272935"/>
                  </a:lnTo>
                  <a:lnTo>
                    <a:pt x="257220" y="272935"/>
                  </a:lnTo>
                  <a:lnTo>
                    <a:pt x="257451" y="273165"/>
                  </a:lnTo>
                  <a:lnTo>
                    <a:pt x="257451" y="273165"/>
                  </a:lnTo>
                  <a:lnTo>
                    <a:pt x="257681" y="273165"/>
                  </a:lnTo>
                  <a:lnTo>
                    <a:pt x="257912" y="273165"/>
                  </a:lnTo>
                  <a:lnTo>
                    <a:pt x="258143" y="272935"/>
                  </a:lnTo>
                  <a:close/>
                  <a:moveTo>
                    <a:pt x="325796" y="34175"/>
                  </a:moveTo>
                  <a:lnTo>
                    <a:pt x="323949" y="31865"/>
                  </a:lnTo>
                  <a:lnTo>
                    <a:pt x="322102" y="30018"/>
                  </a:lnTo>
                  <a:lnTo>
                    <a:pt x="319793" y="28633"/>
                  </a:lnTo>
                  <a:lnTo>
                    <a:pt x="317253" y="27709"/>
                  </a:lnTo>
                  <a:lnTo>
                    <a:pt x="314713" y="27247"/>
                  </a:lnTo>
                  <a:lnTo>
                    <a:pt x="311942" y="27247"/>
                  </a:lnTo>
                  <a:lnTo>
                    <a:pt x="309172" y="27940"/>
                  </a:lnTo>
                  <a:lnTo>
                    <a:pt x="306632" y="29095"/>
                  </a:lnTo>
                  <a:lnTo>
                    <a:pt x="304323" y="30711"/>
                  </a:lnTo>
                  <a:lnTo>
                    <a:pt x="302476" y="32558"/>
                  </a:lnTo>
                  <a:lnTo>
                    <a:pt x="301090" y="34867"/>
                  </a:lnTo>
                  <a:lnTo>
                    <a:pt x="300167" y="37407"/>
                  </a:lnTo>
                  <a:lnTo>
                    <a:pt x="299705" y="40178"/>
                  </a:lnTo>
                  <a:lnTo>
                    <a:pt x="299936" y="42718"/>
                  </a:lnTo>
                  <a:lnTo>
                    <a:pt x="300397" y="45489"/>
                  </a:lnTo>
                  <a:lnTo>
                    <a:pt x="301552" y="48029"/>
                  </a:lnTo>
                  <a:lnTo>
                    <a:pt x="303168" y="50338"/>
                  </a:lnTo>
                  <a:lnTo>
                    <a:pt x="305246" y="52185"/>
                  </a:lnTo>
                  <a:lnTo>
                    <a:pt x="307555" y="53571"/>
                  </a:lnTo>
                  <a:lnTo>
                    <a:pt x="310095" y="54495"/>
                  </a:lnTo>
                  <a:lnTo>
                    <a:pt x="312635" y="54956"/>
                  </a:lnTo>
                  <a:lnTo>
                    <a:pt x="315406" y="54956"/>
                  </a:lnTo>
                  <a:lnTo>
                    <a:pt x="317946" y="54264"/>
                  </a:lnTo>
                  <a:lnTo>
                    <a:pt x="320716" y="53109"/>
                  </a:lnTo>
                  <a:lnTo>
                    <a:pt x="323025" y="51493"/>
                  </a:lnTo>
                  <a:lnTo>
                    <a:pt x="324873" y="49415"/>
                  </a:lnTo>
                  <a:lnTo>
                    <a:pt x="326258" y="47105"/>
                  </a:lnTo>
                  <a:lnTo>
                    <a:pt x="327182" y="44565"/>
                  </a:lnTo>
                  <a:lnTo>
                    <a:pt x="327643" y="42025"/>
                  </a:lnTo>
                  <a:lnTo>
                    <a:pt x="327412" y="39255"/>
                  </a:lnTo>
                  <a:lnTo>
                    <a:pt x="326951" y="36715"/>
                  </a:lnTo>
                  <a:lnTo>
                    <a:pt x="325796" y="34175"/>
                  </a:lnTo>
                  <a:close/>
                  <a:moveTo>
                    <a:pt x="285620" y="40409"/>
                  </a:moveTo>
                  <a:lnTo>
                    <a:pt x="285851" y="36715"/>
                  </a:lnTo>
                  <a:lnTo>
                    <a:pt x="286775" y="33020"/>
                  </a:lnTo>
                  <a:lnTo>
                    <a:pt x="287236" y="31404"/>
                  </a:lnTo>
                  <a:lnTo>
                    <a:pt x="278231" y="30249"/>
                  </a:lnTo>
                  <a:lnTo>
                    <a:pt x="278231" y="45489"/>
                  </a:lnTo>
                  <a:lnTo>
                    <a:pt x="285851" y="44335"/>
                  </a:lnTo>
                  <a:lnTo>
                    <a:pt x="285851" y="44104"/>
                  </a:lnTo>
                  <a:lnTo>
                    <a:pt x="285620" y="40409"/>
                  </a:lnTo>
                  <a:close/>
                  <a:moveTo>
                    <a:pt x="308479" y="87053"/>
                  </a:moveTo>
                  <a:lnTo>
                    <a:pt x="314713" y="87053"/>
                  </a:lnTo>
                  <a:lnTo>
                    <a:pt x="317253" y="87053"/>
                  </a:lnTo>
                  <a:lnTo>
                    <a:pt x="323718" y="87053"/>
                  </a:lnTo>
                  <a:lnTo>
                    <a:pt x="321409" y="70889"/>
                  </a:lnTo>
                  <a:lnTo>
                    <a:pt x="319100" y="71351"/>
                  </a:lnTo>
                  <a:lnTo>
                    <a:pt x="315868" y="71351"/>
                  </a:lnTo>
                  <a:lnTo>
                    <a:pt x="312635" y="71351"/>
                  </a:lnTo>
                  <a:lnTo>
                    <a:pt x="310557" y="70889"/>
                  </a:lnTo>
                  <a:lnTo>
                    <a:pt x="308479" y="87053"/>
                  </a:lnTo>
                  <a:close/>
                  <a:moveTo>
                    <a:pt x="322102" y="11315"/>
                  </a:moveTo>
                  <a:lnTo>
                    <a:pt x="323718" y="0"/>
                  </a:lnTo>
                  <a:lnTo>
                    <a:pt x="308479" y="0"/>
                  </a:lnTo>
                  <a:lnTo>
                    <a:pt x="309864" y="11315"/>
                  </a:lnTo>
                  <a:lnTo>
                    <a:pt x="312635" y="10853"/>
                  </a:lnTo>
                  <a:lnTo>
                    <a:pt x="316329" y="10622"/>
                  </a:lnTo>
                  <a:lnTo>
                    <a:pt x="319793" y="10853"/>
                  </a:lnTo>
                  <a:lnTo>
                    <a:pt x="322102" y="11315"/>
                  </a:lnTo>
                  <a:close/>
                  <a:moveTo>
                    <a:pt x="353735" y="30249"/>
                  </a:moveTo>
                  <a:lnTo>
                    <a:pt x="344730" y="31404"/>
                  </a:lnTo>
                  <a:lnTo>
                    <a:pt x="345192" y="32096"/>
                  </a:lnTo>
                  <a:lnTo>
                    <a:pt x="345884" y="35329"/>
                  </a:lnTo>
                  <a:lnTo>
                    <a:pt x="346346" y="38793"/>
                  </a:lnTo>
                  <a:lnTo>
                    <a:pt x="346346" y="42025"/>
                  </a:lnTo>
                  <a:lnTo>
                    <a:pt x="346115" y="44335"/>
                  </a:lnTo>
                  <a:lnTo>
                    <a:pt x="353735" y="45489"/>
                  </a:lnTo>
                  <a:lnTo>
                    <a:pt x="353735" y="39024"/>
                  </a:lnTo>
                  <a:lnTo>
                    <a:pt x="353735" y="36484"/>
                  </a:lnTo>
                  <a:lnTo>
                    <a:pt x="353735" y="30249"/>
                  </a:lnTo>
                  <a:close/>
                  <a:moveTo>
                    <a:pt x="287236" y="430876"/>
                  </a:moveTo>
                  <a:lnTo>
                    <a:pt x="292085" y="433185"/>
                  </a:lnTo>
                  <a:lnTo>
                    <a:pt x="296703" y="435264"/>
                  </a:lnTo>
                  <a:lnTo>
                    <a:pt x="301321" y="437573"/>
                  </a:lnTo>
                  <a:lnTo>
                    <a:pt x="305939" y="439651"/>
                  </a:lnTo>
                  <a:lnTo>
                    <a:pt x="310326" y="441729"/>
                  </a:lnTo>
                  <a:lnTo>
                    <a:pt x="313789" y="443345"/>
                  </a:lnTo>
                  <a:lnTo>
                    <a:pt x="318407" y="443345"/>
                  </a:lnTo>
                  <a:lnTo>
                    <a:pt x="321640" y="441729"/>
                  </a:lnTo>
                  <a:lnTo>
                    <a:pt x="330876" y="437573"/>
                  </a:lnTo>
                  <a:lnTo>
                    <a:pt x="335494" y="435264"/>
                  </a:lnTo>
                  <a:lnTo>
                    <a:pt x="339881" y="433185"/>
                  </a:lnTo>
                  <a:lnTo>
                    <a:pt x="344499" y="430876"/>
                  </a:lnTo>
                  <a:lnTo>
                    <a:pt x="344961" y="430876"/>
                  </a:lnTo>
                  <a:lnTo>
                    <a:pt x="319793" y="410787"/>
                  </a:lnTo>
                  <a:lnTo>
                    <a:pt x="312173" y="410787"/>
                  </a:lnTo>
                  <a:lnTo>
                    <a:pt x="287236" y="430876"/>
                  </a:lnTo>
                  <a:close/>
                  <a:moveTo>
                    <a:pt x="126532" y="378460"/>
                  </a:moveTo>
                  <a:lnTo>
                    <a:pt x="118681" y="377305"/>
                  </a:lnTo>
                  <a:lnTo>
                    <a:pt x="113601" y="375458"/>
                  </a:lnTo>
                  <a:lnTo>
                    <a:pt x="115449" y="376613"/>
                  </a:lnTo>
                  <a:lnTo>
                    <a:pt x="118450" y="379384"/>
                  </a:lnTo>
                  <a:lnTo>
                    <a:pt x="121452" y="378922"/>
                  </a:lnTo>
                  <a:lnTo>
                    <a:pt x="126532" y="378460"/>
                  </a:lnTo>
                  <a:close/>
                  <a:moveTo>
                    <a:pt x="92590" y="362989"/>
                  </a:moveTo>
                  <a:lnTo>
                    <a:pt x="87048" y="359064"/>
                  </a:lnTo>
                  <a:lnTo>
                    <a:pt x="80352" y="354676"/>
                  </a:lnTo>
                  <a:lnTo>
                    <a:pt x="73194" y="351444"/>
                  </a:lnTo>
                  <a:lnTo>
                    <a:pt x="71116" y="350751"/>
                  </a:lnTo>
                  <a:lnTo>
                    <a:pt x="70885" y="350751"/>
                  </a:lnTo>
                  <a:lnTo>
                    <a:pt x="71347" y="351675"/>
                  </a:lnTo>
                  <a:lnTo>
                    <a:pt x="76196" y="354445"/>
                  </a:lnTo>
                  <a:lnTo>
                    <a:pt x="82661" y="357909"/>
                  </a:lnTo>
                  <a:lnTo>
                    <a:pt x="89588" y="361373"/>
                  </a:lnTo>
                  <a:lnTo>
                    <a:pt x="92590" y="362989"/>
                  </a:lnTo>
                  <a:close/>
                  <a:moveTo>
                    <a:pt x="143156" y="377075"/>
                  </a:moveTo>
                  <a:lnTo>
                    <a:pt x="146389" y="376844"/>
                  </a:lnTo>
                  <a:lnTo>
                    <a:pt x="151469" y="376382"/>
                  </a:lnTo>
                  <a:lnTo>
                    <a:pt x="154470" y="376151"/>
                  </a:lnTo>
                  <a:lnTo>
                    <a:pt x="160243" y="369224"/>
                  </a:lnTo>
                  <a:lnTo>
                    <a:pt x="162783" y="366222"/>
                  </a:lnTo>
                  <a:lnTo>
                    <a:pt x="170171" y="357447"/>
                  </a:lnTo>
                  <a:lnTo>
                    <a:pt x="172480" y="354445"/>
                  </a:lnTo>
                  <a:lnTo>
                    <a:pt x="176175" y="350058"/>
                  </a:lnTo>
                  <a:lnTo>
                    <a:pt x="179176" y="346364"/>
                  </a:lnTo>
                  <a:lnTo>
                    <a:pt x="181947" y="343362"/>
                  </a:lnTo>
                  <a:lnTo>
                    <a:pt x="185872" y="340822"/>
                  </a:lnTo>
                  <a:lnTo>
                    <a:pt x="190721" y="340129"/>
                  </a:lnTo>
                  <a:lnTo>
                    <a:pt x="195108" y="341284"/>
                  </a:lnTo>
                  <a:lnTo>
                    <a:pt x="199495" y="343362"/>
                  </a:lnTo>
                  <a:lnTo>
                    <a:pt x="204806" y="346364"/>
                  </a:lnTo>
                  <a:lnTo>
                    <a:pt x="219122" y="354676"/>
                  </a:lnTo>
                  <a:lnTo>
                    <a:pt x="223740" y="357447"/>
                  </a:lnTo>
                  <a:lnTo>
                    <a:pt x="238055" y="365529"/>
                  </a:lnTo>
                  <a:lnTo>
                    <a:pt x="241057" y="367376"/>
                  </a:lnTo>
                  <a:lnTo>
                    <a:pt x="243135" y="367145"/>
                  </a:lnTo>
                  <a:lnTo>
                    <a:pt x="247522" y="366684"/>
                  </a:lnTo>
                  <a:lnTo>
                    <a:pt x="251447" y="366453"/>
                  </a:lnTo>
                  <a:lnTo>
                    <a:pt x="255142" y="366453"/>
                  </a:lnTo>
                  <a:lnTo>
                    <a:pt x="246598" y="362989"/>
                  </a:lnTo>
                  <a:lnTo>
                    <a:pt x="239671" y="359987"/>
                  </a:lnTo>
                  <a:lnTo>
                    <a:pt x="232745" y="356524"/>
                  </a:lnTo>
                  <a:lnTo>
                    <a:pt x="225818" y="353060"/>
                  </a:lnTo>
                  <a:lnTo>
                    <a:pt x="219122" y="349135"/>
                  </a:lnTo>
                  <a:lnTo>
                    <a:pt x="212195" y="345440"/>
                  </a:lnTo>
                  <a:lnTo>
                    <a:pt x="205499" y="341515"/>
                  </a:lnTo>
                  <a:lnTo>
                    <a:pt x="198803" y="337589"/>
                  </a:lnTo>
                  <a:lnTo>
                    <a:pt x="193492" y="334587"/>
                  </a:lnTo>
                  <a:lnTo>
                    <a:pt x="190029" y="332740"/>
                  </a:lnTo>
                  <a:lnTo>
                    <a:pt x="188412" y="332278"/>
                  </a:lnTo>
                  <a:lnTo>
                    <a:pt x="188412" y="332278"/>
                  </a:lnTo>
                  <a:lnTo>
                    <a:pt x="186796" y="333664"/>
                  </a:lnTo>
                  <a:lnTo>
                    <a:pt x="184256" y="337127"/>
                  </a:lnTo>
                  <a:lnTo>
                    <a:pt x="180331" y="341976"/>
                  </a:lnTo>
                  <a:lnTo>
                    <a:pt x="176406" y="346595"/>
                  </a:lnTo>
                  <a:lnTo>
                    <a:pt x="172480" y="350982"/>
                  </a:lnTo>
                  <a:lnTo>
                    <a:pt x="168324" y="355600"/>
                  </a:lnTo>
                  <a:lnTo>
                    <a:pt x="163937" y="359987"/>
                  </a:lnTo>
                  <a:lnTo>
                    <a:pt x="159319" y="364375"/>
                  </a:lnTo>
                  <a:lnTo>
                    <a:pt x="154239" y="368762"/>
                  </a:lnTo>
                  <a:lnTo>
                    <a:pt x="148929" y="372918"/>
                  </a:lnTo>
                  <a:lnTo>
                    <a:pt x="143156" y="377075"/>
                  </a:lnTo>
                  <a:close/>
                  <a:moveTo>
                    <a:pt x="256758" y="366453"/>
                  </a:moveTo>
                  <a:lnTo>
                    <a:pt x="259298" y="366222"/>
                  </a:lnTo>
                  <a:lnTo>
                    <a:pt x="262992" y="366222"/>
                  </a:lnTo>
                  <a:lnTo>
                    <a:pt x="266686" y="365760"/>
                  </a:lnTo>
                  <a:lnTo>
                    <a:pt x="268303" y="365529"/>
                  </a:lnTo>
                  <a:lnTo>
                    <a:pt x="270843" y="362758"/>
                  </a:lnTo>
                  <a:lnTo>
                    <a:pt x="275230" y="358371"/>
                  </a:lnTo>
                  <a:lnTo>
                    <a:pt x="279848" y="353984"/>
                  </a:lnTo>
                  <a:lnTo>
                    <a:pt x="284927" y="349596"/>
                  </a:lnTo>
                  <a:lnTo>
                    <a:pt x="290238" y="345671"/>
                  </a:lnTo>
                  <a:lnTo>
                    <a:pt x="295779" y="341976"/>
                  </a:lnTo>
                  <a:lnTo>
                    <a:pt x="301552" y="338513"/>
                  </a:lnTo>
                  <a:lnTo>
                    <a:pt x="308710" y="335049"/>
                  </a:lnTo>
                  <a:lnTo>
                    <a:pt x="314482" y="335049"/>
                  </a:lnTo>
                  <a:lnTo>
                    <a:pt x="314482" y="331124"/>
                  </a:lnTo>
                  <a:lnTo>
                    <a:pt x="329260" y="337820"/>
                  </a:lnTo>
                  <a:lnTo>
                    <a:pt x="335263" y="341284"/>
                  </a:lnTo>
                  <a:lnTo>
                    <a:pt x="338496" y="343362"/>
                  </a:lnTo>
                  <a:lnTo>
                    <a:pt x="332723" y="339205"/>
                  </a:lnTo>
                  <a:lnTo>
                    <a:pt x="325103" y="333202"/>
                  </a:lnTo>
                  <a:lnTo>
                    <a:pt x="319793" y="328353"/>
                  </a:lnTo>
                  <a:lnTo>
                    <a:pt x="316098" y="325351"/>
                  </a:lnTo>
                  <a:lnTo>
                    <a:pt x="315406" y="324889"/>
                  </a:lnTo>
                  <a:lnTo>
                    <a:pt x="314482" y="325351"/>
                  </a:lnTo>
                  <a:lnTo>
                    <a:pt x="311019" y="328584"/>
                  </a:lnTo>
                  <a:lnTo>
                    <a:pt x="305939" y="333433"/>
                  </a:lnTo>
                  <a:lnTo>
                    <a:pt x="298319" y="339436"/>
                  </a:lnTo>
                  <a:lnTo>
                    <a:pt x="288391" y="346825"/>
                  </a:lnTo>
                  <a:lnTo>
                    <a:pt x="275230" y="355600"/>
                  </a:lnTo>
                  <a:lnTo>
                    <a:pt x="256758" y="366453"/>
                  </a:lnTo>
                  <a:close/>
                  <a:moveTo>
                    <a:pt x="344037" y="347287"/>
                  </a:moveTo>
                  <a:lnTo>
                    <a:pt x="346577" y="349135"/>
                  </a:lnTo>
                  <a:lnTo>
                    <a:pt x="351657" y="353522"/>
                  </a:lnTo>
                  <a:lnTo>
                    <a:pt x="356505" y="358140"/>
                  </a:lnTo>
                  <a:lnTo>
                    <a:pt x="361123" y="362758"/>
                  </a:lnTo>
                  <a:lnTo>
                    <a:pt x="363894" y="365529"/>
                  </a:lnTo>
                  <a:lnTo>
                    <a:pt x="365510" y="365760"/>
                  </a:lnTo>
                  <a:lnTo>
                    <a:pt x="369205" y="366222"/>
                  </a:lnTo>
                  <a:lnTo>
                    <a:pt x="372899" y="366222"/>
                  </a:lnTo>
                  <a:lnTo>
                    <a:pt x="375208" y="366453"/>
                  </a:lnTo>
                  <a:lnTo>
                    <a:pt x="356505" y="355369"/>
                  </a:lnTo>
                  <a:lnTo>
                    <a:pt x="344037" y="347287"/>
                  </a:lnTo>
                  <a:close/>
                  <a:moveTo>
                    <a:pt x="377055" y="366453"/>
                  </a:moveTo>
                  <a:lnTo>
                    <a:pt x="380519" y="366453"/>
                  </a:lnTo>
                  <a:lnTo>
                    <a:pt x="384675" y="366684"/>
                  </a:lnTo>
                  <a:lnTo>
                    <a:pt x="388831" y="367145"/>
                  </a:lnTo>
                  <a:lnTo>
                    <a:pt x="390909" y="367376"/>
                  </a:lnTo>
                  <a:lnTo>
                    <a:pt x="393911" y="365529"/>
                  </a:lnTo>
                  <a:lnTo>
                    <a:pt x="408227" y="357447"/>
                  </a:lnTo>
                  <a:lnTo>
                    <a:pt x="413075" y="354676"/>
                  </a:lnTo>
                  <a:lnTo>
                    <a:pt x="422542" y="349135"/>
                  </a:lnTo>
                  <a:lnTo>
                    <a:pt x="427391" y="346364"/>
                  </a:lnTo>
                  <a:lnTo>
                    <a:pt x="432471" y="343362"/>
                  </a:lnTo>
                  <a:lnTo>
                    <a:pt x="436858" y="341284"/>
                  </a:lnTo>
                  <a:lnTo>
                    <a:pt x="441476" y="340129"/>
                  </a:lnTo>
                  <a:lnTo>
                    <a:pt x="446325" y="340822"/>
                  </a:lnTo>
                  <a:lnTo>
                    <a:pt x="450019" y="343362"/>
                  </a:lnTo>
                  <a:lnTo>
                    <a:pt x="453021" y="346364"/>
                  </a:lnTo>
                  <a:lnTo>
                    <a:pt x="455791" y="350058"/>
                  </a:lnTo>
                  <a:lnTo>
                    <a:pt x="459486" y="354445"/>
                  </a:lnTo>
                  <a:lnTo>
                    <a:pt x="462026" y="357447"/>
                  </a:lnTo>
                  <a:lnTo>
                    <a:pt x="466874" y="363220"/>
                  </a:lnTo>
                  <a:lnTo>
                    <a:pt x="469183" y="366222"/>
                  </a:lnTo>
                  <a:lnTo>
                    <a:pt x="476572" y="374996"/>
                  </a:lnTo>
                  <a:lnTo>
                    <a:pt x="477496" y="376151"/>
                  </a:lnTo>
                  <a:lnTo>
                    <a:pt x="480497" y="376382"/>
                  </a:lnTo>
                  <a:lnTo>
                    <a:pt x="485808" y="376844"/>
                  </a:lnTo>
                  <a:lnTo>
                    <a:pt x="489041" y="377075"/>
                  </a:lnTo>
                  <a:lnTo>
                    <a:pt x="483268" y="372918"/>
                  </a:lnTo>
                  <a:lnTo>
                    <a:pt x="477727" y="368762"/>
                  </a:lnTo>
                  <a:lnTo>
                    <a:pt x="472878" y="364375"/>
                  </a:lnTo>
                  <a:lnTo>
                    <a:pt x="468029" y="359987"/>
                  </a:lnTo>
                  <a:lnTo>
                    <a:pt x="463642" y="355600"/>
                  </a:lnTo>
                  <a:lnTo>
                    <a:pt x="459486" y="350982"/>
                  </a:lnTo>
                  <a:lnTo>
                    <a:pt x="455560" y="346595"/>
                  </a:lnTo>
                  <a:lnTo>
                    <a:pt x="451866" y="341976"/>
                  </a:lnTo>
                  <a:lnTo>
                    <a:pt x="447941" y="337127"/>
                  </a:lnTo>
                  <a:lnTo>
                    <a:pt x="445170" y="333664"/>
                  </a:lnTo>
                  <a:lnTo>
                    <a:pt x="443554" y="332278"/>
                  </a:lnTo>
                  <a:lnTo>
                    <a:pt x="443554" y="332278"/>
                  </a:lnTo>
                  <a:lnTo>
                    <a:pt x="442168" y="332740"/>
                  </a:lnTo>
                  <a:lnTo>
                    <a:pt x="438705" y="334587"/>
                  </a:lnTo>
                  <a:lnTo>
                    <a:pt x="433163" y="337589"/>
                  </a:lnTo>
                  <a:lnTo>
                    <a:pt x="419771" y="345440"/>
                  </a:lnTo>
                  <a:lnTo>
                    <a:pt x="413075" y="349135"/>
                  </a:lnTo>
                  <a:lnTo>
                    <a:pt x="406148" y="353060"/>
                  </a:lnTo>
                  <a:lnTo>
                    <a:pt x="399452" y="356524"/>
                  </a:lnTo>
                  <a:lnTo>
                    <a:pt x="392525" y="359987"/>
                  </a:lnTo>
                  <a:lnTo>
                    <a:pt x="385599" y="362989"/>
                  </a:lnTo>
                  <a:lnTo>
                    <a:pt x="377055" y="366453"/>
                  </a:lnTo>
                  <a:close/>
                  <a:moveTo>
                    <a:pt x="505665" y="378460"/>
                  </a:moveTo>
                  <a:lnTo>
                    <a:pt x="510745" y="378922"/>
                  </a:lnTo>
                  <a:lnTo>
                    <a:pt x="513516" y="379384"/>
                  </a:lnTo>
                  <a:lnTo>
                    <a:pt x="516748" y="376613"/>
                  </a:lnTo>
                  <a:lnTo>
                    <a:pt x="518595" y="375458"/>
                  </a:lnTo>
                  <a:lnTo>
                    <a:pt x="513285" y="377305"/>
                  </a:lnTo>
                  <a:lnTo>
                    <a:pt x="505665" y="378460"/>
                  </a:lnTo>
                  <a:close/>
                  <a:moveTo>
                    <a:pt x="539376" y="362989"/>
                  </a:moveTo>
                  <a:lnTo>
                    <a:pt x="542609" y="361373"/>
                  </a:lnTo>
                  <a:lnTo>
                    <a:pt x="549305" y="357909"/>
                  </a:lnTo>
                  <a:lnTo>
                    <a:pt x="555770" y="354445"/>
                  </a:lnTo>
                  <a:lnTo>
                    <a:pt x="560619" y="351675"/>
                  </a:lnTo>
                  <a:lnTo>
                    <a:pt x="561311" y="350751"/>
                  </a:lnTo>
                  <a:lnTo>
                    <a:pt x="560850" y="350751"/>
                  </a:lnTo>
                  <a:lnTo>
                    <a:pt x="559002" y="351444"/>
                  </a:lnTo>
                  <a:lnTo>
                    <a:pt x="551845" y="354676"/>
                  </a:lnTo>
                  <a:lnTo>
                    <a:pt x="544918" y="359064"/>
                  </a:lnTo>
                  <a:lnTo>
                    <a:pt x="539376" y="362989"/>
                  </a:lnTo>
                  <a:close/>
                  <a:moveTo>
                    <a:pt x="374054" y="273165"/>
                  </a:moveTo>
                  <a:lnTo>
                    <a:pt x="374285" y="273165"/>
                  </a:lnTo>
                  <a:lnTo>
                    <a:pt x="374515" y="273165"/>
                  </a:lnTo>
                  <a:lnTo>
                    <a:pt x="374746" y="273165"/>
                  </a:lnTo>
                  <a:lnTo>
                    <a:pt x="374977" y="272935"/>
                  </a:lnTo>
                  <a:lnTo>
                    <a:pt x="374977" y="272935"/>
                  </a:lnTo>
                  <a:lnTo>
                    <a:pt x="375208" y="272935"/>
                  </a:lnTo>
                  <a:lnTo>
                    <a:pt x="375208" y="272935"/>
                  </a:lnTo>
                  <a:lnTo>
                    <a:pt x="375208" y="272473"/>
                  </a:lnTo>
                  <a:lnTo>
                    <a:pt x="377517" y="263698"/>
                  </a:lnTo>
                  <a:lnTo>
                    <a:pt x="379826" y="254693"/>
                  </a:lnTo>
                  <a:lnTo>
                    <a:pt x="382366" y="245456"/>
                  </a:lnTo>
                  <a:lnTo>
                    <a:pt x="384906" y="236451"/>
                  </a:lnTo>
                  <a:lnTo>
                    <a:pt x="387446" y="227445"/>
                  </a:lnTo>
                  <a:lnTo>
                    <a:pt x="389986" y="218209"/>
                  </a:lnTo>
                  <a:lnTo>
                    <a:pt x="392756" y="209204"/>
                  </a:lnTo>
                  <a:lnTo>
                    <a:pt x="395527" y="200198"/>
                  </a:lnTo>
                  <a:lnTo>
                    <a:pt x="398529" y="190962"/>
                  </a:lnTo>
                  <a:lnTo>
                    <a:pt x="401300" y="181956"/>
                  </a:lnTo>
                  <a:lnTo>
                    <a:pt x="404301" y="172951"/>
                  </a:lnTo>
                  <a:lnTo>
                    <a:pt x="407534" y="163715"/>
                  </a:lnTo>
                  <a:lnTo>
                    <a:pt x="410535" y="154709"/>
                  </a:lnTo>
                  <a:lnTo>
                    <a:pt x="413768" y="145473"/>
                  </a:lnTo>
                  <a:lnTo>
                    <a:pt x="417231" y="136467"/>
                  </a:lnTo>
                  <a:lnTo>
                    <a:pt x="420464" y="127693"/>
                  </a:lnTo>
                  <a:lnTo>
                    <a:pt x="420464" y="127231"/>
                  </a:lnTo>
                  <a:lnTo>
                    <a:pt x="420464" y="127231"/>
                  </a:lnTo>
                  <a:lnTo>
                    <a:pt x="420464" y="127231"/>
                  </a:lnTo>
                  <a:lnTo>
                    <a:pt x="420464" y="127000"/>
                  </a:lnTo>
                  <a:lnTo>
                    <a:pt x="420233" y="127000"/>
                  </a:lnTo>
                  <a:lnTo>
                    <a:pt x="420233" y="126769"/>
                  </a:lnTo>
                  <a:lnTo>
                    <a:pt x="420002" y="126538"/>
                  </a:lnTo>
                  <a:lnTo>
                    <a:pt x="419771" y="126538"/>
                  </a:lnTo>
                  <a:lnTo>
                    <a:pt x="419540" y="126538"/>
                  </a:lnTo>
                  <a:lnTo>
                    <a:pt x="419540" y="126538"/>
                  </a:lnTo>
                  <a:lnTo>
                    <a:pt x="419310" y="126538"/>
                  </a:lnTo>
                  <a:lnTo>
                    <a:pt x="419079" y="126538"/>
                  </a:lnTo>
                  <a:lnTo>
                    <a:pt x="419079" y="126769"/>
                  </a:lnTo>
                  <a:lnTo>
                    <a:pt x="418848" y="127000"/>
                  </a:lnTo>
                  <a:lnTo>
                    <a:pt x="418617" y="127231"/>
                  </a:lnTo>
                  <a:lnTo>
                    <a:pt x="418386" y="127693"/>
                  </a:lnTo>
                  <a:lnTo>
                    <a:pt x="415153" y="136467"/>
                  </a:lnTo>
                  <a:lnTo>
                    <a:pt x="411921" y="145473"/>
                  </a:lnTo>
                  <a:lnTo>
                    <a:pt x="408688" y="154478"/>
                  </a:lnTo>
                  <a:lnTo>
                    <a:pt x="405456" y="163484"/>
                  </a:lnTo>
                  <a:lnTo>
                    <a:pt x="402454" y="172489"/>
                  </a:lnTo>
                  <a:lnTo>
                    <a:pt x="399452" y="181495"/>
                  </a:lnTo>
                  <a:lnTo>
                    <a:pt x="396451" y="190500"/>
                  </a:lnTo>
                  <a:lnTo>
                    <a:pt x="393680" y="199505"/>
                  </a:lnTo>
                  <a:lnTo>
                    <a:pt x="390909" y="208511"/>
                  </a:lnTo>
                  <a:lnTo>
                    <a:pt x="388138" y="217516"/>
                  </a:lnTo>
                  <a:lnTo>
                    <a:pt x="385599" y="226522"/>
                  </a:lnTo>
                  <a:lnTo>
                    <a:pt x="383059" y="235527"/>
                  </a:lnTo>
                  <a:lnTo>
                    <a:pt x="380519" y="244533"/>
                  </a:lnTo>
                  <a:lnTo>
                    <a:pt x="377979" y="253538"/>
                  </a:lnTo>
                  <a:lnTo>
                    <a:pt x="375670" y="262544"/>
                  </a:lnTo>
                  <a:lnTo>
                    <a:pt x="373592" y="271318"/>
                  </a:lnTo>
                  <a:lnTo>
                    <a:pt x="373592" y="271780"/>
                  </a:lnTo>
                  <a:lnTo>
                    <a:pt x="373592" y="272242"/>
                  </a:lnTo>
                  <a:lnTo>
                    <a:pt x="373592" y="272473"/>
                  </a:lnTo>
                  <a:lnTo>
                    <a:pt x="373592" y="272704"/>
                  </a:lnTo>
                  <a:lnTo>
                    <a:pt x="373823" y="272935"/>
                  </a:lnTo>
                  <a:lnTo>
                    <a:pt x="373823" y="272935"/>
                  </a:lnTo>
                  <a:lnTo>
                    <a:pt x="373823" y="272935"/>
                  </a:lnTo>
                  <a:lnTo>
                    <a:pt x="374054" y="273165"/>
                  </a:lnTo>
                  <a:close/>
                  <a:moveTo>
                    <a:pt x="339650" y="218440"/>
                  </a:moveTo>
                  <a:lnTo>
                    <a:pt x="338726" y="219825"/>
                  </a:lnTo>
                  <a:lnTo>
                    <a:pt x="340574" y="221442"/>
                  </a:lnTo>
                  <a:lnTo>
                    <a:pt x="345653" y="227445"/>
                  </a:lnTo>
                  <a:lnTo>
                    <a:pt x="349579" y="233680"/>
                  </a:lnTo>
                  <a:lnTo>
                    <a:pt x="352118" y="240145"/>
                  </a:lnTo>
                  <a:lnTo>
                    <a:pt x="353735" y="246611"/>
                  </a:lnTo>
                  <a:lnTo>
                    <a:pt x="354197" y="253307"/>
                  </a:lnTo>
                  <a:lnTo>
                    <a:pt x="353735" y="259311"/>
                  </a:lnTo>
                  <a:lnTo>
                    <a:pt x="358814" y="259311"/>
                  </a:lnTo>
                  <a:lnTo>
                    <a:pt x="359969" y="254693"/>
                  </a:lnTo>
                  <a:lnTo>
                    <a:pt x="361354" y="250305"/>
                  </a:lnTo>
                  <a:lnTo>
                    <a:pt x="362509" y="245687"/>
                  </a:lnTo>
                  <a:lnTo>
                    <a:pt x="363663" y="241069"/>
                  </a:lnTo>
                  <a:lnTo>
                    <a:pt x="364818" y="236682"/>
                  </a:lnTo>
                  <a:lnTo>
                    <a:pt x="366203" y="232064"/>
                  </a:lnTo>
                  <a:lnTo>
                    <a:pt x="367358" y="227445"/>
                  </a:lnTo>
                  <a:lnTo>
                    <a:pt x="368512" y="223058"/>
                  </a:lnTo>
                  <a:lnTo>
                    <a:pt x="369667" y="218440"/>
                  </a:lnTo>
                  <a:lnTo>
                    <a:pt x="371052" y="213822"/>
                  </a:lnTo>
                  <a:lnTo>
                    <a:pt x="372207" y="209435"/>
                  </a:lnTo>
                  <a:lnTo>
                    <a:pt x="373361" y="204816"/>
                  </a:lnTo>
                  <a:lnTo>
                    <a:pt x="374515" y="200198"/>
                  </a:lnTo>
                  <a:lnTo>
                    <a:pt x="375901" y="195811"/>
                  </a:lnTo>
                  <a:lnTo>
                    <a:pt x="376132" y="194887"/>
                  </a:lnTo>
                  <a:lnTo>
                    <a:pt x="373592" y="192578"/>
                  </a:lnTo>
                  <a:lnTo>
                    <a:pt x="368512" y="188884"/>
                  </a:lnTo>
                  <a:lnTo>
                    <a:pt x="363432" y="185882"/>
                  </a:lnTo>
                  <a:lnTo>
                    <a:pt x="358122" y="183573"/>
                  </a:lnTo>
                  <a:lnTo>
                    <a:pt x="353042" y="182187"/>
                  </a:lnTo>
                  <a:lnTo>
                    <a:pt x="347501" y="181725"/>
                  </a:lnTo>
                  <a:lnTo>
                    <a:pt x="342421" y="181956"/>
                  </a:lnTo>
                  <a:lnTo>
                    <a:pt x="344037" y="186805"/>
                  </a:lnTo>
                  <a:lnTo>
                    <a:pt x="345422" y="193040"/>
                  </a:lnTo>
                  <a:lnTo>
                    <a:pt x="345653" y="199275"/>
                  </a:lnTo>
                  <a:lnTo>
                    <a:pt x="344961" y="205740"/>
                  </a:lnTo>
                  <a:lnTo>
                    <a:pt x="342883" y="212205"/>
                  </a:lnTo>
                  <a:lnTo>
                    <a:pt x="339650" y="218440"/>
                  </a:lnTo>
                  <a:close/>
                  <a:moveTo>
                    <a:pt x="316560" y="235758"/>
                  </a:moveTo>
                  <a:lnTo>
                    <a:pt x="316329" y="235527"/>
                  </a:lnTo>
                  <a:lnTo>
                    <a:pt x="316098" y="235527"/>
                  </a:lnTo>
                  <a:lnTo>
                    <a:pt x="315868" y="235527"/>
                  </a:lnTo>
                  <a:lnTo>
                    <a:pt x="315406" y="235758"/>
                  </a:lnTo>
                  <a:lnTo>
                    <a:pt x="315175" y="235758"/>
                  </a:lnTo>
                  <a:lnTo>
                    <a:pt x="314944" y="235758"/>
                  </a:lnTo>
                  <a:lnTo>
                    <a:pt x="314713" y="235758"/>
                  </a:lnTo>
                  <a:lnTo>
                    <a:pt x="314251" y="235989"/>
                  </a:lnTo>
                  <a:lnTo>
                    <a:pt x="307093" y="237144"/>
                  </a:lnTo>
                  <a:lnTo>
                    <a:pt x="303168" y="239222"/>
                  </a:lnTo>
                  <a:lnTo>
                    <a:pt x="300859" y="241762"/>
                  </a:lnTo>
                  <a:lnTo>
                    <a:pt x="299474" y="244995"/>
                  </a:lnTo>
                  <a:lnTo>
                    <a:pt x="299012" y="249151"/>
                  </a:lnTo>
                  <a:lnTo>
                    <a:pt x="299705" y="254000"/>
                  </a:lnTo>
                  <a:lnTo>
                    <a:pt x="301321" y="258849"/>
                  </a:lnTo>
                  <a:lnTo>
                    <a:pt x="302937" y="261851"/>
                  </a:lnTo>
                  <a:lnTo>
                    <a:pt x="303861" y="262082"/>
                  </a:lnTo>
                  <a:lnTo>
                    <a:pt x="305477" y="262313"/>
                  </a:lnTo>
                  <a:lnTo>
                    <a:pt x="306401" y="262313"/>
                  </a:lnTo>
                  <a:lnTo>
                    <a:pt x="306401" y="262082"/>
                  </a:lnTo>
                  <a:lnTo>
                    <a:pt x="306401" y="258618"/>
                  </a:lnTo>
                  <a:lnTo>
                    <a:pt x="306401" y="255155"/>
                  </a:lnTo>
                  <a:lnTo>
                    <a:pt x="306401" y="251922"/>
                  </a:lnTo>
                  <a:lnTo>
                    <a:pt x="306401" y="248920"/>
                  </a:lnTo>
                  <a:lnTo>
                    <a:pt x="306863" y="245918"/>
                  </a:lnTo>
                  <a:lnTo>
                    <a:pt x="307555" y="242685"/>
                  </a:lnTo>
                  <a:lnTo>
                    <a:pt x="310095" y="236682"/>
                  </a:lnTo>
                  <a:lnTo>
                    <a:pt x="321871" y="236682"/>
                  </a:lnTo>
                  <a:lnTo>
                    <a:pt x="324642" y="242685"/>
                  </a:lnTo>
                  <a:lnTo>
                    <a:pt x="325334" y="245918"/>
                  </a:lnTo>
                  <a:lnTo>
                    <a:pt x="325565" y="248920"/>
                  </a:lnTo>
                  <a:lnTo>
                    <a:pt x="325796" y="251922"/>
                  </a:lnTo>
                  <a:lnTo>
                    <a:pt x="325796" y="255155"/>
                  </a:lnTo>
                  <a:lnTo>
                    <a:pt x="325565" y="258618"/>
                  </a:lnTo>
                  <a:lnTo>
                    <a:pt x="325565" y="262082"/>
                  </a:lnTo>
                  <a:lnTo>
                    <a:pt x="325565" y="262313"/>
                  </a:lnTo>
                  <a:lnTo>
                    <a:pt x="326720" y="262313"/>
                  </a:lnTo>
                  <a:lnTo>
                    <a:pt x="328105" y="262082"/>
                  </a:lnTo>
                  <a:lnTo>
                    <a:pt x="329029" y="261851"/>
                  </a:lnTo>
                  <a:lnTo>
                    <a:pt x="330645" y="258849"/>
                  </a:lnTo>
                  <a:lnTo>
                    <a:pt x="332261" y="254000"/>
                  </a:lnTo>
                  <a:lnTo>
                    <a:pt x="332954" y="249151"/>
                  </a:lnTo>
                  <a:lnTo>
                    <a:pt x="332723" y="244995"/>
                  </a:lnTo>
                  <a:lnTo>
                    <a:pt x="331338" y="241762"/>
                  </a:lnTo>
                  <a:lnTo>
                    <a:pt x="329029" y="239222"/>
                  </a:lnTo>
                  <a:lnTo>
                    <a:pt x="324873" y="237144"/>
                  </a:lnTo>
                  <a:lnTo>
                    <a:pt x="317715" y="235989"/>
                  </a:lnTo>
                  <a:lnTo>
                    <a:pt x="317484" y="235758"/>
                  </a:lnTo>
                  <a:lnTo>
                    <a:pt x="317022" y="235758"/>
                  </a:lnTo>
                  <a:lnTo>
                    <a:pt x="316791" y="235758"/>
                  </a:lnTo>
                  <a:lnTo>
                    <a:pt x="316560" y="235758"/>
                  </a:lnTo>
                  <a:close/>
                  <a:moveTo>
                    <a:pt x="316098" y="283325"/>
                  </a:moveTo>
                  <a:lnTo>
                    <a:pt x="315175" y="283325"/>
                  </a:lnTo>
                  <a:lnTo>
                    <a:pt x="314251" y="283556"/>
                  </a:lnTo>
                  <a:lnTo>
                    <a:pt x="313328" y="283787"/>
                  </a:lnTo>
                  <a:lnTo>
                    <a:pt x="312404" y="284018"/>
                  </a:lnTo>
                  <a:lnTo>
                    <a:pt x="311481" y="284480"/>
                  </a:lnTo>
                  <a:lnTo>
                    <a:pt x="310557" y="284942"/>
                  </a:lnTo>
                  <a:lnTo>
                    <a:pt x="309864" y="285635"/>
                  </a:lnTo>
                  <a:lnTo>
                    <a:pt x="309172" y="286327"/>
                  </a:lnTo>
                  <a:lnTo>
                    <a:pt x="307786" y="287944"/>
                  </a:lnTo>
                  <a:lnTo>
                    <a:pt x="306863" y="289560"/>
                  </a:lnTo>
                  <a:lnTo>
                    <a:pt x="306401" y="291407"/>
                  </a:lnTo>
                  <a:lnTo>
                    <a:pt x="306170" y="293485"/>
                  </a:lnTo>
                  <a:lnTo>
                    <a:pt x="306401" y="295333"/>
                  </a:lnTo>
                  <a:lnTo>
                    <a:pt x="306863" y="297180"/>
                  </a:lnTo>
                  <a:lnTo>
                    <a:pt x="307786" y="298796"/>
                  </a:lnTo>
                  <a:lnTo>
                    <a:pt x="309172" y="300644"/>
                  </a:lnTo>
                  <a:lnTo>
                    <a:pt x="309864" y="301105"/>
                  </a:lnTo>
                  <a:lnTo>
                    <a:pt x="310557" y="301798"/>
                  </a:lnTo>
                  <a:lnTo>
                    <a:pt x="311481" y="302260"/>
                  </a:lnTo>
                  <a:lnTo>
                    <a:pt x="312404" y="302722"/>
                  </a:lnTo>
                  <a:lnTo>
                    <a:pt x="313328" y="302953"/>
                  </a:lnTo>
                  <a:lnTo>
                    <a:pt x="314251" y="303184"/>
                  </a:lnTo>
                  <a:lnTo>
                    <a:pt x="315175" y="303415"/>
                  </a:lnTo>
                  <a:lnTo>
                    <a:pt x="316098" y="303415"/>
                  </a:lnTo>
                  <a:lnTo>
                    <a:pt x="317022" y="303415"/>
                  </a:lnTo>
                  <a:lnTo>
                    <a:pt x="317946" y="303184"/>
                  </a:lnTo>
                  <a:lnTo>
                    <a:pt x="318869" y="302953"/>
                  </a:lnTo>
                  <a:lnTo>
                    <a:pt x="319793" y="302722"/>
                  </a:lnTo>
                  <a:lnTo>
                    <a:pt x="320486" y="302260"/>
                  </a:lnTo>
                  <a:lnTo>
                    <a:pt x="321409" y="301798"/>
                  </a:lnTo>
                  <a:lnTo>
                    <a:pt x="322102" y="301336"/>
                  </a:lnTo>
                  <a:lnTo>
                    <a:pt x="322794" y="300644"/>
                  </a:lnTo>
                  <a:lnTo>
                    <a:pt x="324180" y="298796"/>
                  </a:lnTo>
                  <a:lnTo>
                    <a:pt x="325103" y="297180"/>
                  </a:lnTo>
                  <a:lnTo>
                    <a:pt x="325796" y="295333"/>
                  </a:lnTo>
                  <a:lnTo>
                    <a:pt x="325796" y="293485"/>
                  </a:lnTo>
                  <a:lnTo>
                    <a:pt x="325796" y="291407"/>
                  </a:lnTo>
                  <a:lnTo>
                    <a:pt x="325103" y="289560"/>
                  </a:lnTo>
                  <a:lnTo>
                    <a:pt x="324180" y="287944"/>
                  </a:lnTo>
                  <a:lnTo>
                    <a:pt x="322794" y="286327"/>
                  </a:lnTo>
                  <a:lnTo>
                    <a:pt x="322102" y="285635"/>
                  </a:lnTo>
                  <a:lnTo>
                    <a:pt x="321409" y="284942"/>
                  </a:lnTo>
                  <a:lnTo>
                    <a:pt x="320486" y="284480"/>
                  </a:lnTo>
                  <a:lnTo>
                    <a:pt x="319793" y="284018"/>
                  </a:lnTo>
                  <a:lnTo>
                    <a:pt x="318869" y="283787"/>
                  </a:lnTo>
                  <a:lnTo>
                    <a:pt x="317946" y="283556"/>
                  </a:lnTo>
                  <a:lnTo>
                    <a:pt x="317022" y="283325"/>
                  </a:lnTo>
                  <a:lnTo>
                    <a:pt x="316098" y="283325"/>
                  </a:lnTo>
                  <a:close/>
                  <a:moveTo>
                    <a:pt x="364125" y="285635"/>
                  </a:moveTo>
                  <a:lnTo>
                    <a:pt x="362971" y="283787"/>
                  </a:lnTo>
                  <a:lnTo>
                    <a:pt x="360893" y="281940"/>
                  </a:lnTo>
                  <a:lnTo>
                    <a:pt x="358353" y="280555"/>
                  </a:lnTo>
                  <a:lnTo>
                    <a:pt x="354889" y="279862"/>
                  </a:lnTo>
                  <a:lnTo>
                    <a:pt x="350733" y="279862"/>
                  </a:lnTo>
                  <a:lnTo>
                    <a:pt x="346346" y="280785"/>
                  </a:lnTo>
                  <a:lnTo>
                    <a:pt x="344961" y="281478"/>
                  </a:lnTo>
                  <a:lnTo>
                    <a:pt x="343344" y="282633"/>
                  </a:lnTo>
                  <a:lnTo>
                    <a:pt x="342190" y="283556"/>
                  </a:lnTo>
                  <a:lnTo>
                    <a:pt x="341497" y="284249"/>
                  </a:lnTo>
                  <a:lnTo>
                    <a:pt x="341266" y="284711"/>
                  </a:lnTo>
                  <a:lnTo>
                    <a:pt x="341266" y="285404"/>
                  </a:lnTo>
                  <a:lnTo>
                    <a:pt x="341266" y="286558"/>
                  </a:lnTo>
                  <a:lnTo>
                    <a:pt x="341266" y="286558"/>
                  </a:lnTo>
                  <a:lnTo>
                    <a:pt x="341959" y="287020"/>
                  </a:lnTo>
                  <a:lnTo>
                    <a:pt x="344268" y="288175"/>
                  </a:lnTo>
                  <a:lnTo>
                    <a:pt x="346577" y="289329"/>
                  </a:lnTo>
                  <a:lnTo>
                    <a:pt x="348655" y="289791"/>
                  </a:lnTo>
                  <a:lnTo>
                    <a:pt x="350733" y="290253"/>
                  </a:lnTo>
                  <a:lnTo>
                    <a:pt x="352580" y="290022"/>
                  </a:lnTo>
                  <a:lnTo>
                    <a:pt x="354427" y="289560"/>
                  </a:lnTo>
                  <a:lnTo>
                    <a:pt x="364125" y="285635"/>
                  </a:lnTo>
                  <a:close/>
                  <a:moveTo>
                    <a:pt x="364356" y="298104"/>
                  </a:moveTo>
                  <a:lnTo>
                    <a:pt x="361123" y="300182"/>
                  </a:lnTo>
                  <a:lnTo>
                    <a:pt x="359045" y="301336"/>
                  </a:lnTo>
                  <a:lnTo>
                    <a:pt x="356967" y="302260"/>
                  </a:lnTo>
                  <a:lnTo>
                    <a:pt x="354658" y="303184"/>
                  </a:lnTo>
                  <a:lnTo>
                    <a:pt x="351888" y="304107"/>
                  </a:lnTo>
                  <a:lnTo>
                    <a:pt x="349117" y="304800"/>
                  </a:lnTo>
                  <a:lnTo>
                    <a:pt x="345884" y="305262"/>
                  </a:lnTo>
                  <a:lnTo>
                    <a:pt x="345422" y="305262"/>
                  </a:lnTo>
                  <a:lnTo>
                    <a:pt x="345884" y="305493"/>
                  </a:lnTo>
                  <a:lnTo>
                    <a:pt x="350271" y="306878"/>
                  </a:lnTo>
                  <a:lnTo>
                    <a:pt x="354427" y="307109"/>
                  </a:lnTo>
                  <a:lnTo>
                    <a:pt x="357891" y="306647"/>
                  </a:lnTo>
                  <a:lnTo>
                    <a:pt x="360662" y="305493"/>
                  </a:lnTo>
                  <a:lnTo>
                    <a:pt x="362740" y="303415"/>
                  </a:lnTo>
                  <a:lnTo>
                    <a:pt x="364356" y="299951"/>
                  </a:lnTo>
                  <a:lnTo>
                    <a:pt x="364356" y="298104"/>
                  </a:lnTo>
                  <a:close/>
                  <a:moveTo>
                    <a:pt x="316098" y="190500"/>
                  </a:moveTo>
                  <a:lnTo>
                    <a:pt x="312866" y="189807"/>
                  </a:lnTo>
                  <a:lnTo>
                    <a:pt x="311481" y="189576"/>
                  </a:lnTo>
                  <a:lnTo>
                    <a:pt x="310095" y="189576"/>
                  </a:lnTo>
                  <a:lnTo>
                    <a:pt x="308941" y="189807"/>
                  </a:lnTo>
                  <a:lnTo>
                    <a:pt x="307555" y="190269"/>
                  </a:lnTo>
                  <a:lnTo>
                    <a:pt x="306401" y="190962"/>
                  </a:lnTo>
                  <a:lnTo>
                    <a:pt x="305246" y="191655"/>
                  </a:lnTo>
                  <a:lnTo>
                    <a:pt x="304092" y="192578"/>
                  </a:lnTo>
                  <a:lnTo>
                    <a:pt x="302706" y="194195"/>
                  </a:lnTo>
                  <a:lnTo>
                    <a:pt x="301783" y="195811"/>
                  </a:lnTo>
                  <a:lnTo>
                    <a:pt x="301321" y="197658"/>
                  </a:lnTo>
                  <a:lnTo>
                    <a:pt x="301090" y="199736"/>
                  </a:lnTo>
                  <a:lnTo>
                    <a:pt x="301321" y="201584"/>
                  </a:lnTo>
                  <a:lnTo>
                    <a:pt x="301783" y="203431"/>
                  </a:lnTo>
                  <a:lnTo>
                    <a:pt x="302706" y="205047"/>
                  </a:lnTo>
                  <a:lnTo>
                    <a:pt x="304092" y="206895"/>
                  </a:lnTo>
                  <a:lnTo>
                    <a:pt x="305246" y="207587"/>
                  </a:lnTo>
                  <a:lnTo>
                    <a:pt x="306401" y="208511"/>
                  </a:lnTo>
                  <a:lnTo>
                    <a:pt x="307555" y="208973"/>
                  </a:lnTo>
                  <a:lnTo>
                    <a:pt x="308941" y="209435"/>
                  </a:lnTo>
                  <a:lnTo>
                    <a:pt x="310095" y="209665"/>
                  </a:lnTo>
                  <a:lnTo>
                    <a:pt x="311481" y="209665"/>
                  </a:lnTo>
                  <a:lnTo>
                    <a:pt x="312866" y="209435"/>
                  </a:lnTo>
                  <a:lnTo>
                    <a:pt x="316098" y="208742"/>
                  </a:lnTo>
                  <a:lnTo>
                    <a:pt x="319100" y="209435"/>
                  </a:lnTo>
                  <a:lnTo>
                    <a:pt x="320486" y="209665"/>
                  </a:lnTo>
                  <a:lnTo>
                    <a:pt x="321871" y="209665"/>
                  </a:lnTo>
                  <a:lnTo>
                    <a:pt x="323256" y="209435"/>
                  </a:lnTo>
                  <a:lnTo>
                    <a:pt x="324411" y="208973"/>
                  </a:lnTo>
                  <a:lnTo>
                    <a:pt x="325796" y="208511"/>
                  </a:lnTo>
                  <a:lnTo>
                    <a:pt x="326951" y="207587"/>
                  </a:lnTo>
                  <a:lnTo>
                    <a:pt x="327874" y="206895"/>
                  </a:lnTo>
                  <a:lnTo>
                    <a:pt x="329260" y="205047"/>
                  </a:lnTo>
                  <a:lnTo>
                    <a:pt x="330183" y="203431"/>
                  </a:lnTo>
                  <a:lnTo>
                    <a:pt x="330645" y="201584"/>
                  </a:lnTo>
                  <a:lnTo>
                    <a:pt x="330876" y="199736"/>
                  </a:lnTo>
                  <a:lnTo>
                    <a:pt x="330645" y="197658"/>
                  </a:lnTo>
                  <a:lnTo>
                    <a:pt x="330183" y="195811"/>
                  </a:lnTo>
                  <a:lnTo>
                    <a:pt x="329260" y="194195"/>
                  </a:lnTo>
                  <a:lnTo>
                    <a:pt x="327874" y="192578"/>
                  </a:lnTo>
                  <a:lnTo>
                    <a:pt x="326951" y="191655"/>
                  </a:lnTo>
                  <a:lnTo>
                    <a:pt x="325796" y="190962"/>
                  </a:lnTo>
                  <a:lnTo>
                    <a:pt x="324411" y="190269"/>
                  </a:lnTo>
                  <a:lnTo>
                    <a:pt x="323256" y="189807"/>
                  </a:lnTo>
                  <a:lnTo>
                    <a:pt x="321871" y="189576"/>
                  </a:lnTo>
                  <a:lnTo>
                    <a:pt x="320486" y="189576"/>
                  </a:lnTo>
                  <a:lnTo>
                    <a:pt x="319100" y="189807"/>
                  </a:lnTo>
                  <a:lnTo>
                    <a:pt x="316098" y="190500"/>
                  </a:lnTo>
                  <a:close/>
                  <a:moveTo>
                    <a:pt x="316098" y="102062"/>
                  </a:moveTo>
                  <a:lnTo>
                    <a:pt x="312173" y="101831"/>
                  </a:lnTo>
                  <a:lnTo>
                    <a:pt x="308710" y="102062"/>
                  </a:lnTo>
                  <a:lnTo>
                    <a:pt x="305477" y="102524"/>
                  </a:lnTo>
                  <a:lnTo>
                    <a:pt x="302245" y="103447"/>
                  </a:lnTo>
                  <a:lnTo>
                    <a:pt x="299243" y="104602"/>
                  </a:lnTo>
                  <a:lnTo>
                    <a:pt x="296241" y="106218"/>
                  </a:lnTo>
                  <a:lnTo>
                    <a:pt x="293471" y="108296"/>
                  </a:lnTo>
                  <a:lnTo>
                    <a:pt x="290931" y="110375"/>
                  </a:lnTo>
                  <a:lnTo>
                    <a:pt x="287005" y="115224"/>
                  </a:lnTo>
                  <a:lnTo>
                    <a:pt x="284235" y="120535"/>
                  </a:lnTo>
                  <a:lnTo>
                    <a:pt x="282618" y="126076"/>
                  </a:lnTo>
                  <a:lnTo>
                    <a:pt x="282157" y="131618"/>
                  </a:lnTo>
                  <a:lnTo>
                    <a:pt x="282618" y="137391"/>
                  </a:lnTo>
                  <a:lnTo>
                    <a:pt x="284235" y="142933"/>
                  </a:lnTo>
                  <a:lnTo>
                    <a:pt x="287005" y="148013"/>
                  </a:lnTo>
                  <a:lnTo>
                    <a:pt x="290931" y="152862"/>
                  </a:lnTo>
                  <a:lnTo>
                    <a:pt x="293471" y="155171"/>
                  </a:lnTo>
                  <a:lnTo>
                    <a:pt x="296241" y="157018"/>
                  </a:lnTo>
                  <a:lnTo>
                    <a:pt x="299243" y="158635"/>
                  </a:lnTo>
                  <a:lnTo>
                    <a:pt x="302245" y="160020"/>
                  </a:lnTo>
                  <a:lnTo>
                    <a:pt x="305477" y="160713"/>
                  </a:lnTo>
                  <a:lnTo>
                    <a:pt x="308710" y="161405"/>
                  </a:lnTo>
                  <a:lnTo>
                    <a:pt x="311942" y="161405"/>
                  </a:lnTo>
                  <a:lnTo>
                    <a:pt x="316098" y="161175"/>
                  </a:lnTo>
                  <a:lnTo>
                    <a:pt x="320024" y="161405"/>
                  </a:lnTo>
                  <a:lnTo>
                    <a:pt x="323256" y="161405"/>
                  </a:lnTo>
                  <a:lnTo>
                    <a:pt x="326489" y="160713"/>
                  </a:lnTo>
                  <a:lnTo>
                    <a:pt x="329721" y="160020"/>
                  </a:lnTo>
                  <a:lnTo>
                    <a:pt x="332954" y="158635"/>
                  </a:lnTo>
                  <a:lnTo>
                    <a:pt x="335725" y="157018"/>
                  </a:lnTo>
                  <a:lnTo>
                    <a:pt x="338726" y="155171"/>
                  </a:lnTo>
                  <a:lnTo>
                    <a:pt x="341266" y="152862"/>
                  </a:lnTo>
                  <a:lnTo>
                    <a:pt x="344961" y="148013"/>
                  </a:lnTo>
                  <a:lnTo>
                    <a:pt x="347731" y="142933"/>
                  </a:lnTo>
                  <a:lnTo>
                    <a:pt x="349348" y="137391"/>
                  </a:lnTo>
                  <a:lnTo>
                    <a:pt x="350040" y="131618"/>
                  </a:lnTo>
                  <a:lnTo>
                    <a:pt x="349348" y="126076"/>
                  </a:lnTo>
                  <a:lnTo>
                    <a:pt x="347731" y="120535"/>
                  </a:lnTo>
                  <a:lnTo>
                    <a:pt x="345192" y="115224"/>
                  </a:lnTo>
                  <a:lnTo>
                    <a:pt x="341266" y="110375"/>
                  </a:lnTo>
                  <a:lnTo>
                    <a:pt x="338726" y="108296"/>
                  </a:lnTo>
                  <a:lnTo>
                    <a:pt x="335725" y="106218"/>
                  </a:lnTo>
                  <a:lnTo>
                    <a:pt x="332954" y="104602"/>
                  </a:lnTo>
                  <a:lnTo>
                    <a:pt x="329721" y="103447"/>
                  </a:lnTo>
                  <a:lnTo>
                    <a:pt x="326489" y="102524"/>
                  </a:lnTo>
                  <a:lnTo>
                    <a:pt x="323256" y="102062"/>
                  </a:lnTo>
                  <a:lnTo>
                    <a:pt x="320024" y="101831"/>
                  </a:lnTo>
                  <a:lnTo>
                    <a:pt x="316098" y="102062"/>
                  </a:lnTo>
                  <a:close/>
                  <a:moveTo>
                    <a:pt x="354658" y="324889"/>
                  </a:moveTo>
                  <a:lnTo>
                    <a:pt x="354197" y="325351"/>
                  </a:lnTo>
                  <a:lnTo>
                    <a:pt x="353966" y="325813"/>
                  </a:lnTo>
                  <a:lnTo>
                    <a:pt x="353966" y="326505"/>
                  </a:lnTo>
                  <a:lnTo>
                    <a:pt x="353735" y="327198"/>
                  </a:lnTo>
                  <a:lnTo>
                    <a:pt x="353966" y="327660"/>
                  </a:lnTo>
                  <a:lnTo>
                    <a:pt x="353966" y="328353"/>
                  </a:lnTo>
                  <a:lnTo>
                    <a:pt x="354427" y="328815"/>
                  </a:lnTo>
                  <a:lnTo>
                    <a:pt x="354658" y="329507"/>
                  </a:lnTo>
                  <a:lnTo>
                    <a:pt x="355351" y="329738"/>
                  </a:lnTo>
                  <a:lnTo>
                    <a:pt x="355813" y="330200"/>
                  </a:lnTo>
                  <a:lnTo>
                    <a:pt x="356505" y="330200"/>
                  </a:lnTo>
                  <a:lnTo>
                    <a:pt x="356967" y="330200"/>
                  </a:lnTo>
                  <a:lnTo>
                    <a:pt x="357660" y="330200"/>
                  </a:lnTo>
                  <a:lnTo>
                    <a:pt x="358353" y="329969"/>
                  </a:lnTo>
                  <a:lnTo>
                    <a:pt x="358814" y="329738"/>
                  </a:lnTo>
                  <a:lnTo>
                    <a:pt x="359276" y="329276"/>
                  </a:lnTo>
                  <a:lnTo>
                    <a:pt x="359738" y="328815"/>
                  </a:lnTo>
                  <a:lnTo>
                    <a:pt x="359969" y="328353"/>
                  </a:lnTo>
                  <a:lnTo>
                    <a:pt x="360200" y="327660"/>
                  </a:lnTo>
                  <a:lnTo>
                    <a:pt x="360200" y="326967"/>
                  </a:lnTo>
                  <a:lnTo>
                    <a:pt x="360200" y="326505"/>
                  </a:lnTo>
                  <a:lnTo>
                    <a:pt x="359969" y="325813"/>
                  </a:lnTo>
                  <a:lnTo>
                    <a:pt x="359738" y="325351"/>
                  </a:lnTo>
                  <a:lnTo>
                    <a:pt x="359276" y="324889"/>
                  </a:lnTo>
                  <a:lnTo>
                    <a:pt x="358814" y="324427"/>
                  </a:lnTo>
                  <a:lnTo>
                    <a:pt x="358122" y="324196"/>
                  </a:lnTo>
                  <a:lnTo>
                    <a:pt x="357660" y="323965"/>
                  </a:lnTo>
                  <a:lnTo>
                    <a:pt x="356967" y="323965"/>
                  </a:lnTo>
                  <a:lnTo>
                    <a:pt x="356275" y="323965"/>
                  </a:lnTo>
                  <a:lnTo>
                    <a:pt x="355813" y="324196"/>
                  </a:lnTo>
                  <a:lnTo>
                    <a:pt x="355120" y="324427"/>
                  </a:lnTo>
                  <a:lnTo>
                    <a:pt x="354658" y="324889"/>
                  </a:lnTo>
                  <a:close/>
                  <a:moveTo>
                    <a:pt x="379133" y="326505"/>
                  </a:moveTo>
                  <a:lnTo>
                    <a:pt x="377979" y="327891"/>
                  </a:lnTo>
                  <a:lnTo>
                    <a:pt x="377286" y="329276"/>
                  </a:lnTo>
                  <a:lnTo>
                    <a:pt x="376824" y="330893"/>
                  </a:lnTo>
                  <a:lnTo>
                    <a:pt x="376594" y="332509"/>
                  </a:lnTo>
                  <a:lnTo>
                    <a:pt x="376824" y="334125"/>
                  </a:lnTo>
                  <a:lnTo>
                    <a:pt x="377286" y="335742"/>
                  </a:lnTo>
                  <a:lnTo>
                    <a:pt x="378210" y="337358"/>
                  </a:lnTo>
                  <a:lnTo>
                    <a:pt x="379364" y="338513"/>
                  </a:lnTo>
                  <a:lnTo>
                    <a:pt x="380750" y="339667"/>
                  </a:lnTo>
                  <a:lnTo>
                    <a:pt x="382135" y="340360"/>
                  </a:lnTo>
                  <a:lnTo>
                    <a:pt x="383751" y="340822"/>
                  </a:lnTo>
                  <a:lnTo>
                    <a:pt x="385368" y="341053"/>
                  </a:lnTo>
                  <a:lnTo>
                    <a:pt x="386984" y="340822"/>
                  </a:lnTo>
                  <a:lnTo>
                    <a:pt x="388600" y="340360"/>
                  </a:lnTo>
                  <a:lnTo>
                    <a:pt x="389986" y="339667"/>
                  </a:lnTo>
                  <a:lnTo>
                    <a:pt x="391371" y="338513"/>
                  </a:lnTo>
                  <a:lnTo>
                    <a:pt x="392525" y="337127"/>
                  </a:lnTo>
                  <a:lnTo>
                    <a:pt x="393218" y="335511"/>
                  </a:lnTo>
                  <a:lnTo>
                    <a:pt x="393680" y="333895"/>
                  </a:lnTo>
                  <a:lnTo>
                    <a:pt x="393911" y="332278"/>
                  </a:lnTo>
                  <a:lnTo>
                    <a:pt x="393680" y="330662"/>
                  </a:lnTo>
                  <a:lnTo>
                    <a:pt x="393218" y="329045"/>
                  </a:lnTo>
                  <a:lnTo>
                    <a:pt x="392295" y="327660"/>
                  </a:lnTo>
                  <a:lnTo>
                    <a:pt x="391140" y="326275"/>
                  </a:lnTo>
                  <a:lnTo>
                    <a:pt x="389986" y="325120"/>
                  </a:lnTo>
                  <a:lnTo>
                    <a:pt x="388369" y="324427"/>
                  </a:lnTo>
                  <a:lnTo>
                    <a:pt x="386753" y="323965"/>
                  </a:lnTo>
                  <a:lnTo>
                    <a:pt x="385137" y="323965"/>
                  </a:lnTo>
                  <a:lnTo>
                    <a:pt x="383520" y="323965"/>
                  </a:lnTo>
                  <a:lnTo>
                    <a:pt x="381904" y="324658"/>
                  </a:lnTo>
                  <a:lnTo>
                    <a:pt x="380519" y="325351"/>
                  </a:lnTo>
                  <a:lnTo>
                    <a:pt x="379133" y="326505"/>
                  </a:lnTo>
                  <a:close/>
                  <a:moveTo>
                    <a:pt x="388369" y="289329"/>
                  </a:moveTo>
                  <a:lnTo>
                    <a:pt x="387446" y="290715"/>
                  </a:lnTo>
                  <a:lnTo>
                    <a:pt x="386522" y="292100"/>
                  </a:lnTo>
                  <a:lnTo>
                    <a:pt x="386060" y="293716"/>
                  </a:lnTo>
                  <a:lnTo>
                    <a:pt x="386060" y="295333"/>
                  </a:lnTo>
                  <a:lnTo>
                    <a:pt x="386291" y="296949"/>
                  </a:lnTo>
                  <a:lnTo>
                    <a:pt x="386753" y="298565"/>
                  </a:lnTo>
                  <a:lnTo>
                    <a:pt x="387446" y="299951"/>
                  </a:lnTo>
                  <a:lnTo>
                    <a:pt x="388600" y="301336"/>
                  </a:lnTo>
                  <a:lnTo>
                    <a:pt x="389986" y="302491"/>
                  </a:lnTo>
                  <a:lnTo>
                    <a:pt x="391371" y="303184"/>
                  </a:lnTo>
                  <a:lnTo>
                    <a:pt x="392987" y="303645"/>
                  </a:lnTo>
                  <a:lnTo>
                    <a:pt x="394604" y="303876"/>
                  </a:lnTo>
                  <a:lnTo>
                    <a:pt x="396451" y="303645"/>
                  </a:lnTo>
                  <a:lnTo>
                    <a:pt x="397836" y="303184"/>
                  </a:lnTo>
                  <a:lnTo>
                    <a:pt x="399452" y="302260"/>
                  </a:lnTo>
                  <a:lnTo>
                    <a:pt x="400838" y="301105"/>
                  </a:lnTo>
                  <a:lnTo>
                    <a:pt x="401761" y="299720"/>
                  </a:lnTo>
                  <a:lnTo>
                    <a:pt x="402685" y="298335"/>
                  </a:lnTo>
                  <a:lnTo>
                    <a:pt x="403147" y="296718"/>
                  </a:lnTo>
                  <a:lnTo>
                    <a:pt x="403147" y="295102"/>
                  </a:lnTo>
                  <a:lnTo>
                    <a:pt x="402916" y="293485"/>
                  </a:lnTo>
                  <a:lnTo>
                    <a:pt x="402454" y="291869"/>
                  </a:lnTo>
                  <a:lnTo>
                    <a:pt x="401761" y="290484"/>
                  </a:lnTo>
                  <a:lnTo>
                    <a:pt x="400607" y="289098"/>
                  </a:lnTo>
                  <a:lnTo>
                    <a:pt x="399222" y="287944"/>
                  </a:lnTo>
                  <a:lnTo>
                    <a:pt x="397605" y="287251"/>
                  </a:lnTo>
                  <a:lnTo>
                    <a:pt x="396220" y="286789"/>
                  </a:lnTo>
                  <a:lnTo>
                    <a:pt x="394373" y="286558"/>
                  </a:lnTo>
                  <a:lnTo>
                    <a:pt x="392756" y="286789"/>
                  </a:lnTo>
                  <a:lnTo>
                    <a:pt x="391140" y="287251"/>
                  </a:lnTo>
                  <a:lnTo>
                    <a:pt x="389755" y="288175"/>
                  </a:lnTo>
                  <a:lnTo>
                    <a:pt x="388369" y="289329"/>
                  </a:lnTo>
                  <a:close/>
                  <a:moveTo>
                    <a:pt x="404994" y="247765"/>
                  </a:moveTo>
                  <a:lnTo>
                    <a:pt x="403839" y="249151"/>
                  </a:lnTo>
                  <a:lnTo>
                    <a:pt x="403147" y="250536"/>
                  </a:lnTo>
                  <a:lnTo>
                    <a:pt x="402685" y="252153"/>
                  </a:lnTo>
                  <a:lnTo>
                    <a:pt x="402454" y="253769"/>
                  </a:lnTo>
                  <a:lnTo>
                    <a:pt x="402685" y="255385"/>
                  </a:lnTo>
                  <a:lnTo>
                    <a:pt x="403147" y="257002"/>
                  </a:lnTo>
                  <a:lnTo>
                    <a:pt x="404070" y="258618"/>
                  </a:lnTo>
                  <a:lnTo>
                    <a:pt x="404994" y="259773"/>
                  </a:lnTo>
                  <a:lnTo>
                    <a:pt x="406379" y="260927"/>
                  </a:lnTo>
                  <a:lnTo>
                    <a:pt x="407996" y="261620"/>
                  </a:lnTo>
                  <a:lnTo>
                    <a:pt x="409612" y="262082"/>
                  </a:lnTo>
                  <a:lnTo>
                    <a:pt x="411228" y="262313"/>
                  </a:lnTo>
                  <a:lnTo>
                    <a:pt x="412844" y="262082"/>
                  </a:lnTo>
                  <a:lnTo>
                    <a:pt x="414461" y="261620"/>
                  </a:lnTo>
                  <a:lnTo>
                    <a:pt x="415846" y="260927"/>
                  </a:lnTo>
                  <a:lnTo>
                    <a:pt x="417231" y="259773"/>
                  </a:lnTo>
                  <a:lnTo>
                    <a:pt x="418386" y="258387"/>
                  </a:lnTo>
                  <a:lnTo>
                    <a:pt x="419079" y="256771"/>
                  </a:lnTo>
                  <a:lnTo>
                    <a:pt x="419540" y="255155"/>
                  </a:lnTo>
                  <a:lnTo>
                    <a:pt x="419540" y="253538"/>
                  </a:lnTo>
                  <a:lnTo>
                    <a:pt x="419540" y="251922"/>
                  </a:lnTo>
                  <a:lnTo>
                    <a:pt x="418848" y="250305"/>
                  </a:lnTo>
                  <a:lnTo>
                    <a:pt x="418155" y="248920"/>
                  </a:lnTo>
                  <a:lnTo>
                    <a:pt x="417001" y="247535"/>
                  </a:lnTo>
                  <a:lnTo>
                    <a:pt x="415615" y="246380"/>
                  </a:lnTo>
                  <a:lnTo>
                    <a:pt x="414230" y="245687"/>
                  </a:lnTo>
                  <a:lnTo>
                    <a:pt x="412614" y="245225"/>
                  </a:lnTo>
                  <a:lnTo>
                    <a:pt x="410997" y="245225"/>
                  </a:lnTo>
                  <a:lnTo>
                    <a:pt x="409381" y="245225"/>
                  </a:lnTo>
                  <a:lnTo>
                    <a:pt x="407765" y="245918"/>
                  </a:lnTo>
                  <a:lnTo>
                    <a:pt x="406148" y="246611"/>
                  </a:lnTo>
                  <a:lnTo>
                    <a:pt x="404994" y="247765"/>
                  </a:lnTo>
                  <a:close/>
                  <a:moveTo>
                    <a:pt x="417001" y="204816"/>
                  </a:moveTo>
                  <a:lnTo>
                    <a:pt x="416077" y="206202"/>
                  </a:lnTo>
                  <a:lnTo>
                    <a:pt x="415153" y="207587"/>
                  </a:lnTo>
                  <a:lnTo>
                    <a:pt x="414692" y="209204"/>
                  </a:lnTo>
                  <a:lnTo>
                    <a:pt x="414692" y="210820"/>
                  </a:lnTo>
                  <a:lnTo>
                    <a:pt x="414923" y="212436"/>
                  </a:lnTo>
                  <a:lnTo>
                    <a:pt x="415384" y="214053"/>
                  </a:lnTo>
                  <a:lnTo>
                    <a:pt x="416077" y="215669"/>
                  </a:lnTo>
                  <a:lnTo>
                    <a:pt x="417231" y="216824"/>
                  </a:lnTo>
                  <a:lnTo>
                    <a:pt x="418617" y="217978"/>
                  </a:lnTo>
                  <a:lnTo>
                    <a:pt x="420002" y="218671"/>
                  </a:lnTo>
                  <a:lnTo>
                    <a:pt x="421619" y="219133"/>
                  </a:lnTo>
                  <a:lnTo>
                    <a:pt x="423235" y="219364"/>
                  </a:lnTo>
                  <a:lnTo>
                    <a:pt x="425082" y="219133"/>
                  </a:lnTo>
                  <a:lnTo>
                    <a:pt x="426467" y="218671"/>
                  </a:lnTo>
                  <a:lnTo>
                    <a:pt x="428084" y="217978"/>
                  </a:lnTo>
                  <a:lnTo>
                    <a:pt x="429469" y="216824"/>
                  </a:lnTo>
                  <a:lnTo>
                    <a:pt x="430393" y="215438"/>
                  </a:lnTo>
                  <a:lnTo>
                    <a:pt x="431316" y="213822"/>
                  </a:lnTo>
                  <a:lnTo>
                    <a:pt x="431778" y="212205"/>
                  </a:lnTo>
                  <a:lnTo>
                    <a:pt x="431778" y="210589"/>
                  </a:lnTo>
                  <a:lnTo>
                    <a:pt x="431547" y="208973"/>
                  </a:lnTo>
                  <a:lnTo>
                    <a:pt x="431085" y="207356"/>
                  </a:lnTo>
                  <a:lnTo>
                    <a:pt x="430393" y="205971"/>
                  </a:lnTo>
                  <a:lnTo>
                    <a:pt x="429238" y="204585"/>
                  </a:lnTo>
                  <a:lnTo>
                    <a:pt x="427853" y="203431"/>
                  </a:lnTo>
                  <a:lnTo>
                    <a:pt x="426236" y="202738"/>
                  </a:lnTo>
                  <a:lnTo>
                    <a:pt x="424851" y="202276"/>
                  </a:lnTo>
                  <a:lnTo>
                    <a:pt x="423004" y="202276"/>
                  </a:lnTo>
                  <a:lnTo>
                    <a:pt x="421388" y="202276"/>
                  </a:lnTo>
                  <a:lnTo>
                    <a:pt x="419771" y="202969"/>
                  </a:lnTo>
                  <a:lnTo>
                    <a:pt x="418386" y="203662"/>
                  </a:lnTo>
                  <a:lnTo>
                    <a:pt x="417001" y="204816"/>
                  </a:lnTo>
                  <a:close/>
                  <a:moveTo>
                    <a:pt x="429931" y="163945"/>
                  </a:moveTo>
                  <a:lnTo>
                    <a:pt x="428776" y="165331"/>
                  </a:lnTo>
                  <a:lnTo>
                    <a:pt x="428084" y="166947"/>
                  </a:lnTo>
                  <a:lnTo>
                    <a:pt x="427622" y="168564"/>
                  </a:lnTo>
                  <a:lnTo>
                    <a:pt x="427622" y="170180"/>
                  </a:lnTo>
                  <a:lnTo>
                    <a:pt x="427622" y="171796"/>
                  </a:lnTo>
                  <a:lnTo>
                    <a:pt x="428315" y="173413"/>
                  </a:lnTo>
                  <a:lnTo>
                    <a:pt x="429007" y="174798"/>
                  </a:lnTo>
                  <a:lnTo>
                    <a:pt x="430162" y="176184"/>
                  </a:lnTo>
                  <a:lnTo>
                    <a:pt x="431547" y="177107"/>
                  </a:lnTo>
                  <a:lnTo>
                    <a:pt x="432933" y="178031"/>
                  </a:lnTo>
                  <a:lnTo>
                    <a:pt x="434549" y="178493"/>
                  </a:lnTo>
                  <a:lnTo>
                    <a:pt x="436165" y="178493"/>
                  </a:lnTo>
                  <a:lnTo>
                    <a:pt x="437781" y="178262"/>
                  </a:lnTo>
                  <a:lnTo>
                    <a:pt x="439398" y="177800"/>
                  </a:lnTo>
                  <a:lnTo>
                    <a:pt x="441014" y="177107"/>
                  </a:lnTo>
                  <a:lnTo>
                    <a:pt x="442168" y="175953"/>
                  </a:lnTo>
                  <a:lnTo>
                    <a:pt x="443323" y="174567"/>
                  </a:lnTo>
                  <a:lnTo>
                    <a:pt x="444016" y="173182"/>
                  </a:lnTo>
                  <a:lnTo>
                    <a:pt x="444477" y="171565"/>
                  </a:lnTo>
                  <a:lnTo>
                    <a:pt x="444708" y="169949"/>
                  </a:lnTo>
                  <a:lnTo>
                    <a:pt x="444477" y="168102"/>
                  </a:lnTo>
                  <a:lnTo>
                    <a:pt x="444016" y="166716"/>
                  </a:lnTo>
                  <a:lnTo>
                    <a:pt x="443323" y="165100"/>
                  </a:lnTo>
                  <a:lnTo>
                    <a:pt x="442168" y="163715"/>
                  </a:lnTo>
                  <a:lnTo>
                    <a:pt x="440783" y="162791"/>
                  </a:lnTo>
                  <a:lnTo>
                    <a:pt x="439167" y="161867"/>
                  </a:lnTo>
                  <a:lnTo>
                    <a:pt x="437550" y="161636"/>
                  </a:lnTo>
                  <a:lnTo>
                    <a:pt x="435934" y="161405"/>
                  </a:lnTo>
                  <a:lnTo>
                    <a:pt x="434318" y="161636"/>
                  </a:lnTo>
                  <a:lnTo>
                    <a:pt x="432702" y="162098"/>
                  </a:lnTo>
                  <a:lnTo>
                    <a:pt x="431316" y="162791"/>
                  </a:lnTo>
                  <a:lnTo>
                    <a:pt x="429931" y="163945"/>
                  </a:lnTo>
                  <a:close/>
                  <a:moveTo>
                    <a:pt x="443554" y="128847"/>
                  </a:moveTo>
                  <a:lnTo>
                    <a:pt x="442399" y="130233"/>
                  </a:lnTo>
                  <a:lnTo>
                    <a:pt x="441707" y="131849"/>
                  </a:lnTo>
                  <a:lnTo>
                    <a:pt x="441245" y="133465"/>
                  </a:lnTo>
                  <a:lnTo>
                    <a:pt x="441014" y="135082"/>
                  </a:lnTo>
                  <a:lnTo>
                    <a:pt x="441245" y="136698"/>
                  </a:lnTo>
                  <a:lnTo>
                    <a:pt x="441707" y="138315"/>
                  </a:lnTo>
                  <a:lnTo>
                    <a:pt x="442630" y="139700"/>
                  </a:lnTo>
                  <a:lnTo>
                    <a:pt x="443785" y="141085"/>
                  </a:lnTo>
                  <a:lnTo>
                    <a:pt x="445170" y="142240"/>
                  </a:lnTo>
                  <a:lnTo>
                    <a:pt x="446555" y="142933"/>
                  </a:lnTo>
                  <a:lnTo>
                    <a:pt x="448172" y="143395"/>
                  </a:lnTo>
                  <a:lnTo>
                    <a:pt x="449788" y="143395"/>
                  </a:lnTo>
                  <a:lnTo>
                    <a:pt x="451404" y="143395"/>
                  </a:lnTo>
                  <a:lnTo>
                    <a:pt x="453021" y="142702"/>
                  </a:lnTo>
                  <a:lnTo>
                    <a:pt x="454406" y="142009"/>
                  </a:lnTo>
                  <a:lnTo>
                    <a:pt x="455791" y="140855"/>
                  </a:lnTo>
                  <a:lnTo>
                    <a:pt x="456946" y="139469"/>
                  </a:lnTo>
                  <a:lnTo>
                    <a:pt x="457639" y="138084"/>
                  </a:lnTo>
                  <a:lnTo>
                    <a:pt x="458100" y="136467"/>
                  </a:lnTo>
                  <a:lnTo>
                    <a:pt x="458331" y="134851"/>
                  </a:lnTo>
                  <a:lnTo>
                    <a:pt x="458100" y="133235"/>
                  </a:lnTo>
                  <a:lnTo>
                    <a:pt x="457639" y="131618"/>
                  </a:lnTo>
                  <a:lnTo>
                    <a:pt x="456715" y="130002"/>
                  </a:lnTo>
                  <a:lnTo>
                    <a:pt x="455560" y="128847"/>
                  </a:lnTo>
                  <a:lnTo>
                    <a:pt x="454406" y="127693"/>
                  </a:lnTo>
                  <a:lnTo>
                    <a:pt x="452790" y="127000"/>
                  </a:lnTo>
                  <a:lnTo>
                    <a:pt x="451173" y="126538"/>
                  </a:lnTo>
                  <a:lnTo>
                    <a:pt x="449557" y="126307"/>
                  </a:lnTo>
                  <a:lnTo>
                    <a:pt x="447941" y="126538"/>
                  </a:lnTo>
                  <a:lnTo>
                    <a:pt x="446325" y="127000"/>
                  </a:lnTo>
                  <a:lnTo>
                    <a:pt x="444939" y="127693"/>
                  </a:lnTo>
                  <a:lnTo>
                    <a:pt x="443554" y="128847"/>
                  </a:lnTo>
                  <a:close/>
                  <a:moveTo>
                    <a:pt x="413537" y="506615"/>
                  </a:moveTo>
                  <a:lnTo>
                    <a:pt x="419540" y="506153"/>
                  </a:lnTo>
                  <a:lnTo>
                    <a:pt x="425313" y="505691"/>
                  </a:lnTo>
                  <a:lnTo>
                    <a:pt x="430393" y="505229"/>
                  </a:lnTo>
                  <a:lnTo>
                    <a:pt x="435472" y="504767"/>
                  </a:lnTo>
                  <a:lnTo>
                    <a:pt x="440090" y="504075"/>
                  </a:lnTo>
                  <a:lnTo>
                    <a:pt x="444477" y="503613"/>
                  </a:lnTo>
                  <a:lnTo>
                    <a:pt x="447710" y="503151"/>
                  </a:lnTo>
                  <a:lnTo>
                    <a:pt x="443554" y="502920"/>
                  </a:lnTo>
                  <a:lnTo>
                    <a:pt x="439167" y="502920"/>
                  </a:lnTo>
                  <a:lnTo>
                    <a:pt x="434549" y="502689"/>
                  </a:lnTo>
                  <a:lnTo>
                    <a:pt x="429700" y="502689"/>
                  </a:lnTo>
                  <a:lnTo>
                    <a:pt x="424389" y="502458"/>
                  </a:lnTo>
                  <a:lnTo>
                    <a:pt x="418848" y="502227"/>
                  </a:lnTo>
                  <a:lnTo>
                    <a:pt x="413075" y="501996"/>
                  </a:lnTo>
                  <a:lnTo>
                    <a:pt x="406841" y="501765"/>
                  </a:lnTo>
                  <a:lnTo>
                    <a:pt x="406610" y="501765"/>
                  </a:lnTo>
                  <a:lnTo>
                    <a:pt x="406610" y="502920"/>
                  </a:lnTo>
                  <a:lnTo>
                    <a:pt x="406610" y="504536"/>
                  </a:lnTo>
                  <a:lnTo>
                    <a:pt x="406610" y="506153"/>
                  </a:lnTo>
                  <a:lnTo>
                    <a:pt x="406610" y="507076"/>
                  </a:lnTo>
                  <a:lnTo>
                    <a:pt x="413537" y="506615"/>
                  </a:lnTo>
                  <a:close/>
                  <a:moveTo>
                    <a:pt x="206884" y="503151"/>
                  </a:moveTo>
                  <a:lnTo>
                    <a:pt x="206884" y="502227"/>
                  </a:lnTo>
                  <a:lnTo>
                    <a:pt x="203882" y="502689"/>
                  </a:lnTo>
                  <a:lnTo>
                    <a:pt x="195339" y="503151"/>
                  </a:lnTo>
                  <a:lnTo>
                    <a:pt x="186103" y="503382"/>
                  </a:lnTo>
                  <a:lnTo>
                    <a:pt x="187720" y="503844"/>
                  </a:lnTo>
                  <a:lnTo>
                    <a:pt x="195570" y="504998"/>
                  </a:lnTo>
                  <a:lnTo>
                    <a:pt x="204113" y="506153"/>
                  </a:lnTo>
                  <a:lnTo>
                    <a:pt x="207115" y="506384"/>
                  </a:lnTo>
                  <a:lnTo>
                    <a:pt x="206884" y="504998"/>
                  </a:lnTo>
                  <a:lnTo>
                    <a:pt x="206884" y="503151"/>
                  </a:lnTo>
                  <a:close/>
                  <a:moveTo>
                    <a:pt x="434087" y="419793"/>
                  </a:moveTo>
                  <a:lnTo>
                    <a:pt x="432009" y="420024"/>
                  </a:lnTo>
                  <a:lnTo>
                    <a:pt x="430162" y="420485"/>
                  </a:lnTo>
                  <a:lnTo>
                    <a:pt x="428545" y="421178"/>
                  </a:lnTo>
                  <a:lnTo>
                    <a:pt x="426929" y="422102"/>
                  </a:lnTo>
                  <a:lnTo>
                    <a:pt x="425775" y="423487"/>
                  </a:lnTo>
                  <a:lnTo>
                    <a:pt x="424620" y="425104"/>
                  </a:lnTo>
                  <a:lnTo>
                    <a:pt x="423928" y="426951"/>
                  </a:lnTo>
                  <a:lnTo>
                    <a:pt x="423697" y="428798"/>
                  </a:lnTo>
                  <a:lnTo>
                    <a:pt x="423697" y="430876"/>
                  </a:lnTo>
                  <a:lnTo>
                    <a:pt x="424158" y="432724"/>
                  </a:lnTo>
                  <a:lnTo>
                    <a:pt x="424851" y="434340"/>
                  </a:lnTo>
                  <a:lnTo>
                    <a:pt x="426006" y="435725"/>
                  </a:lnTo>
                  <a:lnTo>
                    <a:pt x="427391" y="437111"/>
                  </a:lnTo>
                  <a:lnTo>
                    <a:pt x="429007" y="438035"/>
                  </a:lnTo>
                  <a:lnTo>
                    <a:pt x="430624" y="438727"/>
                  </a:lnTo>
                  <a:lnTo>
                    <a:pt x="432702" y="439189"/>
                  </a:lnTo>
                  <a:lnTo>
                    <a:pt x="434549" y="439189"/>
                  </a:lnTo>
                  <a:lnTo>
                    <a:pt x="436396" y="438727"/>
                  </a:lnTo>
                  <a:lnTo>
                    <a:pt x="438012" y="437804"/>
                  </a:lnTo>
                  <a:lnTo>
                    <a:pt x="439629" y="436880"/>
                  </a:lnTo>
                  <a:lnTo>
                    <a:pt x="441014" y="435495"/>
                  </a:lnTo>
                  <a:lnTo>
                    <a:pt x="441938" y="433878"/>
                  </a:lnTo>
                  <a:lnTo>
                    <a:pt x="442630" y="432031"/>
                  </a:lnTo>
                  <a:lnTo>
                    <a:pt x="442861" y="430184"/>
                  </a:lnTo>
                  <a:lnTo>
                    <a:pt x="442861" y="428336"/>
                  </a:lnTo>
                  <a:lnTo>
                    <a:pt x="442399" y="426489"/>
                  </a:lnTo>
                  <a:lnTo>
                    <a:pt x="441707" y="424642"/>
                  </a:lnTo>
                  <a:lnTo>
                    <a:pt x="440552" y="423256"/>
                  </a:lnTo>
                  <a:lnTo>
                    <a:pt x="439167" y="421871"/>
                  </a:lnTo>
                  <a:lnTo>
                    <a:pt x="437781" y="420947"/>
                  </a:lnTo>
                  <a:lnTo>
                    <a:pt x="435934" y="420255"/>
                  </a:lnTo>
                  <a:lnTo>
                    <a:pt x="434087" y="419793"/>
                  </a:lnTo>
                  <a:close/>
                  <a:moveTo>
                    <a:pt x="536375" y="459740"/>
                  </a:moveTo>
                  <a:lnTo>
                    <a:pt x="540069" y="462049"/>
                  </a:lnTo>
                  <a:lnTo>
                    <a:pt x="543994" y="463896"/>
                  </a:lnTo>
                  <a:lnTo>
                    <a:pt x="546996" y="465051"/>
                  </a:lnTo>
                  <a:lnTo>
                    <a:pt x="554846" y="464358"/>
                  </a:lnTo>
                  <a:lnTo>
                    <a:pt x="559464" y="461587"/>
                  </a:lnTo>
                  <a:lnTo>
                    <a:pt x="562004" y="458124"/>
                  </a:lnTo>
                  <a:lnTo>
                    <a:pt x="562928" y="453275"/>
                  </a:lnTo>
                  <a:lnTo>
                    <a:pt x="562235" y="447964"/>
                  </a:lnTo>
                  <a:lnTo>
                    <a:pt x="560388" y="443576"/>
                  </a:lnTo>
                  <a:lnTo>
                    <a:pt x="557848" y="440805"/>
                  </a:lnTo>
                  <a:lnTo>
                    <a:pt x="555308" y="439882"/>
                  </a:lnTo>
                  <a:lnTo>
                    <a:pt x="551845" y="440344"/>
                  </a:lnTo>
                  <a:lnTo>
                    <a:pt x="546765" y="441267"/>
                  </a:lnTo>
                  <a:lnTo>
                    <a:pt x="541916" y="442422"/>
                  </a:lnTo>
                  <a:lnTo>
                    <a:pt x="536836" y="443576"/>
                  </a:lnTo>
                  <a:lnTo>
                    <a:pt x="531987" y="444962"/>
                  </a:lnTo>
                  <a:lnTo>
                    <a:pt x="527139" y="446578"/>
                  </a:lnTo>
                  <a:lnTo>
                    <a:pt x="524137" y="447733"/>
                  </a:lnTo>
                  <a:lnTo>
                    <a:pt x="526215" y="450273"/>
                  </a:lnTo>
                  <a:lnTo>
                    <a:pt x="529448" y="453967"/>
                  </a:lnTo>
                  <a:lnTo>
                    <a:pt x="532911" y="457200"/>
                  </a:lnTo>
                  <a:lnTo>
                    <a:pt x="536375" y="459740"/>
                  </a:lnTo>
                  <a:close/>
                  <a:moveTo>
                    <a:pt x="456946" y="449580"/>
                  </a:moveTo>
                  <a:lnTo>
                    <a:pt x="449326" y="452582"/>
                  </a:lnTo>
                  <a:lnTo>
                    <a:pt x="441245" y="454198"/>
                  </a:lnTo>
                  <a:lnTo>
                    <a:pt x="433163" y="454429"/>
                  </a:lnTo>
                  <a:lnTo>
                    <a:pt x="425082" y="453044"/>
                  </a:lnTo>
                  <a:lnTo>
                    <a:pt x="417001" y="450042"/>
                  </a:lnTo>
                  <a:lnTo>
                    <a:pt x="408919" y="445655"/>
                  </a:lnTo>
                  <a:lnTo>
                    <a:pt x="404763" y="442653"/>
                  </a:lnTo>
                  <a:lnTo>
                    <a:pt x="403839" y="443115"/>
                  </a:lnTo>
                  <a:lnTo>
                    <a:pt x="399222" y="446116"/>
                  </a:lnTo>
                  <a:lnTo>
                    <a:pt x="394834" y="449118"/>
                  </a:lnTo>
                  <a:lnTo>
                    <a:pt x="390217" y="452120"/>
                  </a:lnTo>
                  <a:lnTo>
                    <a:pt x="388369" y="453505"/>
                  </a:lnTo>
                  <a:lnTo>
                    <a:pt x="395296" y="453736"/>
                  </a:lnTo>
                  <a:lnTo>
                    <a:pt x="403839" y="454198"/>
                  </a:lnTo>
                  <a:lnTo>
                    <a:pt x="412152" y="454891"/>
                  </a:lnTo>
                  <a:lnTo>
                    <a:pt x="420695" y="455584"/>
                  </a:lnTo>
                  <a:lnTo>
                    <a:pt x="428776" y="456276"/>
                  </a:lnTo>
                  <a:lnTo>
                    <a:pt x="437089" y="457200"/>
                  </a:lnTo>
                  <a:lnTo>
                    <a:pt x="445170" y="458355"/>
                  </a:lnTo>
                  <a:lnTo>
                    <a:pt x="453021" y="459509"/>
                  </a:lnTo>
                  <a:lnTo>
                    <a:pt x="461102" y="460895"/>
                  </a:lnTo>
                  <a:lnTo>
                    <a:pt x="468952" y="462280"/>
                  </a:lnTo>
                  <a:lnTo>
                    <a:pt x="476572" y="463665"/>
                  </a:lnTo>
                  <a:lnTo>
                    <a:pt x="480728" y="464589"/>
                  </a:lnTo>
                  <a:lnTo>
                    <a:pt x="478188" y="462049"/>
                  </a:lnTo>
                  <a:lnTo>
                    <a:pt x="473570" y="457893"/>
                  </a:lnTo>
                  <a:lnTo>
                    <a:pt x="468491" y="453736"/>
                  </a:lnTo>
                  <a:lnTo>
                    <a:pt x="462949" y="449580"/>
                  </a:lnTo>
                  <a:lnTo>
                    <a:pt x="460409" y="447502"/>
                  </a:lnTo>
                  <a:lnTo>
                    <a:pt x="456946" y="449580"/>
                  </a:lnTo>
                  <a:close/>
                  <a:moveTo>
                    <a:pt x="390678" y="412404"/>
                  </a:moveTo>
                  <a:lnTo>
                    <a:pt x="394834" y="414944"/>
                  </a:lnTo>
                  <a:lnTo>
                    <a:pt x="399222" y="417715"/>
                  </a:lnTo>
                  <a:lnTo>
                    <a:pt x="402223" y="419562"/>
                  </a:lnTo>
                  <a:lnTo>
                    <a:pt x="402685" y="419100"/>
                  </a:lnTo>
                  <a:lnTo>
                    <a:pt x="405687" y="415867"/>
                  </a:lnTo>
                  <a:lnTo>
                    <a:pt x="409381" y="412635"/>
                  </a:lnTo>
                  <a:lnTo>
                    <a:pt x="413075" y="409864"/>
                  </a:lnTo>
                  <a:lnTo>
                    <a:pt x="407996" y="409402"/>
                  </a:lnTo>
                  <a:lnTo>
                    <a:pt x="400838" y="408940"/>
                  </a:lnTo>
                  <a:lnTo>
                    <a:pt x="393911" y="408709"/>
                  </a:lnTo>
                  <a:lnTo>
                    <a:pt x="387215" y="408709"/>
                  </a:lnTo>
                  <a:lnTo>
                    <a:pt x="385829" y="408709"/>
                  </a:lnTo>
                  <a:lnTo>
                    <a:pt x="386984" y="409864"/>
                  </a:lnTo>
                  <a:lnTo>
                    <a:pt x="390678" y="412404"/>
                  </a:lnTo>
                  <a:close/>
                  <a:moveTo>
                    <a:pt x="459717" y="414944"/>
                  </a:moveTo>
                  <a:lnTo>
                    <a:pt x="454406" y="414482"/>
                  </a:lnTo>
                  <a:lnTo>
                    <a:pt x="457639" y="417945"/>
                  </a:lnTo>
                  <a:lnTo>
                    <a:pt x="460640" y="421640"/>
                  </a:lnTo>
                  <a:lnTo>
                    <a:pt x="463411" y="425335"/>
                  </a:lnTo>
                  <a:lnTo>
                    <a:pt x="463642" y="426027"/>
                  </a:lnTo>
                  <a:lnTo>
                    <a:pt x="466874" y="424411"/>
                  </a:lnTo>
                  <a:lnTo>
                    <a:pt x="471723" y="422564"/>
                  </a:lnTo>
                  <a:lnTo>
                    <a:pt x="476110" y="420716"/>
                  </a:lnTo>
                  <a:lnTo>
                    <a:pt x="480036" y="418638"/>
                  </a:lnTo>
                  <a:lnTo>
                    <a:pt x="481652" y="417715"/>
                  </a:lnTo>
                  <a:lnTo>
                    <a:pt x="480266" y="417484"/>
                  </a:lnTo>
                  <a:lnTo>
                    <a:pt x="473570" y="416560"/>
                  </a:lnTo>
                  <a:lnTo>
                    <a:pt x="466644" y="415636"/>
                  </a:lnTo>
                  <a:lnTo>
                    <a:pt x="459717" y="414944"/>
                  </a:lnTo>
                  <a:close/>
                  <a:moveTo>
                    <a:pt x="531987" y="476596"/>
                  </a:moveTo>
                  <a:lnTo>
                    <a:pt x="530602" y="475211"/>
                  </a:lnTo>
                  <a:lnTo>
                    <a:pt x="524599" y="470362"/>
                  </a:lnTo>
                  <a:lnTo>
                    <a:pt x="517903" y="465282"/>
                  </a:lnTo>
                  <a:lnTo>
                    <a:pt x="510976" y="459971"/>
                  </a:lnTo>
                  <a:lnTo>
                    <a:pt x="504049" y="454660"/>
                  </a:lnTo>
                  <a:lnTo>
                    <a:pt x="490888" y="443115"/>
                  </a:lnTo>
                  <a:lnTo>
                    <a:pt x="504972" y="437111"/>
                  </a:lnTo>
                  <a:lnTo>
                    <a:pt x="510052" y="435033"/>
                  </a:lnTo>
                  <a:lnTo>
                    <a:pt x="515132" y="432724"/>
                  </a:lnTo>
                  <a:lnTo>
                    <a:pt x="520212" y="430645"/>
                  </a:lnTo>
                  <a:lnTo>
                    <a:pt x="525522" y="428567"/>
                  </a:lnTo>
                  <a:lnTo>
                    <a:pt x="529909" y="426720"/>
                  </a:lnTo>
                  <a:lnTo>
                    <a:pt x="527139" y="425565"/>
                  </a:lnTo>
                  <a:lnTo>
                    <a:pt x="523444" y="424411"/>
                  </a:lnTo>
                  <a:lnTo>
                    <a:pt x="519519" y="423256"/>
                  </a:lnTo>
                  <a:lnTo>
                    <a:pt x="516979" y="422795"/>
                  </a:lnTo>
                  <a:lnTo>
                    <a:pt x="513054" y="424411"/>
                  </a:lnTo>
                  <a:lnTo>
                    <a:pt x="507051" y="426951"/>
                  </a:lnTo>
                  <a:lnTo>
                    <a:pt x="501278" y="429491"/>
                  </a:lnTo>
                  <a:lnTo>
                    <a:pt x="495506" y="432031"/>
                  </a:lnTo>
                  <a:lnTo>
                    <a:pt x="489733" y="434571"/>
                  </a:lnTo>
                  <a:lnTo>
                    <a:pt x="483961" y="437111"/>
                  </a:lnTo>
                  <a:lnTo>
                    <a:pt x="480728" y="438496"/>
                  </a:lnTo>
                  <a:lnTo>
                    <a:pt x="484192" y="441960"/>
                  </a:lnTo>
                  <a:lnTo>
                    <a:pt x="489271" y="446809"/>
                  </a:lnTo>
                  <a:lnTo>
                    <a:pt x="494351" y="451889"/>
                  </a:lnTo>
                  <a:lnTo>
                    <a:pt x="499431" y="456969"/>
                  </a:lnTo>
                  <a:lnTo>
                    <a:pt x="504511" y="462280"/>
                  </a:lnTo>
                  <a:lnTo>
                    <a:pt x="509590" y="467591"/>
                  </a:lnTo>
                  <a:lnTo>
                    <a:pt x="513516" y="471747"/>
                  </a:lnTo>
                  <a:lnTo>
                    <a:pt x="516286" y="472440"/>
                  </a:lnTo>
                  <a:lnTo>
                    <a:pt x="524830" y="474749"/>
                  </a:lnTo>
                  <a:lnTo>
                    <a:pt x="528986" y="475904"/>
                  </a:lnTo>
                  <a:lnTo>
                    <a:pt x="531987" y="476596"/>
                  </a:lnTo>
                  <a:close/>
                  <a:moveTo>
                    <a:pt x="331799" y="452120"/>
                  </a:moveTo>
                  <a:lnTo>
                    <a:pt x="342883" y="452351"/>
                  </a:lnTo>
                  <a:lnTo>
                    <a:pt x="385368" y="431338"/>
                  </a:lnTo>
                  <a:lnTo>
                    <a:pt x="346115" y="405015"/>
                  </a:lnTo>
                  <a:lnTo>
                    <a:pt x="342652" y="405015"/>
                  </a:lnTo>
                  <a:lnTo>
                    <a:pt x="376824" y="432955"/>
                  </a:lnTo>
                  <a:lnTo>
                    <a:pt x="331799" y="452120"/>
                  </a:lnTo>
                  <a:close/>
                  <a:moveTo>
                    <a:pt x="502664" y="514235"/>
                  </a:moveTo>
                  <a:lnTo>
                    <a:pt x="500355" y="514696"/>
                  </a:lnTo>
                  <a:lnTo>
                    <a:pt x="493889" y="515851"/>
                  </a:lnTo>
                  <a:lnTo>
                    <a:pt x="487193" y="516775"/>
                  </a:lnTo>
                  <a:lnTo>
                    <a:pt x="480266" y="517929"/>
                  </a:lnTo>
                  <a:lnTo>
                    <a:pt x="473109" y="519084"/>
                  </a:lnTo>
                  <a:lnTo>
                    <a:pt x="465951" y="520238"/>
                  </a:lnTo>
                  <a:lnTo>
                    <a:pt x="458562" y="521393"/>
                  </a:lnTo>
                  <a:lnTo>
                    <a:pt x="451173" y="522547"/>
                  </a:lnTo>
                  <a:lnTo>
                    <a:pt x="443554" y="523702"/>
                  </a:lnTo>
                  <a:lnTo>
                    <a:pt x="435703" y="524625"/>
                  </a:lnTo>
                  <a:lnTo>
                    <a:pt x="427853" y="525780"/>
                  </a:lnTo>
                  <a:lnTo>
                    <a:pt x="419771" y="526935"/>
                  </a:lnTo>
                  <a:lnTo>
                    <a:pt x="411459" y="527858"/>
                  </a:lnTo>
                  <a:lnTo>
                    <a:pt x="408688" y="528320"/>
                  </a:lnTo>
                  <a:lnTo>
                    <a:pt x="408688" y="531322"/>
                  </a:lnTo>
                  <a:lnTo>
                    <a:pt x="410997" y="530860"/>
                  </a:lnTo>
                  <a:lnTo>
                    <a:pt x="420233" y="529475"/>
                  </a:lnTo>
                  <a:lnTo>
                    <a:pt x="429238" y="528089"/>
                  </a:lnTo>
                  <a:lnTo>
                    <a:pt x="438243" y="526704"/>
                  </a:lnTo>
                  <a:lnTo>
                    <a:pt x="447017" y="525087"/>
                  </a:lnTo>
                  <a:lnTo>
                    <a:pt x="455791" y="523702"/>
                  </a:lnTo>
                  <a:lnTo>
                    <a:pt x="464335" y="522085"/>
                  </a:lnTo>
                  <a:lnTo>
                    <a:pt x="472878" y="520469"/>
                  </a:lnTo>
                  <a:lnTo>
                    <a:pt x="481190" y="518853"/>
                  </a:lnTo>
                  <a:lnTo>
                    <a:pt x="489271" y="517236"/>
                  </a:lnTo>
                  <a:lnTo>
                    <a:pt x="497353" y="515620"/>
                  </a:lnTo>
                  <a:lnTo>
                    <a:pt x="502664" y="514235"/>
                  </a:lnTo>
                  <a:close/>
                  <a:moveTo>
                    <a:pt x="531757" y="506845"/>
                  </a:moveTo>
                  <a:lnTo>
                    <a:pt x="533835" y="506153"/>
                  </a:lnTo>
                  <a:lnTo>
                    <a:pt x="536375" y="504536"/>
                  </a:lnTo>
                  <a:lnTo>
                    <a:pt x="537991" y="502689"/>
                  </a:lnTo>
                  <a:lnTo>
                    <a:pt x="538453" y="501073"/>
                  </a:lnTo>
                  <a:lnTo>
                    <a:pt x="538453" y="499456"/>
                  </a:lnTo>
                  <a:lnTo>
                    <a:pt x="537760" y="497840"/>
                  </a:lnTo>
                  <a:lnTo>
                    <a:pt x="536144" y="495762"/>
                  </a:lnTo>
                  <a:lnTo>
                    <a:pt x="532911" y="493684"/>
                  </a:lnTo>
                  <a:lnTo>
                    <a:pt x="527370" y="492067"/>
                  </a:lnTo>
                  <a:lnTo>
                    <a:pt x="522290" y="490451"/>
                  </a:lnTo>
                  <a:lnTo>
                    <a:pt x="516979" y="489065"/>
                  </a:lnTo>
                  <a:lnTo>
                    <a:pt x="511899" y="487911"/>
                  </a:lnTo>
                  <a:lnTo>
                    <a:pt x="506358" y="486525"/>
                  </a:lnTo>
                  <a:lnTo>
                    <a:pt x="501047" y="485371"/>
                  </a:lnTo>
                  <a:lnTo>
                    <a:pt x="495275" y="483985"/>
                  </a:lnTo>
                  <a:lnTo>
                    <a:pt x="489733" y="482831"/>
                  </a:lnTo>
                  <a:lnTo>
                    <a:pt x="483961" y="481676"/>
                  </a:lnTo>
                  <a:lnTo>
                    <a:pt x="477957" y="480753"/>
                  </a:lnTo>
                  <a:lnTo>
                    <a:pt x="471954" y="479598"/>
                  </a:lnTo>
                  <a:lnTo>
                    <a:pt x="465951" y="478675"/>
                  </a:lnTo>
                  <a:lnTo>
                    <a:pt x="459717" y="477751"/>
                  </a:lnTo>
                  <a:lnTo>
                    <a:pt x="453482" y="476827"/>
                  </a:lnTo>
                  <a:lnTo>
                    <a:pt x="447017" y="475904"/>
                  </a:lnTo>
                  <a:lnTo>
                    <a:pt x="440552" y="475211"/>
                  </a:lnTo>
                  <a:lnTo>
                    <a:pt x="434087" y="474518"/>
                  </a:lnTo>
                  <a:lnTo>
                    <a:pt x="427391" y="473825"/>
                  </a:lnTo>
                  <a:lnTo>
                    <a:pt x="420695" y="473133"/>
                  </a:lnTo>
                  <a:lnTo>
                    <a:pt x="413768" y="472440"/>
                  </a:lnTo>
                  <a:lnTo>
                    <a:pt x="406841" y="471747"/>
                  </a:lnTo>
                  <a:lnTo>
                    <a:pt x="399914" y="471285"/>
                  </a:lnTo>
                  <a:lnTo>
                    <a:pt x="392756" y="470824"/>
                  </a:lnTo>
                  <a:lnTo>
                    <a:pt x="385368" y="470362"/>
                  </a:lnTo>
                  <a:lnTo>
                    <a:pt x="377979" y="469900"/>
                  </a:lnTo>
                  <a:lnTo>
                    <a:pt x="370590" y="469669"/>
                  </a:lnTo>
                  <a:lnTo>
                    <a:pt x="363202" y="469207"/>
                  </a:lnTo>
                  <a:lnTo>
                    <a:pt x="355582" y="468976"/>
                  </a:lnTo>
                  <a:lnTo>
                    <a:pt x="347731" y="468745"/>
                  </a:lnTo>
                  <a:lnTo>
                    <a:pt x="339881" y="468515"/>
                  </a:lnTo>
                  <a:lnTo>
                    <a:pt x="332030" y="468515"/>
                  </a:lnTo>
                  <a:lnTo>
                    <a:pt x="324180" y="468284"/>
                  </a:lnTo>
                  <a:lnTo>
                    <a:pt x="316098" y="468284"/>
                  </a:lnTo>
                  <a:lnTo>
                    <a:pt x="308017" y="468284"/>
                  </a:lnTo>
                  <a:lnTo>
                    <a:pt x="299936" y="468515"/>
                  </a:lnTo>
                  <a:lnTo>
                    <a:pt x="292085" y="468515"/>
                  </a:lnTo>
                  <a:lnTo>
                    <a:pt x="284235" y="468745"/>
                  </a:lnTo>
                  <a:lnTo>
                    <a:pt x="276615" y="468976"/>
                  </a:lnTo>
                  <a:lnTo>
                    <a:pt x="268995" y="469207"/>
                  </a:lnTo>
                  <a:lnTo>
                    <a:pt x="261376" y="469669"/>
                  </a:lnTo>
                  <a:lnTo>
                    <a:pt x="253987" y="469900"/>
                  </a:lnTo>
                  <a:lnTo>
                    <a:pt x="246598" y="470362"/>
                  </a:lnTo>
                  <a:lnTo>
                    <a:pt x="239441" y="470824"/>
                  </a:lnTo>
                  <a:lnTo>
                    <a:pt x="232283" y="471285"/>
                  </a:lnTo>
                  <a:lnTo>
                    <a:pt x="225356" y="471747"/>
                  </a:lnTo>
                  <a:lnTo>
                    <a:pt x="218198" y="472440"/>
                  </a:lnTo>
                  <a:lnTo>
                    <a:pt x="211502" y="473133"/>
                  </a:lnTo>
                  <a:lnTo>
                    <a:pt x="204575" y="473825"/>
                  </a:lnTo>
                  <a:lnTo>
                    <a:pt x="197879" y="474518"/>
                  </a:lnTo>
                  <a:lnTo>
                    <a:pt x="191414" y="475211"/>
                  </a:lnTo>
                  <a:lnTo>
                    <a:pt x="184949" y="475904"/>
                  </a:lnTo>
                  <a:lnTo>
                    <a:pt x="178484" y="476827"/>
                  </a:lnTo>
                  <a:lnTo>
                    <a:pt x="172249" y="477751"/>
                  </a:lnTo>
                  <a:lnTo>
                    <a:pt x="166015" y="478675"/>
                  </a:lnTo>
                  <a:lnTo>
                    <a:pt x="160012" y="479598"/>
                  </a:lnTo>
                  <a:lnTo>
                    <a:pt x="154009" y="480753"/>
                  </a:lnTo>
                  <a:lnTo>
                    <a:pt x="148236" y="481676"/>
                  </a:lnTo>
                  <a:lnTo>
                    <a:pt x="142464" y="482831"/>
                  </a:lnTo>
                  <a:lnTo>
                    <a:pt x="136691" y="483985"/>
                  </a:lnTo>
                  <a:lnTo>
                    <a:pt x="131150" y="485371"/>
                  </a:lnTo>
                  <a:lnTo>
                    <a:pt x="125608" y="486525"/>
                  </a:lnTo>
                  <a:lnTo>
                    <a:pt x="120298" y="487911"/>
                  </a:lnTo>
                  <a:lnTo>
                    <a:pt x="114987" y="489065"/>
                  </a:lnTo>
                  <a:lnTo>
                    <a:pt x="109907" y="490451"/>
                  </a:lnTo>
                  <a:lnTo>
                    <a:pt x="104827" y="492067"/>
                  </a:lnTo>
                  <a:lnTo>
                    <a:pt x="99286" y="493684"/>
                  </a:lnTo>
                  <a:lnTo>
                    <a:pt x="96053" y="495762"/>
                  </a:lnTo>
                  <a:lnTo>
                    <a:pt x="94206" y="497840"/>
                  </a:lnTo>
                  <a:lnTo>
                    <a:pt x="93513" y="499456"/>
                  </a:lnTo>
                  <a:lnTo>
                    <a:pt x="93513" y="501073"/>
                  </a:lnTo>
                  <a:lnTo>
                    <a:pt x="94206" y="502689"/>
                  </a:lnTo>
                  <a:lnTo>
                    <a:pt x="95591" y="504536"/>
                  </a:lnTo>
                  <a:lnTo>
                    <a:pt x="98131" y="506153"/>
                  </a:lnTo>
                  <a:lnTo>
                    <a:pt x="100209" y="506845"/>
                  </a:lnTo>
                  <a:lnTo>
                    <a:pt x="114525" y="498533"/>
                  </a:lnTo>
                  <a:lnTo>
                    <a:pt x="118450" y="496455"/>
                  </a:lnTo>
                  <a:lnTo>
                    <a:pt x="122606" y="494838"/>
                  </a:lnTo>
                  <a:lnTo>
                    <a:pt x="126763" y="493222"/>
                  </a:lnTo>
                  <a:lnTo>
                    <a:pt x="131381" y="491605"/>
                  </a:lnTo>
                  <a:lnTo>
                    <a:pt x="136229" y="490451"/>
                  </a:lnTo>
                  <a:lnTo>
                    <a:pt x="141309" y="489065"/>
                  </a:lnTo>
                  <a:lnTo>
                    <a:pt x="146620" y="487911"/>
                  </a:lnTo>
                  <a:lnTo>
                    <a:pt x="152161" y="486987"/>
                  </a:lnTo>
                  <a:lnTo>
                    <a:pt x="157703" y="486064"/>
                  </a:lnTo>
                  <a:lnTo>
                    <a:pt x="163706" y="485140"/>
                  </a:lnTo>
                  <a:lnTo>
                    <a:pt x="169710" y="484447"/>
                  </a:lnTo>
                  <a:lnTo>
                    <a:pt x="176175" y="483755"/>
                  </a:lnTo>
                  <a:lnTo>
                    <a:pt x="182409" y="483062"/>
                  </a:lnTo>
                  <a:lnTo>
                    <a:pt x="189105" y="482369"/>
                  </a:lnTo>
                  <a:lnTo>
                    <a:pt x="195801" y="481907"/>
                  </a:lnTo>
                  <a:lnTo>
                    <a:pt x="202728" y="481445"/>
                  </a:lnTo>
                  <a:lnTo>
                    <a:pt x="209655" y="480984"/>
                  </a:lnTo>
                  <a:lnTo>
                    <a:pt x="216813" y="480753"/>
                  </a:lnTo>
                  <a:lnTo>
                    <a:pt x="224201" y="480522"/>
                  </a:lnTo>
                  <a:lnTo>
                    <a:pt x="231590" y="480060"/>
                  </a:lnTo>
                  <a:lnTo>
                    <a:pt x="238979" y="479829"/>
                  </a:lnTo>
                  <a:lnTo>
                    <a:pt x="246367" y="479598"/>
                  </a:lnTo>
                  <a:lnTo>
                    <a:pt x="253987" y="479367"/>
                  </a:lnTo>
                  <a:lnTo>
                    <a:pt x="261607" y="479367"/>
                  </a:lnTo>
                  <a:lnTo>
                    <a:pt x="269457" y="479136"/>
                  </a:lnTo>
                  <a:lnTo>
                    <a:pt x="277077" y="478905"/>
                  </a:lnTo>
                  <a:lnTo>
                    <a:pt x="284927" y="478675"/>
                  </a:lnTo>
                  <a:lnTo>
                    <a:pt x="292547" y="478675"/>
                  </a:lnTo>
                  <a:lnTo>
                    <a:pt x="300397" y="478444"/>
                  </a:lnTo>
                  <a:lnTo>
                    <a:pt x="308017" y="478213"/>
                  </a:lnTo>
                  <a:lnTo>
                    <a:pt x="316098" y="477982"/>
                  </a:lnTo>
                  <a:lnTo>
                    <a:pt x="323949" y="478213"/>
                  </a:lnTo>
                  <a:lnTo>
                    <a:pt x="331799" y="478444"/>
                  </a:lnTo>
                  <a:lnTo>
                    <a:pt x="339419" y="478675"/>
                  </a:lnTo>
                  <a:lnTo>
                    <a:pt x="347270" y="478675"/>
                  </a:lnTo>
                  <a:lnTo>
                    <a:pt x="355120" y="478905"/>
                  </a:lnTo>
                  <a:lnTo>
                    <a:pt x="362740" y="479136"/>
                  </a:lnTo>
                  <a:lnTo>
                    <a:pt x="370359" y="479367"/>
                  </a:lnTo>
                  <a:lnTo>
                    <a:pt x="377979" y="479367"/>
                  </a:lnTo>
                  <a:lnTo>
                    <a:pt x="385599" y="479598"/>
                  </a:lnTo>
                  <a:lnTo>
                    <a:pt x="393218" y="479829"/>
                  </a:lnTo>
                  <a:lnTo>
                    <a:pt x="400607" y="480060"/>
                  </a:lnTo>
                  <a:lnTo>
                    <a:pt x="407996" y="480522"/>
                  </a:lnTo>
                  <a:lnTo>
                    <a:pt x="415153" y="480753"/>
                  </a:lnTo>
                  <a:lnTo>
                    <a:pt x="422311" y="480984"/>
                  </a:lnTo>
                  <a:lnTo>
                    <a:pt x="429469" y="481445"/>
                  </a:lnTo>
                  <a:lnTo>
                    <a:pt x="436165" y="481907"/>
                  </a:lnTo>
                  <a:lnTo>
                    <a:pt x="443092" y="482369"/>
                  </a:lnTo>
                  <a:lnTo>
                    <a:pt x="449557" y="483062"/>
                  </a:lnTo>
                  <a:lnTo>
                    <a:pt x="456022" y="483755"/>
                  </a:lnTo>
                  <a:lnTo>
                    <a:pt x="462256" y="484447"/>
                  </a:lnTo>
                  <a:lnTo>
                    <a:pt x="468491" y="485140"/>
                  </a:lnTo>
                  <a:lnTo>
                    <a:pt x="474263" y="486064"/>
                  </a:lnTo>
                  <a:lnTo>
                    <a:pt x="480036" y="486987"/>
                  </a:lnTo>
                  <a:lnTo>
                    <a:pt x="485577" y="487911"/>
                  </a:lnTo>
                  <a:lnTo>
                    <a:pt x="490657" y="489065"/>
                  </a:lnTo>
                  <a:lnTo>
                    <a:pt x="495737" y="490451"/>
                  </a:lnTo>
                  <a:lnTo>
                    <a:pt x="500585" y="491605"/>
                  </a:lnTo>
                  <a:lnTo>
                    <a:pt x="505203" y="493222"/>
                  </a:lnTo>
                  <a:lnTo>
                    <a:pt x="509590" y="494838"/>
                  </a:lnTo>
                  <a:lnTo>
                    <a:pt x="513747" y="496455"/>
                  </a:lnTo>
                  <a:lnTo>
                    <a:pt x="517441" y="498533"/>
                  </a:lnTo>
                  <a:lnTo>
                    <a:pt x="531757" y="506845"/>
                  </a:lnTo>
                  <a:close/>
                  <a:moveTo>
                    <a:pt x="129072" y="514235"/>
                  </a:moveTo>
                  <a:lnTo>
                    <a:pt x="129072" y="514235"/>
                  </a:lnTo>
                  <a:lnTo>
                    <a:pt x="135768" y="515851"/>
                  </a:lnTo>
                  <a:lnTo>
                    <a:pt x="142695" y="517236"/>
                  </a:lnTo>
                  <a:lnTo>
                    <a:pt x="149621" y="518622"/>
                  </a:lnTo>
                  <a:lnTo>
                    <a:pt x="156779" y="520007"/>
                  </a:lnTo>
                  <a:lnTo>
                    <a:pt x="163937" y="521393"/>
                  </a:lnTo>
                  <a:lnTo>
                    <a:pt x="171095" y="522778"/>
                  </a:lnTo>
                  <a:lnTo>
                    <a:pt x="178484" y="524164"/>
                  </a:lnTo>
                  <a:lnTo>
                    <a:pt x="186103" y="525318"/>
                  </a:lnTo>
                  <a:lnTo>
                    <a:pt x="193723" y="526704"/>
                  </a:lnTo>
                  <a:lnTo>
                    <a:pt x="202035" y="527858"/>
                  </a:lnTo>
                  <a:lnTo>
                    <a:pt x="202035" y="525549"/>
                  </a:lnTo>
                  <a:lnTo>
                    <a:pt x="200650" y="525318"/>
                  </a:lnTo>
                  <a:lnTo>
                    <a:pt x="193954" y="524395"/>
                  </a:lnTo>
                  <a:lnTo>
                    <a:pt x="187489" y="523471"/>
                  </a:lnTo>
                  <a:lnTo>
                    <a:pt x="181254" y="522547"/>
                  </a:lnTo>
                  <a:lnTo>
                    <a:pt x="175020" y="521624"/>
                  </a:lnTo>
                  <a:lnTo>
                    <a:pt x="168786" y="520700"/>
                  </a:lnTo>
                  <a:lnTo>
                    <a:pt x="162552" y="519776"/>
                  </a:lnTo>
                  <a:lnTo>
                    <a:pt x="156548" y="518622"/>
                  </a:lnTo>
                  <a:lnTo>
                    <a:pt x="150776" y="517698"/>
                  </a:lnTo>
                  <a:lnTo>
                    <a:pt x="145004" y="516775"/>
                  </a:lnTo>
                  <a:lnTo>
                    <a:pt x="139462" y="515851"/>
                  </a:lnTo>
                  <a:lnTo>
                    <a:pt x="133920" y="514927"/>
                  </a:lnTo>
                  <a:lnTo>
                    <a:pt x="129072" y="514235"/>
                  </a:lnTo>
                  <a:close/>
                  <a:moveTo>
                    <a:pt x="316098" y="389313"/>
                  </a:moveTo>
                  <a:lnTo>
                    <a:pt x="326720" y="389313"/>
                  </a:lnTo>
                  <a:lnTo>
                    <a:pt x="337110" y="389544"/>
                  </a:lnTo>
                  <a:lnTo>
                    <a:pt x="347501" y="389544"/>
                  </a:lnTo>
                  <a:lnTo>
                    <a:pt x="357429" y="389775"/>
                  </a:lnTo>
                  <a:lnTo>
                    <a:pt x="367127" y="390005"/>
                  </a:lnTo>
                  <a:lnTo>
                    <a:pt x="376824" y="390467"/>
                  </a:lnTo>
                  <a:lnTo>
                    <a:pt x="386060" y="390698"/>
                  </a:lnTo>
                  <a:lnTo>
                    <a:pt x="395065" y="391160"/>
                  </a:lnTo>
                  <a:lnTo>
                    <a:pt x="404070" y="391622"/>
                  </a:lnTo>
                  <a:lnTo>
                    <a:pt x="412614" y="392084"/>
                  </a:lnTo>
                  <a:lnTo>
                    <a:pt x="421157" y="392545"/>
                  </a:lnTo>
                  <a:lnTo>
                    <a:pt x="429238" y="393007"/>
                  </a:lnTo>
                  <a:lnTo>
                    <a:pt x="437320" y="393700"/>
                  </a:lnTo>
                  <a:lnTo>
                    <a:pt x="445170" y="394393"/>
                  </a:lnTo>
                  <a:lnTo>
                    <a:pt x="452790" y="395085"/>
                  </a:lnTo>
                  <a:lnTo>
                    <a:pt x="460178" y="395778"/>
                  </a:lnTo>
                  <a:lnTo>
                    <a:pt x="467336" y="396702"/>
                  </a:lnTo>
                  <a:lnTo>
                    <a:pt x="474494" y="397625"/>
                  </a:lnTo>
                  <a:lnTo>
                    <a:pt x="481190" y="398549"/>
                  </a:lnTo>
                  <a:lnTo>
                    <a:pt x="487886" y="399473"/>
                  </a:lnTo>
                  <a:lnTo>
                    <a:pt x="494120" y="400396"/>
                  </a:lnTo>
                  <a:lnTo>
                    <a:pt x="500355" y="401551"/>
                  </a:lnTo>
                  <a:lnTo>
                    <a:pt x="506358" y="402475"/>
                  </a:lnTo>
                  <a:lnTo>
                    <a:pt x="512361" y="403629"/>
                  </a:lnTo>
                  <a:lnTo>
                    <a:pt x="517903" y="404784"/>
                  </a:lnTo>
                  <a:lnTo>
                    <a:pt x="523444" y="406169"/>
                  </a:lnTo>
                  <a:lnTo>
                    <a:pt x="528755" y="407324"/>
                  </a:lnTo>
                  <a:lnTo>
                    <a:pt x="533835" y="408709"/>
                  </a:lnTo>
                  <a:lnTo>
                    <a:pt x="538914" y="410095"/>
                  </a:lnTo>
                  <a:lnTo>
                    <a:pt x="543532" y="411480"/>
                  </a:lnTo>
                  <a:lnTo>
                    <a:pt x="548150" y="412865"/>
                  </a:lnTo>
                  <a:lnTo>
                    <a:pt x="552076" y="414251"/>
                  </a:lnTo>
                  <a:lnTo>
                    <a:pt x="555770" y="414713"/>
                  </a:lnTo>
                  <a:lnTo>
                    <a:pt x="557155" y="414251"/>
                  </a:lnTo>
                  <a:lnTo>
                    <a:pt x="557617" y="414020"/>
                  </a:lnTo>
                  <a:lnTo>
                    <a:pt x="558079" y="412865"/>
                  </a:lnTo>
                  <a:lnTo>
                    <a:pt x="558079" y="411018"/>
                  </a:lnTo>
                  <a:lnTo>
                    <a:pt x="557386" y="408709"/>
                  </a:lnTo>
                  <a:lnTo>
                    <a:pt x="555770" y="406400"/>
                  </a:lnTo>
                  <a:lnTo>
                    <a:pt x="553923" y="404784"/>
                  </a:lnTo>
                  <a:lnTo>
                    <a:pt x="549305" y="403629"/>
                  </a:lnTo>
                  <a:lnTo>
                    <a:pt x="543071" y="402475"/>
                  </a:lnTo>
                  <a:lnTo>
                    <a:pt x="536605" y="401089"/>
                  </a:lnTo>
                  <a:lnTo>
                    <a:pt x="530371" y="399935"/>
                  </a:lnTo>
                  <a:lnTo>
                    <a:pt x="523675" y="398780"/>
                  </a:lnTo>
                  <a:lnTo>
                    <a:pt x="517210" y="397625"/>
                  </a:lnTo>
                  <a:lnTo>
                    <a:pt x="510514" y="396471"/>
                  </a:lnTo>
                  <a:lnTo>
                    <a:pt x="503587" y="395547"/>
                  </a:lnTo>
                  <a:lnTo>
                    <a:pt x="496660" y="394393"/>
                  </a:lnTo>
                  <a:lnTo>
                    <a:pt x="489733" y="393469"/>
                  </a:lnTo>
                  <a:lnTo>
                    <a:pt x="482806" y="392545"/>
                  </a:lnTo>
                  <a:lnTo>
                    <a:pt x="475649" y="391853"/>
                  </a:lnTo>
                  <a:lnTo>
                    <a:pt x="468260" y="390929"/>
                  </a:lnTo>
                  <a:lnTo>
                    <a:pt x="461102" y="390236"/>
                  </a:lnTo>
                  <a:lnTo>
                    <a:pt x="453482" y="389313"/>
                  </a:lnTo>
                  <a:lnTo>
                    <a:pt x="446094" y="388620"/>
                  </a:lnTo>
                  <a:lnTo>
                    <a:pt x="438474" y="388158"/>
                  </a:lnTo>
                  <a:lnTo>
                    <a:pt x="430854" y="387465"/>
                  </a:lnTo>
                  <a:lnTo>
                    <a:pt x="423004" y="386773"/>
                  </a:lnTo>
                  <a:lnTo>
                    <a:pt x="415153" y="386311"/>
                  </a:lnTo>
                  <a:lnTo>
                    <a:pt x="407303" y="385849"/>
                  </a:lnTo>
                  <a:lnTo>
                    <a:pt x="399222" y="385387"/>
                  </a:lnTo>
                  <a:lnTo>
                    <a:pt x="391140" y="384925"/>
                  </a:lnTo>
                  <a:lnTo>
                    <a:pt x="383059" y="384464"/>
                  </a:lnTo>
                  <a:lnTo>
                    <a:pt x="374746" y="384002"/>
                  </a:lnTo>
                  <a:lnTo>
                    <a:pt x="366434" y="383771"/>
                  </a:lnTo>
                  <a:lnTo>
                    <a:pt x="357891" y="383540"/>
                  </a:lnTo>
                  <a:lnTo>
                    <a:pt x="349348" y="383309"/>
                  </a:lnTo>
                  <a:lnTo>
                    <a:pt x="340804" y="383078"/>
                  </a:lnTo>
                  <a:lnTo>
                    <a:pt x="332261" y="382847"/>
                  </a:lnTo>
                  <a:lnTo>
                    <a:pt x="323487" y="382616"/>
                  </a:lnTo>
                  <a:lnTo>
                    <a:pt x="314713" y="382385"/>
                  </a:lnTo>
                  <a:lnTo>
                    <a:pt x="306170" y="382616"/>
                  </a:lnTo>
                  <a:lnTo>
                    <a:pt x="297396" y="382847"/>
                  </a:lnTo>
                  <a:lnTo>
                    <a:pt x="288853" y="383078"/>
                  </a:lnTo>
                  <a:lnTo>
                    <a:pt x="280309" y="383309"/>
                  </a:lnTo>
                  <a:lnTo>
                    <a:pt x="271766" y="383540"/>
                  </a:lnTo>
                  <a:lnTo>
                    <a:pt x="263454" y="383771"/>
                  </a:lnTo>
                  <a:lnTo>
                    <a:pt x="255142" y="384002"/>
                  </a:lnTo>
                  <a:lnTo>
                    <a:pt x="247060" y="384464"/>
                  </a:lnTo>
                  <a:lnTo>
                    <a:pt x="238979" y="384925"/>
                  </a:lnTo>
                  <a:lnTo>
                    <a:pt x="230897" y="385387"/>
                  </a:lnTo>
                  <a:lnTo>
                    <a:pt x="223047" y="385849"/>
                  </a:lnTo>
                  <a:lnTo>
                    <a:pt x="215196" y="386311"/>
                  </a:lnTo>
                  <a:lnTo>
                    <a:pt x="207577" y="386773"/>
                  </a:lnTo>
                  <a:lnTo>
                    <a:pt x="199726" y="387465"/>
                  </a:lnTo>
                  <a:lnTo>
                    <a:pt x="192337" y="388158"/>
                  </a:lnTo>
                  <a:lnTo>
                    <a:pt x="184718" y="388620"/>
                  </a:lnTo>
                  <a:lnTo>
                    <a:pt x="177329" y="389313"/>
                  </a:lnTo>
                  <a:lnTo>
                    <a:pt x="170171" y="390236"/>
                  </a:lnTo>
                  <a:lnTo>
                    <a:pt x="162783" y="390929"/>
                  </a:lnTo>
                  <a:lnTo>
                    <a:pt x="155625" y="391853"/>
                  </a:lnTo>
                  <a:lnTo>
                    <a:pt x="148698" y="392545"/>
                  </a:lnTo>
                  <a:lnTo>
                    <a:pt x="141771" y="393469"/>
                  </a:lnTo>
                  <a:lnTo>
                    <a:pt x="134844" y="394393"/>
                  </a:lnTo>
                  <a:lnTo>
                    <a:pt x="128148" y="395547"/>
                  </a:lnTo>
                  <a:lnTo>
                    <a:pt x="121452" y="396471"/>
                  </a:lnTo>
                  <a:lnTo>
                    <a:pt x="114756" y="397625"/>
                  </a:lnTo>
                  <a:lnTo>
                    <a:pt x="108060" y="398780"/>
                  </a:lnTo>
                  <a:lnTo>
                    <a:pt x="101826" y="399935"/>
                  </a:lnTo>
                  <a:lnTo>
                    <a:pt x="95361" y="401089"/>
                  </a:lnTo>
                  <a:lnTo>
                    <a:pt x="89126" y="402475"/>
                  </a:lnTo>
                  <a:lnTo>
                    <a:pt x="82892" y="403629"/>
                  </a:lnTo>
                  <a:lnTo>
                    <a:pt x="78043" y="404784"/>
                  </a:lnTo>
                  <a:lnTo>
                    <a:pt x="76196" y="406400"/>
                  </a:lnTo>
                  <a:lnTo>
                    <a:pt x="74580" y="408709"/>
                  </a:lnTo>
                  <a:lnTo>
                    <a:pt x="73887" y="411018"/>
                  </a:lnTo>
                  <a:lnTo>
                    <a:pt x="73887" y="412865"/>
                  </a:lnTo>
                  <a:lnTo>
                    <a:pt x="74349" y="413789"/>
                  </a:lnTo>
                  <a:lnTo>
                    <a:pt x="74811" y="414482"/>
                  </a:lnTo>
                  <a:lnTo>
                    <a:pt x="76196" y="414713"/>
                  </a:lnTo>
                  <a:lnTo>
                    <a:pt x="79890" y="414251"/>
                  </a:lnTo>
                  <a:lnTo>
                    <a:pt x="83816" y="412865"/>
                  </a:lnTo>
                  <a:lnTo>
                    <a:pt x="88434" y="411480"/>
                  </a:lnTo>
                  <a:lnTo>
                    <a:pt x="93283" y="410095"/>
                  </a:lnTo>
                  <a:lnTo>
                    <a:pt x="98131" y="408709"/>
                  </a:lnTo>
                  <a:lnTo>
                    <a:pt x="103211" y="407324"/>
                  </a:lnTo>
                  <a:lnTo>
                    <a:pt x="108522" y="406169"/>
                  </a:lnTo>
                  <a:lnTo>
                    <a:pt x="114063" y="404784"/>
                  </a:lnTo>
                  <a:lnTo>
                    <a:pt x="119836" y="403629"/>
                  </a:lnTo>
                  <a:lnTo>
                    <a:pt x="125608" y="402475"/>
                  </a:lnTo>
                  <a:lnTo>
                    <a:pt x="131611" y="401551"/>
                  </a:lnTo>
                  <a:lnTo>
                    <a:pt x="137846" y="400396"/>
                  </a:lnTo>
                  <a:lnTo>
                    <a:pt x="144311" y="399473"/>
                  </a:lnTo>
                  <a:lnTo>
                    <a:pt x="151007" y="398549"/>
                  </a:lnTo>
                  <a:lnTo>
                    <a:pt x="157703" y="397625"/>
                  </a:lnTo>
                  <a:lnTo>
                    <a:pt x="164630" y="396702"/>
                  </a:lnTo>
                  <a:lnTo>
                    <a:pt x="171788" y="395778"/>
                  </a:lnTo>
                  <a:lnTo>
                    <a:pt x="179407" y="395085"/>
                  </a:lnTo>
                  <a:lnTo>
                    <a:pt x="186796" y="394393"/>
                  </a:lnTo>
                  <a:lnTo>
                    <a:pt x="194646" y="393700"/>
                  </a:lnTo>
                  <a:lnTo>
                    <a:pt x="202728" y="393007"/>
                  </a:lnTo>
                  <a:lnTo>
                    <a:pt x="211040" y="392545"/>
                  </a:lnTo>
                  <a:lnTo>
                    <a:pt x="219352" y="392084"/>
                  </a:lnTo>
                  <a:lnTo>
                    <a:pt x="228127" y="391622"/>
                  </a:lnTo>
                  <a:lnTo>
                    <a:pt x="236901" y="391160"/>
                  </a:lnTo>
                  <a:lnTo>
                    <a:pt x="246137" y="390698"/>
                  </a:lnTo>
                  <a:lnTo>
                    <a:pt x="255372" y="390467"/>
                  </a:lnTo>
                  <a:lnTo>
                    <a:pt x="264839" y="390005"/>
                  </a:lnTo>
                  <a:lnTo>
                    <a:pt x="274768" y="389775"/>
                  </a:lnTo>
                  <a:lnTo>
                    <a:pt x="284696" y="389544"/>
                  </a:lnTo>
                  <a:lnTo>
                    <a:pt x="294856" y="389544"/>
                  </a:lnTo>
                  <a:lnTo>
                    <a:pt x="305246" y="389313"/>
                  </a:lnTo>
                  <a:lnTo>
                    <a:pt x="316098" y="389313"/>
                  </a:lnTo>
                  <a:close/>
                  <a:moveTo>
                    <a:pt x="463180" y="307802"/>
                  </a:moveTo>
                  <a:lnTo>
                    <a:pt x="463873" y="305955"/>
                  </a:lnTo>
                  <a:lnTo>
                    <a:pt x="463873" y="304107"/>
                  </a:lnTo>
                  <a:lnTo>
                    <a:pt x="463642" y="302260"/>
                  </a:lnTo>
                  <a:lnTo>
                    <a:pt x="462949" y="300644"/>
                  </a:lnTo>
                  <a:lnTo>
                    <a:pt x="462256" y="299027"/>
                  </a:lnTo>
                  <a:lnTo>
                    <a:pt x="461102" y="297873"/>
                  </a:lnTo>
                  <a:lnTo>
                    <a:pt x="459717" y="296718"/>
                  </a:lnTo>
                  <a:lnTo>
                    <a:pt x="458100" y="296025"/>
                  </a:lnTo>
                  <a:lnTo>
                    <a:pt x="456484" y="295564"/>
                  </a:lnTo>
                  <a:lnTo>
                    <a:pt x="454868" y="295564"/>
                  </a:lnTo>
                  <a:lnTo>
                    <a:pt x="453021" y="295795"/>
                  </a:lnTo>
                  <a:lnTo>
                    <a:pt x="451404" y="296487"/>
                  </a:lnTo>
                  <a:lnTo>
                    <a:pt x="450019" y="297411"/>
                  </a:lnTo>
                  <a:lnTo>
                    <a:pt x="448634" y="298565"/>
                  </a:lnTo>
                  <a:lnTo>
                    <a:pt x="447479" y="300182"/>
                  </a:lnTo>
                  <a:lnTo>
                    <a:pt x="446786" y="302029"/>
                  </a:lnTo>
                  <a:lnTo>
                    <a:pt x="446325" y="303876"/>
                  </a:lnTo>
                  <a:lnTo>
                    <a:pt x="446094" y="305724"/>
                  </a:lnTo>
                  <a:lnTo>
                    <a:pt x="446325" y="307571"/>
                  </a:lnTo>
                  <a:lnTo>
                    <a:pt x="447017" y="309187"/>
                  </a:lnTo>
                  <a:lnTo>
                    <a:pt x="447710" y="310804"/>
                  </a:lnTo>
                  <a:lnTo>
                    <a:pt x="448864" y="311958"/>
                  </a:lnTo>
                  <a:lnTo>
                    <a:pt x="450250" y="313113"/>
                  </a:lnTo>
                  <a:lnTo>
                    <a:pt x="451866" y="313805"/>
                  </a:lnTo>
                  <a:lnTo>
                    <a:pt x="453482" y="314267"/>
                  </a:lnTo>
                  <a:lnTo>
                    <a:pt x="455099" y="314267"/>
                  </a:lnTo>
                  <a:lnTo>
                    <a:pt x="456946" y="314036"/>
                  </a:lnTo>
                  <a:lnTo>
                    <a:pt x="458562" y="313344"/>
                  </a:lnTo>
                  <a:lnTo>
                    <a:pt x="459948" y="312420"/>
                  </a:lnTo>
                  <a:lnTo>
                    <a:pt x="461333" y="311265"/>
                  </a:lnTo>
                  <a:lnTo>
                    <a:pt x="462487" y="309649"/>
                  </a:lnTo>
                  <a:lnTo>
                    <a:pt x="463180" y="307802"/>
                  </a:lnTo>
                  <a:close/>
                  <a:moveTo>
                    <a:pt x="577012" y="326505"/>
                  </a:moveTo>
                  <a:lnTo>
                    <a:pt x="576089" y="328584"/>
                  </a:lnTo>
                  <a:lnTo>
                    <a:pt x="575396" y="330662"/>
                  </a:lnTo>
                  <a:lnTo>
                    <a:pt x="574934" y="332509"/>
                  </a:lnTo>
                  <a:lnTo>
                    <a:pt x="574934" y="334356"/>
                  </a:lnTo>
                  <a:lnTo>
                    <a:pt x="575396" y="335742"/>
                  </a:lnTo>
                  <a:lnTo>
                    <a:pt x="575858" y="336896"/>
                  </a:lnTo>
                  <a:lnTo>
                    <a:pt x="576320" y="337820"/>
                  </a:lnTo>
                  <a:lnTo>
                    <a:pt x="577243" y="338513"/>
                  </a:lnTo>
                  <a:lnTo>
                    <a:pt x="578167" y="338744"/>
                  </a:lnTo>
                  <a:lnTo>
                    <a:pt x="579091" y="338975"/>
                  </a:lnTo>
                  <a:lnTo>
                    <a:pt x="580476" y="338975"/>
                  </a:lnTo>
                  <a:lnTo>
                    <a:pt x="581861" y="338744"/>
                  </a:lnTo>
                  <a:lnTo>
                    <a:pt x="583478" y="337820"/>
                  </a:lnTo>
                  <a:lnTo>
                    <a:pt x="585094" y="336896"/>
                  </a:lnTo>
                  <a:lnTo>
                    <a:pt x="586479" y="335280"/>
                  </a:lnTo>
                  <a:lnTo>
                    <a:pt x="587865" y="333433"/>
                  </a:lnTo>
                  <a:lnTo>
                    <a:pt x="589019" y="331585"/>
                  </a:lnTo>
                  <a:lnTo>
                    <a:pt x="589712" y="329507"/>
                  </a:lnTo>
                  <a:lnTo>
                    <a:pt x="589943" y="327660"/>
                  </a:lnTo>
                  <a:lnTo>
                    <a:pt x="589943" y="325813"/>
                  </a:lnTo>
                  <a:lnTo>
                    <a:pt x="589712" y="324427"/>
                  </a:lnTo>
                  <a:lnTo>
                    <a:pt x="589250" y="323273"/>
                  </a:lnTo>
                  <a:lnTo>
                    <a:pt x="588557" y="322349"/>
                  </a:lnTo>
                  <a:lnTo>
                    <a:pt x="587865" y="321656"/>
                  </a:lnTo>
                  <a:lnTo>
                    <a:pt x="586941" y="321195"/>
                  </a:lnTo>
                  <a:lnTo>
                    <a:pt x="585787" y="321195"/>
                  </a:lnTo>
                  <a:lnTo>
                    <a:pt x="584632" y="321195"/>
                  </a:lnTo>
                  <a:lnTo>
                    <a:pt x="583016" y="321425"/>
                  </a:lnTo>
                  <a:lnTo>
                    <a:pt x="581630" y="322349"/>
                  </a:lnTo>
                  <a:lnTo>
                    <a:pt x="580014" y="323273"/>
                  </a:lnTo>
                  <a:lnTo>
                    <a:pt x="578398" y="324889"/>
                  </a:lnTo>
                  <a:lnTo>
                    <a:pt x="577012" y="326505"/>
                  </a:lnTo>
                  <a:close/>
                  <a:moveTo>
                    <a:pt x="535682" y="312651"/>
                  </a:moveTo>
                  <a:lnTo>
                    <a:pt x="534989" y="315653"/>
                  </a:lnTo>
                  <a:lnTo>
                    <a:pt x="535451" y="320040"/>
                  </a:lnTo>
                  <a:lnTo>
                    <a:pt x="537067" y="323042"/>
                  </a:lnTo>
                  <a:lnTo>
                    <a:pt x="539376" y="325351"/>
                  </a:lnTo>
                  <a:lnTo>
                    <a:pt x="543071" y="327198"/>
                  </a:lnTo>
                  <a:lnTo>
                    <a:pt x="547458" y="328353"/>
                  </a:lnTo>
                  <a:lnTo>
                    <a:pt x="552537" y="328584"/>
                  </a:lnTo>
                  <a:lnTo>
                    <a:pt x="554846" y="328122"/>
                  </a:lnTo>
                  <a:lnTo>
                    <a:pt x="554846" y="328122"/>
                  </a:lnTo>
                  <a:lnTo>
                    <a:pt x="552999" y="327198"/>
                  </a:lnTo>
                  <a:lnTo>
                    <a:pt x="549997" y="325582"/>
                  </a:lnTo>
                  <a:lnTo>
                    <a:pt x="547227" y="323965"/>
                  </a:lnTo>
                  <a:lnTo>
                    <a:pt x="544687" y="322118"/>
                  </a:lnTo>
                  <a:lnTo>
                    <a:pt x="542609" y="320271"/>
                  </a:lnTo>
                  <a:lnTo>
                    <a:pt x="540762" y="318655"/>
                  </a:lnTo>
                  <a:lnTo>
                    <a:pt x="539145" y="316807"/>
                  </a:lnTo>
                  <a:lnTo>
                    <a:pt x="535682" y="312651"/>
                  </a:lnTo>
                  <a:close/>
                  <a:moveTo>
                    <a:pt x="540069" y="300875"/>
                  </a:moveTo>
                  <a:lnTo>
                    <a:pt x="548843" y="308956"/>
                  </a:lnTo>
                  <a:lnTo>
                    <a:pt x="550921" y="310111"/>
                  </a:lnTo>
                  <a:lnTo>
                    <a:pt x="552999" y="310804"/>
                  </a:lnTo>
                  <a:lnTo>
                    <a:pt x="555077" y="311265"/>
                  </a:lnTo>
                  <a:lnTo>
                    <a:pt x="557617" y="311265"/>
                  </a:lnTo>
                  <a:lnTo>
                    <a:pt x="560388" y="311035"/>
                  </a:lnTo>
                  <a:lnTo>
                    <a:pt x="563390" y="310573"/>
                  </a:lnTo>
                  <a:lnTo>
                    <a:pt x="564313" y="310342"/>
                  </a:lnTo>
                  <a:lnTo>
                    <a:pt x="564544" y="310111"/>
                  </a:lnTo>
                  <a:lnTo>
                    <a:pt x="565006" y="308956"/>
                  </a:lnTo>
                  <a:lnTo>
                    <a:pt x="565237" y="308033"/>
                  </a:lnTo>
                  <a:lnTo>
                    <a:pt x="565006" y="307340"/>
                  </a:lnTo>
                  <a:lnTo>
                    <a:pt x="564544" y="306185"/>
                  </a:lnTo>
                  <a:lnTo>
                    <a:pt x="563620" y="304800"/>
                  </a:lnTo>
                  <a:lnTo>
                    <a:pt x="562235" y="303184"/>
                  </a:lnTo>
                  <a:lnTo>
                    <a:pt x="561081" y="301798"/>
                  </a:lnTo>
                  <a:lnTo>
                    <a:pt x="556924" y="299258"/>
                  </a:lnTo>
                  <a:lnTo>
                    <a:pt x="552537" y="297642"/>
                  </a:lnTo>
                  <a:lnTo>
                    <a:pt x="548612" y="297180"/>
                  </a:lnTo>
                  <a:lnTo>
                    <a:pt x="545149" y="297642"/>
                  </a:lnTo>
                  <a:lnTo>
                    <a:pt x="542378" y="299027"/>
                  </a:lnTo>
                  <a:lnTo>
                    <a:pt x="540069" y="300875"/>
                  </a:lnTo>
                  <a:close/>
                  <a:moveTo>
                    <a:pt x="613494" y="291407"/>
                  </a:moveTo>
                  <a:lnTo>
                    <a:pt x="614187" y="287713"/>
                  </a:lnTo>
                  <a:lnTo>
                    <a:pt x="613725" y="285635"/>
                  </a:lnTo>
                  <a:lnTo>
                    <a:pt x="612802" y="284249"/>
                  </a:lnTo>
                  <a:lnTo>
                    <a:pt x="611416" y="283095"/>
                  </a:lnTo>
                  <a:lnTo>
                    <a:pt x="609338" y="282402"/>
                  </a:lnTo>
                  <a:lnTo>
                    <a:pt x="606336" y="282402"/>
                  </a:lnTo>
                  <a:lnTo>
                    <a:pt x="602411" y="283556"/>
                  </a:lnTo>
                  <a:lnTo>
                    <a:pt x="597562" y="286327"/>
                  </a:lnTo>
                  <a:lnTo>
                    <a:pt x="595253" y="288175"/>
                  </a:lnTo>
                  <a:lnTo>
                    <a:pt x="593175" y="290022"/>
                  </a:lnTo>
                  <a:lnTo>
                    <a:pt x="591097" y="292100"/>
                  </a:lnTo>
                  <a:lnTo>
                    <a:pt x="589712" y="294409"/>
                  </a:lnTo>
                  <a:lnTo>
                    <a:pt x="588326" y="297180"/>
                  </a:lnTo>
                  <a:lnTo>
                    <a:pt x="587403" y="300413"/>
                  </a:lnTo>
                  <a:lnTo>
                    <a:pt x="587172" y="301798"/>
                  </a:lnTo>
                  <a:lnTo>
                    <a:pt x="587865" y="301798"/>
                  </a:lnTo>
                  <a:lnTo>
                    <a:pt x="591097" y="302491"/>
                  </a:lnTo>
                  <a:lnTo>
                    <a:pt x="594099" y="303415"/>
                  </a:lnTo>
                  <a:lnTo>
                    <a:pt x="597101" y="305031"/>
                  </a:lnTo>
                  <a:lnTo>
                    <a:pt x="599640" y="306647"/>
                  </a:lnTo>
                  <a:lnTo>
                    <a:pt x="601257" y="305955"/>
                  </a:lnTo>
                  <a:lnTo>
                    <a:pt x="604951" y="303876"/>
                  </a:lnTo>
                  <a:lnTo>
                    <a:pt x="607722" y="301798"/>
                  </a:lnTo>
                  <a:lnTo>
                    <a:pt x="609569" y="299951"/>
                  </a:lnTo>
                  <a:lnTo>
                    <a:pt x="611185" y="297873"/>
                  </a:lnTo>
                  <a:lnTo>
                    <a:pt x="612109" y="295795"/>
                  </a:lnTo>
                  <a:lnTo>
                    <a:pt x="613032" y="293716"/>
                  </a:lnTo>
                  <a:lnTo>
                    <a:pt x="613494" y="291407"/>
                  </a:lnTo>
                  <a:close/>
                  <a:moveTo>
                    <a:pt x="303861" y="363451"/>
                  </a:moveTo>
                  <a:lnTo>
                    <a:pt x="308017" y="363220"/>
                  </a:lnTo>
                  <a:lnTo>
                    <a:pt x="311942" y="362989"/>
                  </a:lnTo>
                  <a:lnTo>
                    <a:pt x="316098" y="362989"/>
                  </a:lnTo>
                  <a:lnTo>
                    <a:pt x="320024" y="362989"/>
                  </a:lnTo>
                  <a:lnTo>
                    <a:pt x="324180" y="363220"/>
                  </a:lnTo>
                  <a:lnTo>
                    <a:pt x="328336" y="363451"/>
                  </a:lnTo>
                  <a:lnTo>
                    <a:pt x="332723" y="363682"/>
                  </a:lnTo>
                  <a:lnTo>
                    <a:pt x="337341" y="363913"/>
                  </a:lnTo>
                  <a:lnTo>
                    <a:pt x="339188" y="364144"/>
                  </a:lnTo>
                  <a:lnTo>
                    <a:pt x="337341" y="362296"/>
                  </a:lnTo>
                  <a:lnTo>
                    <a:pt x="333647" y="359064"/>
                  </a:lnTo>
                  <a:lnTo>
                    <a:pt x="329491" y="356293"/>
                  </a:lnTo>
                  <a:lnTo>
                    <a:pt x="324873" y="353984"/>
                  </a:lnTo>
                  <a:lnTo>
                    <a:pt x="320024" y="351675"/>
                  </a:lnTo>
                  <a:lnTo>
                    <a:pt x="316098" y="350520"/>
                  </a:lnTo>
                  <a:lnTo>
                    <a:pt x="312173" y="351675"/>
                  </a:lnTo>
                  <a:lnTo>
                    <a:pt x="307093" y="353984"/>
                  </a:lnTo>
                  <a:lnTo>
                    <a:pt x="302476" y="356293"/>
                  </a:lnTo>
                  <a:lnTo>
                    <a:pt x="298319" y="359064"/>
                  </a:lnTo>
                  <a:lnTo>
                    <a:pt x="294625" y="362296"/>
                  </a:lnTo>
                  <a:lnTo>
                    <a:pt x="293009" y="364144"/>
                  </a:lnTo>
                  <a:lnTo>
                    <a:pt x="294856" y="363913"/>
                  </a:lnTo>
                  <a:lnTo>
                    <a:pt x="299474" y="363682"/>
                  </a:lnTo>
                  <a:lnTo>
                    <a:pt x="303861" y="363451"/>
                  </a:lnTo>
                  <a:close/>
                  <a:moveTo>
                    <a:pt x="448403" y="370840"/>
                  </a:moveTo>
                  <a:lnTo>
                    <a:pt x="447710" y="369916"/>
                  </a:lnTo>
                  <a:lnTo>
                    <a:pt x="444708" y="366684"/>
                  </a:lnTo>
                  <a:lnTo>
                    <a:pt x="441707" y="363451"/>
                  </a:lnTo>
                  <a:lnTo>
                    <a:pt x="439859" y="361373"/>
                  </a:lnTo>
                  <a:lnTo>
                    <a:pt x="431778" y="366222"/>
                  </a:lnTo>
                  <a:lnTo>
                    <a:pt x="427391" y="368762"/>
                  </a:lnTo>
                  <a:lnTo>
                    <a:pt x="426698" y="369224"/>
                  </a:lnTo>
                  <a:lnTo>
                    <a:pt x="428084" y="369224"/>
                  </a:lnTo>
                  <a:lnTo>
                    <a:pt x="435241" y="369916"/>
                  </a:lnTo>
                  <a:lnTo>
                    <a:pt x="442630" y="370378"/>
                  </a:lnTo>
                  <a:lnTo>
                    <a:pt x="448403" y="370840"/>
                  </a:lnTo>
                  <a:close/>
                  <a:moveTo>
                    <a:pt x="565468" y="374073"/>
                  </a:moveTo>
                  <a:lnTo>
                    <a:pt x="565698" y="372225"/>
                  </a:lnTo>
                  <a:lnTo>
                    <a:pt x="565698" y="372225"/>
                  </a:lnTo>
                  <a:lnTo>
                    <a:pt x="565698" y="372225"/>
                  </a:lnTo>
                  <a:lnTo>
                    <a:pt x="560388" y="373611"/>
                  </a:lnTo>
                  <a:lnTo>
                    <a:pt x="555308" y="375458"/>
                  </a:lnTo>
                  <a:lnTo>
                    <a:pt x="549997" y="377536"/>
                  </a:lnTo>
                  <a:lnTo>
                    <a:pt x="544456" y="380307"/>
                  </a:lnTo>
                  <a:lnTo>
                    <a:pt x="541685" y="381924"/>
                  </a:lnTo>
                  <a:lnTo>
                    <a:pt x="545380" y="382616"/>
                  </a:lnTo>
                  <a:lnTo>
                    <a:pt x="549767" y="383771"/>
                  </a:lnTo>
                  <a:lnTo>
                    <a:pt x="554154" y="385156"/>
                  </a:lnTo>
                  <a:lnTo>
                    <a:pt x="557386" y="386542"/>
                  </a:lnTo>
                  <a:lnTo>
                    <a:pt x="559233" y="384464"/>
                  </a:lnTo>
                  <a:lnTo>
                    <a:pt x="562466" y="380076"/>
                  </a:lnTo>
                  <a:lnTo>
                    <a:pt x="564313" y="376844"/>
                  </a:lnTo>
                  <a:lnTo>
                    <a:pt x="565468" y="374073"/>
                  </a:lnTo>
                  <a:close/>
                  <a:moveTo>
                    <a:pt x="570316" y="274320"/>
                  </a:moveTo>
                  <a:lnTo>
                    <a:pt x="570778" y="273858"/>
                  </a:lnTo>
                  <a:lnTo>
                    <a:pt x="573780" y="270625"/>
                  </a:lnTo>
                  <a:lnTo>
                    <a:pt x="576551" y="266469"/>
                  </a:lnTo>
                  <a:lnTo>
                    <a:pt x="579552" y="258156"/>
                  </a:lnTo>
                  <a:lnTo>
                    <a:pt x="582092" y="249613"/>
                  </a:lnTo>
                  <a:lnTo>
                    <a:pt x="583708" y="241531"/>
                  </a:lnTo>
                  <a:lnTo>
                    <a:pt x="584863" y="234142"/>
                  </a:lnTo>
                  <a:lnTo>
                    <a:pt x="585094" y="226984"/>
                  </a:lnTo>
                  <a:lnTo>
                    <a:pt x="585094" y="220287"/>
                  </a:lnTo>
                  <a:lnTo>
                    <a:pt x="584170" y="214053"/>
                  </a:lnTo>
                  <a:lnTo>
                    <a:pt x="583016" y="208280"/>
                  </a:lnTo>
                  <a:lnTo>
                    <a:pt x="581169" y="202738"/>
                  </a:lnTo>
                  <a:lnTo>
                    <a:pt x="578860" y="197427"/>
                  </a:lnTo>
                  <a:lnTo>
                    <a:pt x="576320" y="192578"/>
                  </a:lnTo>
                  <a:lnTo>
                    <a:pt x="573087" y="187960"/>
                  </a:lnTo>
                  <a:lnTo>
                    <a:pt x="571471" y="185882"/>
                  </a:lnTo>
                  <a:lnTo>
                    <a:pt x="572164" y="190962"/>
                  </a:lnTo>
                  <a:lnTo>
                    <a:pt x="572625" y="197658"/>
                  </a:lnTo>
                  <a:lnTo>
                    <a:pt x="572856" y="204124"/>
                  </a:lnTo>
                  <a:lnTo>
                    <a:pt x="572625" y="210589"/>
                  </a:lnTo>
                  <a:lnTo>
                    <a:pt x="570316" y="274320"/>
                  </a:lnTo>
                  <a:close/>
                  <a:moveTo>
                    <a:pt x="566391" y="277091"/>
                  </a:moveTo>
                  <a:lnTo>
                    <a:pt x="559926" y="213129"/>
                  </a:lnTo>
                  <a:lnTo>
                    <a:pt x="559464" y="209204"/>
                  </a:lnTo>
                  <a:lnTo>
                    <a:pt x="558772" y="205047"/>
                  </a:lnTo>
                  <a:lnTo>
                    <a:pt x="557848" y="201122"/>
                  </a:lnTo>
                  <a:lnTo>
                    <a:pt x="556924" y="196965"/>
                  </a:lnTo>
                  <a:lnTo>
                    <a:pt x="555770" y="192809"/>
                  </a:lnTo>
                  <a:lnTo>
                    <a:pt x="554615" y="188653"/>
                  </a:lnTo>
                  <a:lnTo>
                    <a:pt x="553230" y="184496"/>
                  </a:lnTo>
                  <a:lnTo>
                    <a:pt x="551614" y="180340"/>
                  </a:lnTo>
                  <a:lnTo>
                    <a:pt x="550228" y="176415"/>
                  </a:lnTo>
                  <a:lnTo>
                    <a:pt x="548381" y="172258"/>
                  </a:lnTo>
                  <a:lnTo>
                    <a:pt x="546765" y="168102"/>
                  </a:lnTo>
                  <a:lnTo>
                    <a:pt x="544687" y="163945"/>
                  </a:lnTo>
                  <a:lnTo>
                    <a:pt x="542840" y="159558"/>
                  </a:lnTo>
                  <a:lnTo>
                    <a:pt x="540762" y="155402"/>
                  </a:lnTo>
                  <a:lnTo>
                    <a:pt x="531526" y="137391"/>
                  </a:lnTo>
                  <a:lnTo>
                    <a:pt x="553461" y="145473"/>
                  </a:lnTo>
                  <a:lnTo>
                    <a:pt x="560619" y="148705"/>
                  </a:lnTo>
                  <a:lnTo>
                    <a:pt x="567315" y="152631"/>
                  </a:lnTo>
                  <a:lnTo>
                    <a:pt x="573780" y="157249"/>
                  </a:lnTo>
                  <a:lnTo>
                    <a:pt x="579552" y="162560"/>
                  </a:lnTo>
                  <a:lnTo>
                    <a:pt x="584863" y="168333"/>
                  </a:lnTo>
                  <a:lnTo>
                    <a:pt x="589481" y="175029"/>
                  </a:lnTo>
                  <a:lnTo>
                    <a:pt x="593637" y="182187"/>
                  </a:lnTo>
                  <a:lnTo>
                    <a:pt x="596870" y="190038"/>
                  </a:lnTo>
                  <a:lnTo>
                    <a:pt x="599871" y="198582"/>
                  </a:lnTo>
                  <a:lnTo>
                    <a:pt x="601949" y="208049"/>
                  </a:lnTo>
                  <a:lnTo>
                    <a:pt x="603335" y="217978"/>
                  </a:lnTo>
                  <a:lnTo>
                    <a:pt x="604258" y="228600"/>
                  </a:lnTo>
                  <a:lnTo>
                    <a:pt x="604258" y="240145"/>
                  </a:lnTo>
                  <a:lnTo>
                    <a:pt x="603566" y="252384"/>
                  </a:lnTo>
                  <a:lnTo>
                    <a:pt x="602873" y="260235"/>
                  </a:lnTo>
                  <a:lnTo>
                    <a:pt x="606798" y="260696"/>
                  </a:lnTo>
                  <a:lnTo>
                    <a:pt x="610954" y="260696"/>
                  </a:lnTo>
                  <a:lnTo>
                    <a:pt x="614880" y="260235"/>
                  </a:lnTo>
                  <a:lnTo>
                    <a:pt x="618805" y="259311"/>
                  </a:lnTo>
                  <a:lnTo>
                    <a:pt x="622499" y="257464"/>
                  </a:lnTo>
                  <a:lnTo>
                    <a:pt x="626194" y="254924"/>
                  </a:lnTo>
                  <a:lnTo>
                    <a:pt x="628733" y="252615"/>
                  </a:lnTo>
                  <a:lnTo>
                    <a:pt x="629426" y="248920"/>
                  </a:lnTo>
                  <a:lnTo>
                    <a:pt x="630350" y="243147"/>
                  </a:lnTo>
                  <a:lnTo>
                    <a:pt x="631042" y="237605"/>
                  </a:lnTo>
                  <a:lnTo>
                    <a:pt x="631504" y="232064"/>
                  </a:lnTo>
                  <a:lnTo>
                    <a:pt x="631966" y="226522"/>
                  </a:lnTo>
                  <a:lnTo>
                    <a:pt x="632197" y="220980"/>
                  </a:lnTo>
                  <a:lnTo>
                    <a:pt x="631966" y="215669"/>
                  </a:lnTo>
                  <a:lnTo>
                    <a:pt x="631735" y="210358"/>
                  </a:lnTo>
                  <a:lnTo>
                    <a:pt x="631273" y="205278"/>
                  </a:lnTo>
                  <a:lnTo>
                    <a:pt x="630581" y="200198"/>
                  </a:lnTo>
                  <a:lnTo>
                    <a:pt x="629426" y="195349"/>
                  </a:lnTo>
                  <a:lnTo>
                    <a:pt x="628041" y="190500"/>
                  </a:lnTo>
                  <a:lnTo>
                    <a:pt x="626424" y="185651"/>
                  </a:lnTo>
                  <a:lnTo>
                    <a:pt x="624577" y="181033"/>
                  </a:lnTo>
                  <a:lnTo>
                    <a:pt x="622268" y="176415"/>
                  </a:lnTo>
                  <a:lnTo>
                    <a:pt x="619728" y="172027"/>
                  </a:lnTo>
                  <a:lnTo>
                    <a:pt x="613725" y="164176"/>
                  </a:lnTo>
                  <a:lnTo>
                    <a:pt x="607491" y="157249"/>
                  </a:lnTo>
                  <a:lnTo>
                    <a:pt x="601257" y="151015"/>
                  </a:lnTo>
                  <a:lnTo>
                    <a:pt x="594561" y="145704"/>
                  </a:lnTo>
                  <a:lnTo>
                    <a:pt x="587865" y="141316"/>
                  </a:lnTo>
                  <a:lnTo>
                    <a:pt x="581169" y="137622"/>
                  </a:lnTo>
                  <a:lnTo>
                    <a:pt x="574011" y="134851"/>
                  </a:lnTo>
                  <a:lnTo>
                    <a:pt x="566853" y="132542"/>
                  </a:lnTo>
                  <a:lnTo>
                    <a:pt x="559464" y="131156"/>
                  </a:lnTo>
                  <a:lnTo>
                    <a:pt x="551845" y="130233"/>
                  </a:lnTo>
                  <a:lnTo>
                    <a:pt x="543994" y="130233"/>
                  </a:lnTo>
                  <a:lnTo>
                    <a:pt x="535913" y="130695"/>
                  </a:lnTo>
                  <a:lnTo>
                    <a:pt x="527600" y="131618"/>
                  </a:lnTo>
                  <a:lnTo>
                    <a:pt x="519288" y="133465"/>
                  </a:lnTo>
                  <a:lnTo>
                    <a:pt x="510745" y="135544"/>
                  </a:lnTo>
                  <a:lnTo>
                    <a:pt x="504511" y="137622"/>
                  </a:lnTo>
                  <a:lnTo>
                    <a:pt x="495737" y="162791"/>
                  </a:lnTo>
                  <a:lnTo>
                    <a:pt x="492273" y="172027"/>
                  </a:lnTo>
                  <a:lnTo>
                    <a:pt x="489041" y="181495"/>
                  </a:lnTo>
                  <a:lnTo>
                    <a:pt x="485577" y="190731"/>
                  </a:lnTo>
                  <a:lnTo>
                    <a:pt x="482345" y="200198"/>
                  </a:lnTo>
                  <a:lnTo>
                    <a:pt x="479112" y="209435"/>
                  </a:lnTo>
                  <a:lnTo>
                    <a:pt x="469183" y="237375"/>
                  </a:lnTo>
                  <a:lnTo>
                    <a:pt x="465720" y="246842"/>
                  </a:lnTo>
                  <a:lnTo>
                    <a:pt x="462487" y="256078"/>
                  </a:lnTo>
                  <a:lnTo>
                    <a:pt x="459024" y="265315"/>
                  </a:lnTo>
                  <a:lnTo>
                    <a:pt x="455791" y="274782"/>
                  </a:lnTo>
                  <a:lnTo>
                    <a:pt x="455099" y="276629"/>
                  </a:lnTo>
                  <a:lnTo>
                    <a:pt x="455560" y="276629"/>
                  </a:lnTo>
                  <a:lnTo>
                    <a:pt x="464335" y="280324"/>
                  </a:lnTo>
                  <a:lnTo>
                    <a:pt x="471723" y="286558"/>
                  </a:lnTo>
                  <a:lnTo>
                    <a:pt x="477265" y="294640"/>
                  </a:lnTo>
                  <a:lnTo>
                    <a:pt x="480728" y="304107"/>
                  </a:lnTo>
                  <a:lnTo>
                    <a:pt x="480959" y="314729"/>
                  </a:lnTo>
                  <a:lnTo>
                    <a:pt x="477957" y="325582"/>
                  </a:lnTo>
                  <a:lnTo>
                    <a:pt x="473109" y="332047"/>
                  </a:lnTo>
                  <a:lnTo>
                    <a:pt x="473570" y="332971"/>
                  </a:lnTo>
                  <a:lnTo>
                    <a:pt x="475649" y="336665"/>
                  </a:lnTo>
                  <a:lnTo>
                    <a:pt x="478419" y="340360"/>
                  </a:lnTo>
                  <a:lnTo>
                    <a:pt x="481421" y="344055"/>
                  </a:lnTo>
                  <a:lnTo>
                    <a:pt x="484884" y="347980"/>
                  </a:lnTo>
                  <a:lnTo>
                    <a:pt x="488810" y="351905"/>
                  </a:lnTo>
                  <a:lnTo>
                    <a:pt x="493197" y="355831"/>
                  </a:lnTo>
                  <a:lnTo>
                    <a:pt x="495967" y="357909"/>
                  </a:lnTo>
                  <a:lnTo>
                    <a:pt x="505896" y="355600"/>
                  </a:lnTo>
                  <a:lnTo>
                    <a:pt x="515363" y="352598"/>
                  </a:lnTo>
                  <a:lnTo>
                    <a:pt x="522059" y="349596"/>
                  </a:lnTo>
                  <a:lnTo>
                    <a:pt x="525753" y="347287"/>
                  </a:lnTo>
                  <a:lnTo>
                    <a:pt x="526677" y="345902"/>
                  </a:lnTo>
                  <a:lnTo>
                    <a:pt x="526446" y="345440"/>
                  </a:lnTo>
                  <a:lnTo>
                    <a:pt x="523906" y="342669"/>
                  </a:lnTo>
                  <a:lnTo>
                    <a:pt x="515594" y="327198"/>
                  </a:lnTo>
                  <a:lnTo>
                    <a:pt x="512592" y="313575"/>
                  </a:lnTo>
                  <a:lnTo>
                    <a:pt x="513977" y="301567"/>
                  </a:lnTo>
                  <a:lnTo>
                    <a:pt x="519288" y="292100"/>
                  </a:lnTo>
                  <a:lnTo>
                    <a:pt x="526677" y="285404"/>
                  </a:lnTo>
                  <a:lnTo>
                    <a:pt x="535220" y="281016"/>
                  </a:lnTo>
                  <a:lnTo>
                    <a:pt x="543532" y="278707"/>
                  </a:lnTo>
                  <a:lnTo>
                    <a:pt x="551152" y="278245"/>
                  </a:lnTo>
                  <a:lnTo>
                    <a:pt x="555539" y="279169"/>
                  </a:lnTo>
                  <a:lnTo>
                    <a:pt x="558772" y="279169"/>
                  </a:lnTo>
                  <a:lnTo>
                    <a:pt x="561773" y="278938"/>
                  </a:lnTo>
                  <a:lnTo>
                    <a:pt x="564775" y="278015"/>
                  </a:lnTo>
                  <a:lnTo>
                    <a:pt x="566391" y="277091"/>
                  </a:lnTo>
                  <a:close/>
                  <a:moveTo>
                    <a:pt x="416770" y="322349"/>
                  </a:moveTo>
                  <a:lnTo>
                    <a:pt x="414923" y="328353"/>
                  </a:lnTo>
                  <a:lnTo>
                    <a:pt x="414692" y="329507"/>
                  </a:lnTo>
                  <a:lnTo>
                    <a:pt x="414692" y="329738"/>
                  </a:lnTo>
                  <a:lnTo>
                    <a:pt x="415153" y="329507"/>
                  </a:lnTo>
                  <a:lnTo>
                    <a:pt x="416308" y="328584"/>
                  </a:lnTo>
                  <a:lnTo>
                    <a:pt x="416770" y="328353"/>
                  </a:lnTo>
                  <a:lnTo>
                    <a:pt x="417924" y="324658"/>
                  </a:lnTo>
                  <a:lnTo>
                    <a:pt x="419771" y="318424"/>
                  </a:lnTo>
                  <a:lnTo>
                    <a:pt x="421619" y="312420"/>
                  </a:lnTo>
                  <a:lnTo>
                    <a:pt x="423466" y="306185"/>
                  </a:lnTo>
                  <a:lnTo>
                    <a:pt x="425313" y="299951"/>
                  </a:lnTo>
                  <a:lnTo>
                    <a:pt x="427160" y="293947"/>
                  </a:lnTo>
                  <a:lnTo>
                    <a:pt x="429007" y="287713"/>
                  </a:lnTo>
                  <a:lnTo>
                    <a:pt x="430854" y="281709"/>
                  </a:lnTo>
                  <a:lnTo>
                    <a:pt x="432933" y="275475"/>
                  </a:lnTo>
                  <a:lnTo>
                    <a:pt x="434780" y="269240"/>
                  </a:lnTo>
                  <a:lnTo>
                    <a:pt x="438705" y="257002"/>
                  </a:lnTo>
                  <a:lnTo>
                    <a:pt x="440783" y="250767"/>
                  </a:lnTo>
                  <a:lnTo>
                    <a:pt x="442861" y="244764"/>
                  </a:lnTo>
                  <a:lnTo>
                    <a:pt x="444939" y="238529"/>
                  </a:lnTo>
                  <a:lnTo>
                    <a:pt x="447017" y="232525"/>
                  </a:lnTo>
                  <a:lnTo>
                    <a:pt x="449095" y="226291"/>
                  </a:lnTo>
                  <a:lnTo>
                    <a:pt x="451173" y="220056"/>
                  </a:lnTo>
                  <a:lnTo>
                    <a:pt x="453251" y="214053"/>
                  </a:lnTo>
                  <a:lnTo>
                    <a:pt x="455330" y="207818"/>
                  </a:lnTo>
                  <a:lnTo>
                    <a:pt x="459717" y="195580"/>
                  </a:lnTo>
                  <a:lnTo>
                    <a:pt x="461795" y="189345"/>
                  </a:lnTo>
                  <a:lnTo>
                    <a:pt x="464104" y="183342"/>
                  </a:lnTo>
                  <a:lnTo>
                    <a:pt x="466182" y="177107"/>
                  </a:lnTo>
                  <a:lnTo>
                    <a:pt x="468491" y="170873"/>
                  </a:lnTo>
                  <a:lnTo>
                    <a:pt x="470800" y="164869"/>
                  </a:lnTo>
                  <a:lnTo>
                    <a:pt x="472878" y="158635"/>
                  </a:lnTo>
                  <a:lnTo>
                    <a:pt x="475187" y="152400"/>
                  </a:lnTo>
                  <a:lnTo>
                    <a:pt x="477496" y="146396"/>
                  </a:lnTo>
                  <a:lnTo>
                    <a:pt x="479805" y="140162"/>
                  </a:lnTo>
                  <a:lnTo>
                    <a:pt x="482114" y="134389"/>
                  </a:lnTo>
                  <a:lnTo>
                    <a:pt x="482575" y="133235"/>
                  </a:lnTo>
                  <a:lnTo>
                    <a:pt x="482575" y="132311"/>
                  </a:lnTo>
                  <a:lnTo>
                    <a:pt x="482575" y="131387"/>
                  </a:lnTo>
                  <a:lnTo>
                    <a:pt x="482345" y="130695"/>
                  </a:lnTo>
                  <a:lnTo>
                    <a:pt x="482345" y="130233"/>
                  </a:lnTo>
                  <a:lnTo>
                    <a:pt x="482114" y="130233"/>
                  </a:lnTo>
                  <a:lnTo>
                    <a:pt x="481652" y="130925"/>
                  </a:lnTo>
                  <a:lnTo>
                    <a:pt x="481190" y="131618"/>
                  </a:lnTo>
                  <a:lnTo>
                    <a:pt x="480728" y="132773"/>
                  </a:lnTo>
                  <a:lnTo>
                    <a:pt x="478419" y="138776"/>
                  </a:lnTo>
                  <a:lnTo>
                    <a:pt x="476110" y="145011"/>
                  </a:lnTo>
                  <a:lnTo>
                    <a:pt x="471492" y="157249"/>
                  </a:lnTo>
                  <a:lnTo>
                    <a:pt x="469414" y="163253"/>
                  </a:lnTo>
                  <a:lnTo>
                    <a:pt x="467105" y="169487"/>
                  </a:lnTo>
                  <a:lnTo>
                    <a:pt x="464796" y="175491"/>
                  </a:lnTo>
                  <a:lnTo>
                    <a:pt x="462718" y="181725"/>
                  </a:lnTo>
                  <a:lnTo>
                    <a:pt x="460409" y="187729"/>
                  </a:lnTo>
                  <a:lnTo>
                    <a:pt x="458331" y="193964"/>
                  </a:lnTo>
                  <a:lnTo>
                    <a:pt x="453944" y="206202"/>
                  </a:lnTo>
                  <a:lnTo>
                    <a:pt x="449788" y="218440"/>
                  </a:lnTo>
                  <a:lnTo>
                    <a:pt x="447710" y="224444"/>
                  </a:lnTo>
                  <a:lnTo>
                    <a:pt x="445632" y="230678"/>
                  </a:lnTo>
                  <a:lnTo>
                    <a:pt x="441476" y="242916"/>
                  </a:lnTo>
                  <a:lnTo>
                    <a:pt x="439398" y="248920"/>
                  </a:lnTo>
                  <a:lnTo>
                    <a:pt x="437320" y="255155"/>
                  </a:lnTo>
                  <a:lnTo>
                    <a:pt x="435472" y="261158"/>
                  </a:lnTo>
                  <a:lnTo>
                    <a:pt x="433394" y="267393"/>
                  </a:lnTo>
                  <a:lnTo>
                    <a:pt x="431547" y="273396"/>
                  </a:lnTo>
                  <a:lnTo>
                    <a:pt x="429700" y="279631"/>
                  </a:lnTo>
                  <a:lnTo>
                    <a:pt x="427622" y="285635"/>
                  </a:lnTo>
                  <a:lnTo>
                    <a:pt x="425775" y="291869"/>
                  </a:lnTo>
                  <a:lnTo>
                    <a:pt x="423928" y="297873"/>
                  </a:lnTo>
                  <a:lnTo>
                    <a:pt x="422080" y="304107"/>
                  </a:lnTo>
                  <a:lnTo>
                    <a:pt x="420233" y="310111"/>
                  </a:lnTo>
                  <a:lnTo>
                    <a:pt x="418386" y="316345"/>
                  </a:lnTo>
                  <a:lnTo>
                    <a:pt x="416770" y="322349"/>
                  </a:lnTo>
                  <a:close/>
                  <a:moveTo>
                    <a:pt x="256296" y="195811"/>
                  </a:moveTo>
                  <a:lnTo>
                    <a:pt x="257451" y="200198"/>
                  </a:lnTo>
                  <a:lnTo>
                    <a:pt x="258605" y="204816"/>
                  </a:lnTo>
                  <a:lnTo>
                    <a:pt x="259990" y="209435"/>
                  </a:lnTo>
                  <a:lnTo>
                    <a:pt x="261145" y="213822"/>
                  </a:lnTo>
                  <a:lnTo>
                    <a:pt x="262299" y="218440"/>
                  </a:lnTo>
                  <a:lnTo>
                    <a:pt x="263454" y="223058"/>
                  </a:lnTo>
                  <a:lnTo>
                    <a:pt x="264839" y="227445"/>
                  </a:lnTo>
                  <a:lnTo>
                    <a:pt x="265994" y="232064"/>
                  </a:lnTo>
                  <a:lnTo>
                    <a:pt x="267148" y="236682"/>
                  </a:lnTo>
                  <a:lnTo>
                    <a:pt x="268303" y="241069"/>
                  </a:lnTo>
                  <a:lnTo>
                    <a:pt x="269457" y="245687"/>
                  </a:lnTo>
                  <a:lnTo>
                    <a:pt x="270843" y="250305"/>
                  </a:lnTo>
                  <a:lnTo>
                    <a:pt x="271997" y="254693"/>
                  </a:lnTo>
                  <a:lnTo>
                    <a:pt x="273152" y="259311"/>
                  </a:lnTo>
                  <a:lnTo>
                    <a:pt x="273152" y="259311"/>
                  </a:lnTo>
                  <a:lnTo>
                    <a:pt x="278231" y="259311"/>
                  </a:lnTo>
                  <a:lnTo>
                    <a:pt x="278000" y="253307"/>
                  </a:lnTo>
                  <a:lnTo>
                    <a:pt x="278462" y="246611"/>
                  </a:lnTo>
                  <a:lnTo>
                    <a:pt x="279848" y="240145"/>
                  </a:lnTo>
                  <a:lnTo>
                    <a:pt x="282618" y="233680"/>
                  </a:lnTo>
                  <a:lnTo>
                    <a:pt x="286313" y="227445"/>
                  </a:lnTo>
                  <a:lnTo>
                    <a:pt x="291392" y="221442"/>
                  </a:lnTo>
                  <a:lnTo>
                    <a:pt x="293240" y="219825"/>
                  </a:lnTo>
                  <a:lnTo>
                    <a:pt x="292316" y="218440"/>
                  </a:lnTo>
                  <a:lnTo>
                    <a:pt x="289083" y="212205"/>
                  </a:lnTo>
                  <a:lnTo>
                    <a:pt x="287236" y="205740"/>
                  </a:lnTo>
                  <a:lnTo>
                    <a:pt x="286313" y="199275"/>
                  </a:lnTo>
                  <a:lnTo>
                    <a:pt x="286775" y="193040"/>
                  </a:lnTo>
                  <a:lnTo>
                    <a:pt x="287929" y="186805"/>
                  </a:lnTo>
                  <a:lnTo>
                    <a:pt x="289545" y="181956"/>
                  </a:lnTo>
                  <a:lnTo>
                    <a:pt x="284466" y="181725"/>
                  </a:lnTo>
                  <a:lnTo>
                    <a:pt x="279155" y="182187"/>
                  </a:lnTo>
                  <a:lnTo>
                    <a:pt x="273844" y="183573"/>
                  </a:lnTo>
                  <a:lnTo>
                    <a:pt x="268765" y="185882"/>
                  </a:lnTo>
                  <a:lnTo>
                    <a:pt x="263454" y="188884"/>
                  </a:lnTo>
                  <a:lnTo>
                    <a:pt x="258374" y="192578"/>
                  </a:lnTo>
                  <a:lnTo>
                    <a:pt x="256065" y="194887"/>
                  </a:lnTo>
                  <a:lnTo>
                    <a:pt x="256296" y="195811"/>
                  </a:lnTo>
                  <a:close/>
                  <a:moveTo>
                    <a:pt x="267610" y="298104"/>
                  </a:moveTo>
                  <a:lnTo>
                    <a:pt x="267841" y="299951"/>
                  </a:lnTo>
                  <a:lnTo>
                    <a:pt x="269457" y="303415"/>
                  </a:lnTo>
                  <a:lnTo>
                    <a:pt x="271535" y="305493"/>
                  </a:lnTo>
                  <a:lnTo>
                    <a:pt x="274075" y="306647"/>
                  </a:lnTo>
                  <a:lnTo>
                    <a:pt x="277539" y="307109"/>
                  </a:lnTo>
                  <a:lnTo>
                    <a:pt x="281695" y="306878"/>
                  </a:lnTo>
                  <a:lnTo>
                    <a:pt x="286082" y="305493"/>
                  </a:lnTo>
                  <a:lnTo>
                    <a:pt x="286544" y="305262"/>
                  </a:lnTo>
                  <a:lnTo>
                    <a:pt x="286313" y="305262"/>
                  </a:lnTo>
                  <a:lnTo>
                    <a:pt x="283080" y="304800"/>
                  </a:lnTo>
                  <a:lnTo>
                    <a:pt x="280078" y="304107"/>
                  </a:lnTo>
                  <a:lnTo>
                    <a:pt x="277539" y="303184"/>
                  </a:lnTo>
                  <a:lnTo>
                    <a:pt x="274999" y="302260"/>
                  </a:lnTo>
                  <a:lnTo>
                    <a:pt x="272921" y="301336"/>
                  </a:lnTo>
                  <a:lnTo>
                    <a:pt x="271073" y="300182"/>
                  </a:lnTo>
                  <a:lnTo>
                    <a:pt x="267610" y="298104"/>
                  </a:lnTo>
                  <a:close/>
                  <a:moveTo>
                    <a:pt x="268072" y="285635"/>
                  </a:moveTo>
                  <a:lnTo>
                    <a:pt x="277539" y="289560"/>
                  </a:lnTo>
                  <a:lnTo>
                    <a:pt x="279617" y="290022"/>
                  </a:lnTo>
                  <a:lnTo>
                    <a:pt x="281464" y="290253"/>
                  </a:lnTo>
                  <a:lnTo>
                    <a:pt x="283311" y="289791"/>
                  </a:lnTo>
                  <a:lnTo>
                    <a:pt x="285389" y="289329"/>
                  </a:lnTo>
                  <a:lnTo>
                    <a:pt x="287698" y="288175"/>
                  </a:lnTo>
                  <a:lnTo>
                    <a:pt x="290007" y="287020"/>
                  </a:lnTo>
                  <a:lnTo>
                    <a:pt x="290700" y="286558"/>
                  </a:lnTo>
                  <a:lnTo>
                    <a:pt x="290700" y="286327"/>
                  </a:lnTo>
                  <a:lnTo>
                    <a:pt x="290931" y="285404"/>
                  </a:lnTo>
                  <a:lnTo>
                    <a:pt x="290700" y="284711"/>
                  </a:lnTo>
                  <a:lnTo>
                    <a:pt x="290469" y="284249"/>
                  </a:lnTo>
                  <a:lnTo>
                    <a:pt x="289776" y="283556"/>
                  </a:lnTo>
                  <a:lnTo>
                    <a:pt x="288622" y="282633"/>
                  </a:lnTo>
                  <a:lnTo>
                    <a:pt x="287005" y="281478"/>
                  </a:lnTo>
                  <a:lnTo>
                    <a:pt x="285620" y="280785"/>
                  </a:lnTo>
                  <a:lnTo>
                    <a:pt x="281464" y="279862"/>
                  </a:lnTo>
                  <a:lnTo>
                    <a:pt x="277308" y="279862"/>
                  </a:lnTo>
                  <a:lnTo>
                    <a:pt x="273844" y="280555"/>
                  </a:lnTo>
                  <a:lnTo>
                    <a:pt x="271073" y="281940"/>
                  </a:lnTo>
                  <a:lnTo>
                    <a:pt x="268995" y="283787"/>
                  </a:lnTo>
                  <a:lnTo>
                    <a:pt x="268072" y="285635"/>
                  </a:lnTo>
                  <a:close/>
                  <a:moveTo>
                    <a:pt x="277308" y="324889"/>
                  </a:moveTo>
                  <a:lnTo>
                    <a:pt x="276846" y="324427"/>
                  </a:lnTo>
                  <a:lnTo>
                    <a:pt x="276384" y="324196"/>
                  </a:lnTo>
                  <a:lnTo>
                    <a:pt x="275691" y="323965"/>
                  </a:lnTo>
                  <a:lnTo>
                    <a:pt x="274999" y="323965"/>
                  </a:lnTo>
                  <a:lnTo>
                    <a:pt x="274537" y="323965"/>
                  </a:lnTo>
                  <a:lnTo>
                    <a:pt x="273844" y="324196"/>
                  </a:lnTo>
                  <a:lnTo>
                    <a:pt x="273382" y="324427"/>
                  </a:lnTo>
                  <a:lnTo>
                    <a:pt x="272921" y="324658"/>
                  </a:lnTo>
                  <a:lnTo>
                    <a:pt x="272459" y="325351"/>
                  </a:lnTo>
                  <a:lnTo>
                    <a:pt x="271997" y="325813"/>
                  </a:lnTo>
                  <a:lnTo>
                    <a:pt x="271997" y="326505"/>
                  </a:lnTo>
                  <a:lnTo>
                    <a:pt x="271766" y="326967"/>
                  </a:lnTo>
                  <a:lnTo>
                    <a:pt x="271997" y="327660"/>
                  </a:lnTo>
                  <a:lnTo>
                    <a:pt x="271997" y="328353"/>
                  </a:lnTo>
                  <a:lnTo>
                    <a:pt x="272228" y="328815"/>
                  </a:lnTo>
                  <a:lnTo>
                    <a:pt x="272690" y="329276"/>
                  </a:lnTo>
                  <a:lnTo>
                    <a:pt x="273152" y="329738"/>
                  </a:lnTo>
                  <a:lnTo>
                    <a:pt x="273844" y="329969"/>
                  </a:lnTo>
                  <a:lnTo>
                    <a:pt x="274306" y="330200"/>
                  </a:lnTo>
                  <a:lnTo>
                    <a:pt x="274999" y="330200"/>
                  </a:lnTo>
                  <a:lnTo>
                    <a:pt x="275691" y="330200"/>
                  </a:lnTo>
                  <a:lnTo>
                    <a:pt x="276153" y="330200"/>
                  </a:lnTo>
                  <a:lnTo>
                    <a:pt x="276846" y="329738"/>
                  </a:lnTo>
                  <a:lnTo>
                    <a:pt x="277308" y="329507"/>
                  </a:lnTo>
                  <a:lnTo>
                    <a:pt x="277770" y="328815"/>
                  </a:lnTo>
                  <a:lnTo>
                    <a:pt x="278000" y="328353"/>
                  </a:lnTo>
                  <a:lnTo>
                    <a:pt x="278231" y="327660"/>
                  </a:lnTo>
                  <a:lnTo>
                    <a:pt x="278231" y="327198"/>
                  </a:lnTo>
                  <a:lnTo>
                    <a:pt x="278231" y="326505"/>
                  </a:lnTo>
                  <a:lnTo>
                    <a:pt x="278000" y="326044"/>
                  </a:lnTo>
                  <a:lnTo>
                    <a:pt x="277770" y="325351"/>
                  </a:lnTo>
                  <a:lnTo>
                    <a:pt x="277308" y="324889"/>
                  </a:lnTo>
                  <a:close/>
                  <a:moveTo>
                    <a:pt x="252833" y="326505"/>
                  </a:moveTo>
                  <a:lnTo>
                    <a:pt x="251678" y="325351"/>
                  </a:lnTo>
                  <a:lnTo>
                    <a:pt x="250062" y="324658"/>
                  </a:lnTo>
                  <a:lnTo>
                    <a:pt x="248446" y="323965"/>
                  </a:lnTo>
                  <a:lnTo>
                    <a:pt x="246829" y="323965"/>
                  </a:lnTo>
                  <a:lnTo>
                    <a:pt x="245213" y="323965"/>
                  </a:lnTo>
                  <a:lnTo>
                    <a:pt x="243597" y="324427"/>
                  </a:lnTo>
                  <a:lnTo>
                    <a:pt x="242211" y="325120"/>
                  </a:lnTo>
                  <a:lnTo>
                    <a:pt x="240826" y="326275"/>
                  </a:lnTo>
                  <a:lnTo>
                    <a:pt x="239671" y="327660"/>
                  </a:lnTo>
                  <a:lnTo>
                    <a:pt x="238979" y="329045"/>
                  </a:lnTo>
                  <a:lnTo>
                    <a:pt x="238286" y="330662"/>
                  </a:lnTo>
                  <a:lnTo>
                    <a:pt x="238286" y="332278"/>
                  </a:lnTo>
                  <a:lnTo>
                    <a:pt x="238286" y="333895"/>
                  </a:lnTo>
                  <a:lnTo>
                    <a:pt x="238748" y="335511"/>
                  </a:lnTo>
                  <a:lnTo>
                    <a:pt x="239441" y="337127"/>
                  </a:lnTo>
                  <a:lnTo>
                    <a:pt x="240595" y="338513"/>
                  </a:lnTo>
                  <a:lnTo>
                    <a:pt x="241980" y="339667"/>
                  </a:lnTo>
                  <a:lnTo>
                    <a:pt x="243366" y="340360"/>
                  </a:lnTo>
                  <a:lnTo>
                    <a:pt x="244982" y="340822"/>
                  </a:lnTo>
                  <a:lnTo>
                    <a:pt x="246598" y="341053"/>
                  </a:lnTo>
                  <a:lnTo>
                    <a:pt x="248215" y="340822"/>
                  </a:lnTo>
                  <a:lnTo>
                    <a:pt x="249831" y="340360"/>
                  </a:lnTo>
                  <a:lnTo>
                    <a:pt x="251447" y="339667"/>
                  </a:lnTo>
                  <a:lnTo>
                    <a:pt x="252833" y="338513"/>
                  </a:lnTo>
                  <a:lnTo>
                    <a:pt x="253987" y="337358"/>
                  </a:lnTo>
                  <a:lnTo>
                    <a:pt x="254680" y="335742"/>
                  </a:lnTo>
                  <a:lnTo>
                    <a:pt x="255142" y="334125"/>
                  </a:lnTo>
                  <a:lnTo>
                    <a:pt x="255372" y="332509"/>
                  </a:lnTo>
                  <a:lnTo>
                    <a:pt x="255142" y="330893"/>
                  </a:lnTo>
                  <a:lnTo>
                    <a:pt x="254680" y="329276"/>
                  </a:lnTo>
                  <a:lnTo>
                    <a:pt x="253987" y="327891"/>
                  </a:lnTo>
                  <a:lnTo>
                    <a:pt x="252833" y="326505"/>
                  </a:lnTo>
                  <a:close/>
                  <a:moveTo>
                    <a:pt x="243597" y="289329"/>
                  </a:moveTo>
                  <a:lnTo>
                    <a:pt x="242211" y="288175"/>
                  </a:lnTo>
                  <a:lnTo>
                    <a:pt x="240826" y="287251"/>
                  </a:lnTo>
                  <a:lnTo>
                    <a:pt x="239210" y="286789"/>
                  </a:lnTo>
                  <a:lnTo>
                    <a:pt x="237593" y="286558"/>
                  </a:lnTo>
                  <a:lnTo>
                    <a:pt x="235977" y="286789"/>
                  </a:lnTo>
                  <a:lnTo>
                    <a:pt x="234361" y="287251"/>
                  </a:lnTo>
                  <a:lnTo>
                    <a:pt x="232975" y="287944"/>
                  </a:lnTo>
                  <a:lnTo>
                    <a:pt x="231590" y="289098"/>
                  </a:lnTo>
                  <a:lnTo>
                    <a:pt x="230436" y="290484"/>
                  </a:lnTo>
                  <a:lnTo>
                    <a:pt x="229512" y="291869"/>
                  </a:lnTo>
                  <a:lnTo>
                    <a:pt x="229050" y="293485"/>
                  </a:lnTo>
                  <a:lnTo>
                    <a:pt x="228819" y="295102"/>
                  </a:lnTo>
                  <a:lnTo>
                    <a:pt x="229050" y="296718"/>
                  </a:lnTo>
                  <a:lnTo>
                    <a:pt x="229512" y="298335"/>
                  </a:lnTo>
                  <a:lnTo>
                    <a:pt x="230205" y="299951"/>
                  </a:lnTo>
                  <a:lnTo>
                    <a:pt x="231359" y="301105"/>
                  </a:lnTo>
                  <a:lnTo>
                    <a:pt x="232745" y="302260"/>
                  </a:lnTo>
                  <a:lnTo>
                    <a:pt x="234130" y="303184"/>
                  </a:lnTo>
                  <a:lnTo>
                    <a:pt x="235746" y="303645"/>
                  </a:lnTo>
                  <a:lnTo>
                    <a:pt x="237362" y="303876"/>
                  </a:lnTo>
                  <a:lnTo>
                    <a:pt x="238979" y="303645"/>
                  </a:lnTo>
                  <a:lnTo>
                    <a:pt x="240595" y="303184"/>
                  </a:lnTo>
                  <a:lnTo>
                    <a:pt x="241980" y="302491"/>
                  </a:lnTo>
                  <a:lnTo>
                    <a:pt x="243366" y="301336"/>
                  </a:lnTo>
                  <a:lnTo>
                    <a:pt x="244520" y="299951"/>
                  </a:lnTo>
                  <a:lnTo>
                    <a:pt x="245444" y="298565"/>
                  </a:lnTo>
                  <a:lnTo>
                    <a:pt x="245906" y="296949"/>
                  </a:lnTo>
                  <a:lnTo>
                    <a:pt x="246137" y="295333"/>
                  </a:lnTo>
                  <a:lnTo>
                    <a:pt x="245906" y="293716"/>
                  </a:lnTo>
                  <a:lnTo>
                    <a:pt x="245444" y="292100"/>
                  </a:lnTo>
                  <a:lnTo>
                    <a:pt x="244751" y="290715"/>
                  </a:lnTo>
                  <a:lnTo>
                    <a:pt x="243597" y="289329"/>
                  </a:lnTo>
                  <a:close/>
                  <a:moveTo>
                    <a:pt x="227203" y="247765"/>
                  </a:moveTo>
                  <a:lnTo>
                    <a:pt x="225818" y="246611"/>
                  </a:lnTo>
                  <a:lnTo>
                    <a:pt x="224432" y="245918"/>
                  </a:lnTo>
                  <a:lnTo>
                    <a:pt x="222816" y="245225"/>
                  </a:lnTo>
                  <a:lnTo>
                    <a:pt x="221200" y="245225"/>
                  </a:lnTo>
                  <a:lnTo>
                    <a:pt x="219583" y="245225"/>
                  </a:lnTo>
                  <a:lnTo>
                    <a:pt x="217967" y="245687"/>
                  </a:lnTo>
                  <a:lnTo>
                    <a:pt x="216351" y="246380"/>
                  </a:lnTo>
                  <a:lnTo>
                    <a:pt x="214965" y="247535"/>
                  </a:lnTo>
                  <a:lnTo>
                    <a:pt x="213811" y="248920"/>
                  </a:lnTo>
                  <a:lnTo>
                    <a:pt x="213118" y="250305"/>
                  </a:lnTo>
                  <a:lnTo>
                    <a:pt x="212656" y="251922"/>
                  </a:lnTo>
                  <a:lnTo>
                    <a:pt x="212426" y="253538"/>
                  </a:lnTo>
                  <a:lnTo>
                    <a:pt x="212656" y="255155"/>
                  </a:lnTo>
                  <a:lnTo>
                    <a:pt x="213118" y="256771"/>
                  </a:lnTo>
                  <a:lnTo>
                    <a:pt x="213811" y="258387"/>
                  </a:lnTo>
                  <a:lnTo>
                    <a:pt x="214965" y="259773"/>
                  </a:lnTo>
                  <a:lnTo>
                    <a:pt x="216120" y="260927"/>
                  </a:lnTo>
                  <a:lnTo>
                    <a:pt x="217736" y="261620"/>
                  </a:lnTo>
                  <a:lnTo>
                    <a:pt x="219352" y="262082"/>
                  </a:lnTo>
                  <a:lnTo>
                    <a:pt x="220969" y="262313"/>
                  </a:lnTo>
                  <a:lnTo>
                    <a:pt x="222585" y="262082"/>
                  </a:lnTo>
                  <a:lnTo>
                    <a:pt x="224201" y="261620"/>
                  </a:lnTo>
                  <a:lnTo>
                    <a:pt x="225587" y="260927"/>
                  </a:lnTo>
                  <a:lnTo>
                    <a:pt x="226972" y="259773"/>
                  </a:lnTo>
                  <a:lnTo>
                    <a:pt x="228127" y="258618"/>
                  </a:lnTo>
                  <a:lnTo>
                    <a:pt x="228819" y="257002"/>
                  </a:lnTo>
                  <a:lnTo>
                    <a:pt x="229512" y="255385"/>
                  </a:lnTo>
                  <a:lnTo>
                    <a:pt x="229512" y="253769"/>
                  </a:lnTo>
                  <a:lnTo>
                    <a:pt x="229512" y="252153"/>
                  </a:lnTo>
                  <a:lnTo>
                    <a:pt x="229050" y="250536"/>
                  </a:lnTo>
                  <a:lnTo>
                    <a:pt x="228357" y="249151"/>
                  </a:lnTo>
                  <a:lnTo>
                    <a:pt x="227203" y="247765"/>
                  </a:lnTo>
                  <a:close/>
                  <a:moveTo>
                    <a:pt x="214965" y="204816"/>
                  </a:moveTo>
                  <a:lnTo>
                    <a:pt x="213580" y="203662"/>
                  </a:lnTo>
                  <a:lnTo>
                    <a:pt x="212195" y="202969"/>
                  </a:lnTo>
                  <a:lnTo>
                    <a:pt x="210578" y="202276"/>
                  </a:lnTo>
                  <a:lnTo>
                    <a:pt x="208962" y="202276"/>
                  </a:lnTo>
                  <a:lnTo>
                    <a:pt x="207346" y="202276"/>
                  </a:lnTo>
                  <a:lnTo>
                    <a:pt x="205730" y="202738"/>
                  </a:lnTo>
                  <a:lnTo>
                    <a:pt x="204344" y="203431"/>
                  </a:lnTo>
                  <a:lnTo>
                    <a:pt x="202959" y="204585"/>
                  </a:lnTo>
                  <a:lnTo>
                    <a:pt x="201804" y="205971"/>
                  </a:lnTo>
                  <a:lnTo>
                    <a:pt x="200881" y="207356"/>
                  </a:lnTo>
                  <a:lnTo>
                    <a:pt x="200419" y="208973"/>
                  </a:lnTo>
                  <a:lnTo>
                    <a:pt x="200188" y="210589"/>
                  </a:lnTo>
                  <a:lnTo>
                    <a:pt x="200419" y="212205"/>
                  </a:lnTo>
                  <a:lnTo>
                    <a:pt x="200881" y="213822"/>
                  </a:lnTo>
                  <a:lnTo>
                    <a:pt x="201573" y="215438"/>
                  </a:lnTo>
                  <a:lnTo>
                    <a:pt x="202728" y="216824"/>
                  </a:lnTo>
                  <a:lnTo>
                    <a:pt x="204113" y="217978"/>
                  </a:lnTo>
                  <a:lnTo>
                    <a:pt x="205499" y="218671"/>
                  </a:lnTo>
                  <a:lnTo>
                    <a:pt x="207115" y="219133"/>
                  </a:lnTo>
                  <a:lnTo>
                    <a:pt x="208731" y="219364"/>
                  </a:lnTo>
                  <a:lnTo>
                    <a:pt x="210347" y="219133"/>
                  </a:lnTo>
                  <a:lnTo>
                    <a:pt x="211964" y="218671"/>
                  </a:lnTo>
                  <a:lnTo>
                    <a:pt x="213349" y="217978"/>
                  </a:lnTo>
                  <a:lnTo>
                    <a:pt x="214735" y="216824"/>
                  </a:lnTo>
                  <a:lnTo>
                    <a:pt x="215889" y="215669"/>
                  </a:lnTo>
                  <a:lnTo>
                    <a:pt x="216813" y="214053"/>
                  </a:lnTo>
                  <a:lnTo>
                    <a:pt x="217274" y="212436"/>
                  </a:lnTo>
                  <a:lnTo>
                    <a:pt x="217505" y="210820"/>
                  </a:lnTo>
                  <a:lnTo>
                    <a:pt x="217274" y="209204"/>
                  </a:lnTo>
                  <a:lnTo>
                    <a:pt x="216813" y="207587"/>
                  </a:lnTo>
                  <a:lnTo>
                    <a:pt x="216120" y="206202"/>
                  </a:lnTo>
                  <a:lnTo>
                    <a:pt x="214965" y="204816"/>
                  </a:lnTo>
                  <a:close/>
                  <a:moveTo>
                    <a:pt x="202035" y="163945"/>
                  </a:moveTo>
                  <a:lnTo>
                    <a:pt x="200881" y="162791"/>
                  </a:lnTo>
                  <a:lnTo>
                    <a:pt x="199264" y="162098"/>
                  </a:lnTo>
                  <a:lnTo>
                    <a:pt x="197648" y="161636"/>
                  </a:lnTo>
                  <a:lnTo>
                    <a:pt x="196032" y="161405"/>
                  </a:lnTo>
                  <a:lnTo>
                    <a:pt x="194416" y="161636"/>
                  </a:lnTo>
                  <a:lnTo>
                    <a:pt x="192799" y="161867"/>
                  </a:lnTo>
                  <a:lnTo>
                    <a:pt x="191414" y="162791"/>
                  </a:lnTo>
                  <a:lnTo>
                    <a:pt x="190029" y="163715"/>
                  </a:lnTo>
                  <a:lnTo>
                    <a:pt x="188874" y="165100"/>
                  </a:lnTo>
                  <a:lnTo>
                    <a:pt x="187950" y="166716"/>
                  </a:lnTo>
                  <a:lnTo>
                    <a:pt x="187489" y="168102"/>
                  </a:lnTo>
                  <a:lnTo>
                    <a:pt x="187489" y="169949"/>
                  </a:lnTo>
                  <a:lnTo>
                    <a:pt x="187489" y="171565"/>
                  </a:lnTo>
                  <a:lnTo>
                    <a:pt x="187950" y="173182"/>
                  </a:lnTo>
                  <a:lnTo>
                    <a:pt x="188643" y="174567"/>
                  </a:lnTo>
                  <a:lnTo>
                    <a:pt x="189798" y="175953"/>
                  </a:lnTo>
                  <a:lnTo>
                    <a:pt x="191183" y="177107"/>
                  </a:lnTo>
                  <a:lnTo>
                    <a:pt x="192568" y="177800"/>
                  </a:lnTo>
                  <a:lnTo>
                    <a:pt x="194185" y="178262"/>
                  </a:lnTo>
                  <a:lnTo>
                    <a:pt x="195801" y="178493"/>
                  </a:lnTo>
                  <a:lnTo>
                    <a:pt x="197417" y="178493"/>
                  </a:lnTo>
                  <a:lnTo>
                    <a:pt x="199034" y="178031"/>
                  </a:lnTo>
                  <a:lnTo>
                    <a:pt x="200650" y="177338"/>
                  </a:lnTo>
                  <a:lnTo>
                    <a:pt x="202035" y="176184"/>
                  </a:lnTo>
                  <a:lnTo>
                    <a:pt x="203190" y="174798"/>
                  </a:lnTo>
                  <a:lnTo>
                    <a:pt x="203882" y="173413"/>
                  </a:lnTo>
                  <a:lnTo>
                    <a:pt x="204344" y="171796"/>
                  </a:lnTo>
                  <a:lnTo>
                    <a:pt x="204575" y="170180"/>
                  </a:lnTo>
                  <a:lnTo>
                    <a:pt x="204344" y="168564"/>
                  </a:lnTo>
                  <a:lnTo>
                    <a:pt x="203882" y="166947"/>
                  </a:lnTo>
                  <a:lnTo>
                    <a:pt x="203190" y="165331"/>
                  </a:lnTo>
                  <a:lnTo>
                    <a:pt x="202035" y="163945"/>
                  </a:lnTo>
                  <a:close/>
                  <a:moveTo>
                    <a:pt x="188412" y="128847"/>
                  </a:moveTo>
                  <a:lnTo>
                    <a:pt x="187258" y="127693"/>
                  </a:lnTo>
                  <a:lnTo>
                    <a:pt x="185641" y="127000"/>
                  </a:lnTo>
                  <a:lnTo>
                    <a:pt x="184025" y="126538"/>
                  </a:lnTo>
                  <a:lnTo>
                    <a:pt x="182409" y="126307"/>
                  </a:lnTo>
                  <a:lnTo>
                    <a:pt x="180793" y="126538"/>
                  </a:lnTo>
                  <a:lnTo>
                    <a:pt x="179176" y="127000"/>
                  </a:lnTo>
                  <a:lnTo>
                    <a:pt x="177791" y="127693"/>
                  </a:lnTo>
                  <a:lnTo>
                    <a:pt x="176406" y="128847"/>
                  </a:lnTo>
                  <a:lnTo>
                    <a:pt x="175251" y="130002"/>
                  </a:lnTo>
                  <a:lnTo>
                    <a:pt x="174558" y="131618"/>
                  </a:lnTo>
                  <a:lnTo>
                    <a:pt x="173866" y="133235"/>
                  </a:lnTo>
                  <a:lnTo>
                    <a:pt x="173866" y="134851"/>
                  </a:lnTo>
                  <a:lnTo>
                    <a:pt x="173866" y="136467"/>
                  </a:lnTo>
                  <a:lnTo>
                    <a:pt x="174327" y="138084"/>
                  </a:lnTo>
                  <a:lnTo>
                    <a:pt x="175020" y="139469"/>
                  </a:lnTo>
                  <a:lnTo>
                    <a:pt x="176175" y="140855"/>
                  </a:lnTo>
                  <a:lnTo>
                    <a:pt x="177560" y="142009"/>
                  </a:lnTo>
                  <a:lnTo>
                    <a:pt x="178945" y="142702"/>
                  </a:lnTo>
                  <a:lnTo>
                    <a:pt x="180562" y="143395"/>
                  </a:lnTo>
                  <a:lnTo>
                    <a:pt x="182178" y="143395"/>
                  </a:lnTo>
                  <a:lnTo>
                    <a:pt x="183794" y="143395"/>
                  </a:lnTo>
                  <a:lnTo>
                    <a:pt x="185411" y="142933"/>
                  </a:lnTo>
                  <a:lnTo>
                    <a:pt x="187027" y="142240"/>
                  </a:lnTo>
                  <a:lnTo>
                    <a:pt x="188412" y="141085"/>
                  </a:lnTo>
                  <a:lnTo>
                    <a:pt x="189567" y="139700"/>
                  </a:lnTo>
                  <a:lnTo>
                    <a:pt x="190259" y="138315"/>
                  </a:lnTo>
                  <a:lnTo>
                    <a:pt x="190721" y="136698"/>
                  </a:lnTo>
                  <a:lnTo>
                    <a:pt x="190952" y="135082"/>
                  </a:lnTo>
                  <a:lnTo>
                    <a:pt x="190721" y="133465"/>
                  </a:lnTo>
                  <a:lnTo>
                    <a:pt x="190259" y="131849"/>
                  </a:lnTo>
                  <a:lnTo>
                    <a:pt x="189567" y="130233"/>
                  </a:lnTo>
                  <a:lnTo>
                    <a:pt x="188412" y="128847"/>
                  </a:lnTo>
                  <a:close/>
                  <a:moveTo>
                    <a:pt x="198110" y="419793"/>
                  </a:moveTo>
                  <a:lnTo>
                    <a:pt x="196032" y="420255"/>
                  </a:lnTo>
                  <a:lnTo>
                    <a:pt x="194416" y="420947"/>
                  </a:lnTo>
                  <a:lnTo>
                    <a:pt x="192799" y="421871"/>
                  </a:lnTo>
                  <a:lnTo>
                    <a:pt x="191414" y="423256"/>
                  </a:lnTo>
                  <a:lnTo>
                    <a:pt x="190490" y="424642"/>
                  </a:lnTo>
                  <a:lnTo>
                    <a:pt x="189567" y="426489"/>
                  </a:lnTo>
                  <a:lnTo>
                    <a:pt x="189105" y="428336"/>
                  </a:lnTo>
                  <a:lnTo>
                    <a:pt x="189105" y="430184"/>
                  </a:lnTo>
                  <a:lnTo>
                    <a:pt x="189567" y="432031"/>
                  </a:lnTo>
                  <a:lnTo>
                    <a:pt x="190259" y="433878"/>
                  </a:lnTo>
                  <a:lnTo>
                    <a:pt x="191183" y="435495"/>
                  </a:lnTo>
                  <a:lnTo>
                    <a:pt x="192337" y="436880"/>
                  </a:lnTo>
                  <a:lnTo>
                    <a:pt x="193954" y="437804"/>
                  </a:lnTo>
                  <a:lnTo>
                    <a:pt x="195570" y="438727"/>
                  </a:lnTo>
                  <a:lnTo>
                    <a:pt x="197417" y="439189"/>
                  </a:lnTo>
                  <a:lnTo>
                    <a:pt x="199495" y="439189"/>
                  </a:lnTo>
                  <a:lnTo>
                    <a:pt x="201342" y="438727"/>
                  </a:lnTo>
                  <a:lnTo>
                    <a:pt x="203190" y="438035"/>
                  </a:lnTo>
                  <a:lnTo>
                    <a:pt x="204806" y="437111"/>
                  </a:lnTo>
                  <a:lnTo>
                    <a:pt x="205960" y="435725"/>
                  </a:lnTo>
                  <a:lnTo>
                    <a:pt x="207115" y="434340"/>
                  </a:lnTo>
                  <a:lnTo>
                    <a:pt x="207808" y="432724"/>
                  </a:lnTo>
                  <a:lnTo>
                    <a:pt x="208269" y="430876"/>
                  </a:lnTo>
                  <a:lnTo>
                    <a:pt x="208269" y="428798"/>
                  </a:lnTo>
                  <a:lnTo>
                    <a:pt x="208039" y="426951"/>
                  </a:lnTo>
                  <a:lnTo>
                    <a:pt x="207346" y="425104"/>
                  </a:lnTo>
                  <a:lnTo>
                    <a:pt x="206422" y="423487"/>
                  </a:lnTo>
                  <a:lnTo>
                    <a:pt x="205037" y="422102"/>
                  </a:lnTo>
                  <a:lnTo>
                    <a:pt x="203651" y="421178"/>
                  </a:lnTo>
                  <a:lnTo>
                    <a:pt x="201804" y="420485"/>
                  </a:lnTo>
                  <a:lnTo>
                    <a:pt x="199957" y="420024"/>
                  </a:lnTo>
                  <a:lnTo>
                    <a:pt x="198110" y="419793"/>
                  </a:lnTo>
                  <a:close/>
                  <a:moveTo>
                    <a:pt x="90281" y="442422"/>
                  </a:moveTo>
                  <a:lnTo>
                    <a:pt x="85201" y="441267"/>
                  </a:lnTo>
                  <a:lnTo>
                    <a:pt x="80352" y="440344"/>
                  </a:lnTo>
                  <a:lnTo>
                    <a:pt x="76658" y="439882"/>
                  </a:lnTo>
                  <a:lnTo>
                    <a:pt x="74349" y="440805"/>
                  </a:lnTo>
                  <a:lnTo>
                    <a:pt x="71809" y="443576"/>
                  </a:lnTo>
                  <a:lnTo>
                    <a:pt x="69731" y="447964"/>
                  </a:lnTo>
                  <a:lnTo>
                    <a:pt x="69038" y="453275"/>
                  </a:lnTo>
                  <a:lnTo>
                    <a:pt x="69962" y="458124"/>
                  </a:lnTo>
                  <a:lnTo>
                    <a:pt x="72502" y="461587"/>
                  </a:lnTo>
                  <a:lnTo>
                    <a:pt x="77120" y="464358"/>
                  </a:lnTo>
                  <a:lnTo>
                    <a:pt x="84970" y="465051"/>
                  </a:lnTo>
                  <a:lnTo>
                    <a:pt x="87972" y="463896"/>
                  </a:lnTo>
                  <a:lnTo>
                    <a:pt x="91897" y="462049"/>
                  </a:lnTo>
                  <a:lnTo>
                    <a:pt x="95591" y="459740"/>
                  </a:lnTo>
                  <a:lnTo>
                    <a:pt x="99055" y="457200"/>
                  </a:lnTo>
                  <a:lnTo>
                    <a:pt x="102518" y="453967"/>
                  </a:lnTo>
                  <a:lnTo>
                    <a:pt x="105982" y="450273"/>
                  </a:lnTo>
                  <a:lnTo>
                    <a:pt x="107829" y="447733"/>
                  </a:lnTo>
                  <a:lnTo>
                    <a:pt x="105058" y="446578"/>
                  </a:lnTo>
                  <a:lnTo>
                    <a:pt x="99979" y="444962"/>
                  </a:lnTo>
                  <a:lnTo>
                    <a:pt x="95130" y="443576"/>
                  </a:lnTo>
                  <a:lnTo>
                    <a:pt x="90281" y="442422"/>
                  </a:lnTo>
                  <a:close/>
                  <a:moveTo>
                    <a:pt x="151238" y="464589"/>
                  </a:moveTo>
                  <a:lnTo>
                    <a:pt x="155625" y="463665"/>
                  </a:lnTo>
                  <a:lnTo>
                    <a:pt x="163244" y="462280"/>
                  </a:lnTo>
                  <a:lnTo>
                    <a:pt x="171095" y="460895"/>
                  </a:lnTo>
                  <a:lnTo>
                    <a:pt x="178945" y="459509"/>
                  </a:lnTo>
                  <a:lnTo>
                    <a:pt x="187027" y="458355"/>
                  </a:lnTo>
                  <a:lnTo>
                    <a:pt x="195108" y="457200"/>
                  </a:lnTo>
                  <a:lnTo>
                    <a:pt x="203190" y="456276"/>
                  </a:lnTo>
                  <a:lnTo>
                    <a:pt x="211502" y="455584"/>
                  </a:lnTo>
                  <a:lnTo>
                    <a:pt x="219814" y="454891"/>
                  </a:lnTo>
                  <a:lnTo>
                    <a:pt x="228357" y="454198"/>
                  </a:lnTo>
                  <a:lnTo>
                    <a:pt x="236901" y="453736"/>
                  </a:lnTo>
                  <a:lnTo>
                    <a:pt x="243597" y="453505"/>
                  </a:lnTo>
                  <a:lnTo>
                    <a:pt x="241750" y="452120"/>
                  </a:lnTo>
                  <a:lnTo>
                    <a:pt x="237362" y="449118"/>
                  </a:lnTo>
                  <a:lnTo>
                    <a:pt x="232745" y="446116"/>
                  </a:lnTo>
                  <a:lnTo>
                    <a:pt x="228357" y="443115"/>
                  </a:lnTo>
                  <a:lnTo>
                    <a:pt x="227434" y="442653"/>
                  </a:lnTo>
                  <a:lnTo>
                    <a:pt x="223047" y="445655"/>
                  </a:lnTo>
                  <a:lnTo>
                    <a:pt x="214965" y="450042"/>
                  </a:lnTo>
                  <a:lnTo>
                    <a:pt x="206884" y="453044"/>
                  </a:lnTo>
                  <a:lnTo>
                    <a:pt x="198803" y="454429"/>
                  </a:lnTo>
                  <a:lnTo>
                    <a:pt x="190721" y="454198"/>
                  </a:lnTo>
                  <a:lnTo>
                    <a:pt x="182871" y="452582"/>
                  </a:lnTo>
                  <a:lnTo>
                    <a:pt x="175251" y="449580"/>
                  </a:lnTo>
                  <a:lnTo>
                    <a:pt x="171557" y="447502"/>
                  </a:lnTo>
                  <a:lnTo>
                    <a:pt x="169017" y="449580"/>
                  </a:lnTo>
                  <a:lnTo>
                    <a:pt x="163706" y="453736"/>
                  </a:lnTo>
                  <a:lnTo>
                    <a:pt x="158626" y="457893"/>
                  </a:lnTo>
                  <a:lnTo>
                    <a:pt x="154009" y="462049"/>
                  </a:lnTo>
                  <a:lnTo>
                    <a:pt x="151238" y="464589"/>
                  </a:lnTo>
                  <a:close/>
                  <a:moveTo>
                    <a:pt x="224201" y="409402"/>
                  </a:moveTo>
                  <a:lnTo>
                    <a:pt x="218891" y="409864"/>
                  </a:lnTo>
                  <a:lnTo>
                    <a:pt x="222585" y="412635"/>
                  </a:lnTo>
                  <a:lnTo>
                    <a:pt x="226279" y="415867"/>
                  </a:lnTo>
                  <a:lnTo>
                    <a:pt x="229512" y="419100"/>
                  </a:lnTo>
                  <a:lnTo>
                    <a:pt x="229743" y="419562"/>
                  </a:lnTo>
                  <a:lnTo>
                    <a:pt x="232745" y="417715"/>
                  </a:lnTo>
                  <a:lnTo>
                    <a:pt x="237132" y="414944"/>
                  </a:lnTo>
                  <a:lnTo>
                    <a:pt x="241288" y="412404"/>
                  </a:lnTo>
                  <a:lnTo>
                    <a:pt x="244982" y="409864"/>
                  </a:lnTo>
                  <a:lnTo>
                    <a:pt x="246367" y="408709"/>
                  </a:lnTo>
                  <a:lnTo>
                    <a:pt x="244982" y="408709"/>
                  </a:lnTo>
                  <a:lnTo>
                    <a:pt x="238055" y="408709"/>
                  </a:lnTo>
                  <a:lnTo>
                    <a:pt x="231128" y="408940"/>
                  </a:lnTo>
                  <a:lnTo>
                    <a:pt x="224201" y="409402"/>
                  </a:lnTo>
                  <a:close/>
                  <a:moveTo>
                    <a:pt x="156087" y="420716"/>
                  </a:moveTo>
                  <a:lnTo>
                    <a:pt x="160474" y="422564"/>
                  </a:lnTo>
                  <a:lnTo>
                    <a:pt x="165092" y="424411"/>
                  </a:lnTo>
                  <a:lnTo>
                    <a:pt x="168555" y="426027"/>
                  </a:lnTo>
                  <a:lnTo>
                    <a:pt x="168786" y="425335"/>
                  </a:lnTo>
                  <a:lnTo>
                    <a:pt x="171326" y="421640"/>
                  </a:lnTo>
                  <a:lnTo>
                    <a:pt x="174327" y="417945"/>
                  </a:lnTo>
                  <a:lnTo>
                    <a:pt x="177791" y="414482"/>
                  </a:lnTo>
                  <a:lnTo>
                    <a:pt x="172480" y="414944"/>
                  </a:lnTo>
                  <a:lnTo>
                    <a:pt x="165322" y="415636"/>
                  </a:lnTo>
                  <a:lnTo>
                    <a:pt x="158626" y="416560"/>
                  </a:lnTo>
                  <a:lnTo>
                    <a:pt x="151700" y="417484"/>
                  </a:lnTo>
                  <a:lnTo>
                    <a:pt x="150545" y="417715"/>
                  </a:lnTo>
                  <a:lnTo>
                    <a:pt x="151930" y="418638"/>
                  </a:lnTo>
                  <a:lnTo>
                    <a:pt x="156087" y="420716"/>
                  </a:lnTo>
                  <a:close/>
                  <a:moveTo>
                    <a:pt x="142695" y="446809"/>
                  </a:moveTo>
                  <a:lnTo>
                    <a:pt x="147774" y="441960"/>
                  </a:lnTo>
                  <a:lnTo>
                    <a:pt x="151238" y="438496"/>
                  </a:lnTo>
                  <a:lnTo>
                    <a:pt x="148005" y="437111"/>
                  </a:lnTo>
                  <a:lnTo>
                    <a:pt x="142233" y="434571"/>
                  </a:lnTo>
                  <a:lnTo>
                    <a:pt x="136460" y="432031"/>
                  </a:lnTo>
                  <a:lnTo>
                    <a:pt x="130688" y="429491"/>
                  </a:lnTo>
                  <a:lnTo>
                    <a:pt x="124915" y="426951"/>
                  </a:lnTo>
                  <a:lnTo>
                    <a:pt x="119143" y="424411"/>
                  </a:lnTo>
                  <a:lnTo>
                    <a:pt x="115218" y="422795"/>
                  </a:lnTo>
                  <a:lnTo>
                    <a:pt x="112678" y="423256"/>
                  </a:lnTo>
                  <a:lnTo>
                    <a:pt x="108522" y="424411"/>
                  </a:lnTo>
                  <a:lnTo>
                    <a:pt x="104827" y="425565"/>
                  </a:lnTo>
                  <a:lnTo>
                    <a:pt x="102288" y="426720"/>
                  </a:lnTo>
                  <a:lnTo>
                    <a:pt x="106675" y="428567"/>
                  </a:lnTo>
                  <a:lnTo>
                    <a:pt x="111754" y="430645"/>
                  </a:lnTo>
                  <a:lnTo>
                    <a:pt x="116834" y="432724"/>
                  </a:lnTo>
                  <a:lnTo>
                    <a:pt x="121914" y="435033"/>
                  </a:lnTo>
                  <a:lnTo>
                    <a:pt x="127224" y="437111"/>
                  </a:lnTo>
                  <a:lnTo>
                    <a:pt x="141309" y="443115"/>
                  </a:lnTo>
                  <a:lnTo>
                    <a:pt x="127917" y="454660"/>
                  </a:lnTo>
                  <a:lnTo>
                    <a:pt x="120990" y="459971"/>
                  </a:lnTo>
                  <a:lnTo>
                    <a:pt x="114063" y="465282"/>
                  </a:lnTo>
                  <a:lnTo>
                    <a:pt x="107367" y="470362"/>
                  </a:lnTo>
                  <a:lnTo>
                    <a:pt x="101595" y="475211"/>
                  </a:lnTo>
                  <a:lnTo>
                    <a:pt x="100209" y="476596"/>
                  </a:lnTo>
                  <a:lnTo>
                    <a:pt x="102980" y="475904"/>
                  </a:lnTo>
                  <a:lnTo>
                    <a:pt x="107367" y="474749"/>
                  </a:lnTo>
                  <a:lnTo>
                    <a:pt x="118450" y="471747"/>
                  </a:lnTo>
                  <a:lnTo>
                    <a:pt x="122376" y="467591"/>
                  </a:lnTo>
                  <a:lnTo>
                    <a:pt x="127455" y="462280"/>
                  </a:lnTo>
                  <a:lnTo>
                    <a:pt x="132535" y="456969"/>
                  </a:lnTo>
                  <a:lnTo>
                    <a:pt x="137615" y="451889"/>
                  </a:lnTo>
                  <a:lnTo>
                    <a:pt x="142695" y="446809"/>
                  </a:lnTo>
                  <a:close/>
                  <a:moveTo>
                    <a:pt x="246829" y="431338"/>
                  </a:moveTo>
                  <a:lnTo>
                    <a:pt x="289083" y="452351"/>
                  </a:lnTo>
                  <a:lnTo>
                    <a:pt x="299012" y="452120"/>
                  </a:lnTo>
                  <a:lnTo>
                    <a:pt x="255372" y="432955"/>
                  </a:lnTo>
                  <a:lnTo>
                    <a:pt x="289545" y="405015"/>
                  </a:lnTo>
                  <a:lnTo>
                    <a:pt x="285851" y="405015"/>
                  </a:lnTo>
                  <a:lnTo>
                    <a:pt x="246829" y="431338"/>
                  </a:lnTo>
                  <a:close/>
                  <a:moveTo>
                    <a:pt x="168786" y="307802"/>
                  </a:moveTo>
                  <a:lnTo>
                    <a:pt x="169710" y="309649"/>
                  </a:lnTo>
                  <a:lnTo>
                    <a:pt x="170633" y="311265"/>
                  </a:lnTo>
                  <a:lnTo>
                    <a:pt x="172019" y="312420"/>
                  </a:lnTo>
                  <a:lnTo>
                    <a:pt x="173635" y="313344"/>
                  </a:lnTo>
                  <a:lnTo>
                    <a:pt x="175251" y="314036"/>
                  </a:lnTo>
                  <a:lnTo>
                    <a:pt x="176867" y="314267"/>
                  </a:lnTo>
                  <a:lnTo>
                    <a:pt x="178484" y="314267"/>
                  </a:lnTo>
                  <a:lnTo>
                    <a:pt x="180331" y="313805"/>
                  </a:lnTo>
                  <a:lnTo>
                    <a:pt x="181716" y="313113"/>
                  </a:lnTo>
                  <a:lnTo>
                    <a:pt x="183102" y="311958"/>
                  </a:lnTo>
                  <a:lnTo>
                    <a:pt x="184256" y="310804"/>
                  </a:lnTo>
                  <a:lnTo>
                    <a:pt x="185180" y="309187"/>
                  </a:lnTo>
                  <a:lnTo>
                    <a:pt x="185641" y="307571"/>
                  </a:lnTo>
                  <a:lnTo>
                    <a:pt x="185872" y="305724"/>
                  </a:lnTo>
                  <a:lnTo>
                    <a:pt x="185872" y="303876"/>
                  </a:lnTo>
                  <a:lnTo>
                    <a:pt x="185411" y="302029"/>
                  </a:lnTo>
                  <a:lnTo>
                    <a:pt x="184487" y="300182"/>
                  </a:lnTo>
                  <a:lnTo>
                    <a:pt x="183332" y="298565"/>
                  </a:lnTo>
                  <a:lnTo>
                    <a:pt x="182178" y="297411"/>
                  </a:lnTo>
                  <a:lnTo>
                    <a:pt x="180562" y="296487"/>
                  </a:lnTo>
                  <a:lnTo>
                    <a:pt x="178945" y="295795"/>
                  </a:lnTo>
                  <a:lnTo>
                    <a:pt x="177329" y="295564"/>
                  </a:lnTo>
                  <a:lnTo>
                    <a:pt x="175482" y="295564"/>
                  </a:lnTo>
                  <a:lnTo>
                    <a:pt x="173866" y="296025"/>
                  </a:lnTo>
                  <a:lnTo>
                    <a:pt x="172249" y="296718"/>
                  </a:lnTo>
                  <a:lnTo>
                    <a:pt x="170864" y="297873"/>
                  </a:lnTo>
                  <a:lnTo>
                    <a:pt x="169940" y="299027"/>
                  </a:lnTo>
                  <a:lnTo>
                    <a:pt x="169017" y="300644"/>
                  </a:lnTo>
                  <a:lnTo>
                    <a:pt x="168555" y="302260"/>
                  </a:lnTo>
                  <a:lnTo>
                    <a:pt x="168093" y="304107"/>
                  </a:lnTo>
                  <a:lnTo>
                    <a:pt x="168324" y="305955"/>
                  </a:lnTo>
                  <a:lnTo>
                    <a:pt x="168786" y="307802"/>
                  </a:lnTo>
                  <a:close/>
                  <a:moveTo>
                    <a:pt x="54954" y="326505"/>
                  </a:moveTo>
                  <a:lnTo>
                    <a:pt x="53568" y="324889"/>
                  </a:lnTo>
                  <a:lnTo>
                    <a:pt x="52183" y="323273"/>
                  </a:lnTo>
                  <a:lnTo>
                    <a:pt x="50567" y="322349"/>
                  </a:lnTo>
                  <a:lnTo>
                    <a:pt x="48950" y="321425"/>
                  </a:lnTo>
                  <a:lnTo>
                    <a:pt x="47565" y="321195"/>
                  </a:lnTo>
                  <a:lnTo>
                    <a:pt x="46179" y="321195"/>
                  </a:lnTo>
                  <a:lnTo>
                    <a:pt x="45256" y="321195"/>
                  </a:lnTo>
                  <a:lnTo>
                    <a:pt x="44332" y="321656"/>
                  </a:lnTo>
                  <a:lnTo>
                    <a:pt x="43409" y="322349"/>
                  </a:lnTo>
                  <a:lnTo>
                    <a:pt x="42947" y="323273"/>
                  </a:lnTo>
                  <a:lnTo>
                    <a:pt x="42485" y="324427"/>
                  </a:lnTo>
                  <a:lnTo>
                    <a:pt x="42023" y="325813"/>
                  </a:lnTo>
                  <a:lnTo>
                    <a:pt x="42023" y="327660"/>
                  </a:lnTo>
                  <a:lnTo>
                    <a:pt x="42485" y="329507"/>
                  </a:lnTo>
                  <a:lnTo>
                    <a:pt x="43178" y="331585"/>
                  </a:lnTo>
                  <a:lnTo>
                    <a:pt x="44101" y="333433"/>
                  </a:lnTo>
                  <a:lnTo>
                    <a:pt x="45487" y="335280"/>
                  </a:lnTo>
                  <a:lnTo>
                    <a:pt x="47103" y="336896"/>
                  </a:lnTo>
                  <a:lnTo>
                    <a:pt x="48719" y="337820"/>
                  </a:lnTo>
                  <a:lnTo>
                    <a:pt x="50105" y="338744"/>
                  </a:lnTo>
                  <a:lnTo>
                    <a:pt x="51721" y="338975"/>
                  </a:lnTo>
                  <a:lnTo>
                    <a:pt x="52875" y="338975"/>
                  </a:lnTo>
                  <a:lnTo>
                    <a:pt x="54030" y="338744"/>
                  </a:lnTo>
                  <a:lnTo>
                    <a:pt x="54954" y="338513"/>
                  </a:lnTo>
                  <a:lnTo>
                    <a:pt x="55646" y="337820"/>
                  </a:lnTo>
                  <a:lnTo>
                    <a:pt x="56339" y="336896"/>
                  </a:lnTo>
                  <a:lnTo>
                    <a:pt x="56801" y="335742"/>
                  </a:lnTo>
                  <a:lnTo>
                    <a:pt x="57032" y="334356"/>
                  </a:lnTo>
                  <a:lnTo>
                    <a:pt x="57032" y="332509"/>
                  </a:lnTo>
                  <a:lnTo>
                    <a:pt x="56801" y="330662"/>
                  </a:lnTo>
                  <a:lnTo>
                    <a:pt x="56108" y="328584"/>
                  </a:lnTo>
                  <a:lnTo>
                    <a:pt x="54954" y="326505"/>
                  </a:lnTo>
                  <a:close/>
                  <a:moveTo>
                    <a:pt x="92128" y="300875"/>
                  </a:moveTo>
                  <a:lnTo>
                    <a:pt x="89819" y="299027"/>
                  </a:lnTo>
                  <a:lnTo>
                    <a:pt x="86817" y="297642"/>
                  </a:lnTo>
                  <a:lnTo>
                    <a:pt x="83585" y="297180"/>
                  </a:lnTo>
                  <a:lnTo>
                    <a:pt x="79660" y="297642"/>
                  </a:lnTo>
                  <a:lnTo>
                    <a:pt x="75273" y="299258"/>
                  </a:lnTo>
                  <a:lnTo>
                    <a:pt x="70885" y="301798"/>
                  </a:lnTo>
                  <a:lnTo>
                    <a:pt x="69731" y="303184"/>
                  </a:lnTo>
                  <a:lnTo>
                    <a:pt x="68346" y="304800"/>
                  </a:lnTo>
                  <a:lnTo>
                    <a:pt x="67422" y="306185"/>
                  </a:lnTo>
                  <a:lnTo>
                    <a:pt x="66960" y="307340"/>
                  </a:lnTo>
                  <a:lnTo>
                    <a:pt x="66960" y="308033"/>
                  </a:lnTo>
                  <a:lnTo>
                    <a:pt x="66960" y="308956"/>
                  </a:lnTo>
                  <a:lnTo>
                    <a:pt x="67422" y="310111"/>
                  </a:lnTo>
                  <a:lnTo>
                    <a:pt x="67653" y="310342"/>
                  </a:lnTo>
                  <a:lnTo>
                    <a:pt x="68807" y="310573"/>
                  </a:lnTo>
                  <a:lnTo>
                    <a:pt x="71809" y="311035"/>
                  </a:lnTo>
                  <a:lnTo>
                    <a:pt x="74580" y="311265"/>
                  </a:lnTo>
                  <a:lnTo>
                    <a:pt x="76889" y="311265"/>
                  </a:lnTo>
                  <a:lnTo>
                    <a:pt x="79198" y="310804"/>
                  </a:lnTo>
                  <a:lnTo>
                    <a:pt x="81276" y="310111"/>
                  </a:lnTo>
                  <a:lnTo>
                    <a:pt x="83123" y="308956"/>
                  </a:lnTo>
                  <a:lnTo>
                    <a:pt x="92128" y="300875"/>
                  </a:lnTo>
                  <a:close/>
                  <a:moveTo>
                    <a:pt x="96284" y="312651"/>
                  </a:moveTo>
                  <a:lnTo>
                    <a:pt x="92821" y="316807"/>
                  </a:lnTo>
                  <a:lnTo>
                    <a:pt x="91204" y="318655"/>
                  </a:lnTo>
                  <a:lnTo>
                    <a:pt x="89357" y="320271"/>
                  </a:lnTo>
                  <a:lnTo>
                    <a:pt x="87279" y="322118"/>
                  </a:lnTo>
                  <a:lnTo>
                    <a:pt x="84970" y="323965"/>
                  </a:lnTo>
                  <a:lnTo>
                    <a:pt x="82199" y="325582"/>
                  </a:lnTo>
                  <a:lnTo>
                    <a:pt x="78967" y="327198"/>
                  </a:lnTo>
                  <a:lnTo>
                    <a:pt x="77120" y="328122"/>
                  </a:lnTo>
                  <a:lnTo>
                    <a:pt x="77120" y="328122"/>
                  </a:lnTo>
                  <a:lnTo>
                    <a:pt x="79429" y="328584"/>
                  </a:lnTo>
                  <a:lnTo>
                    <a:pt x="84508" y="328353"/>
                  </a:lnTo>
                  <a:lnTo>
                    <a:pt x="89126" y="327198"/>
                  </a:lnTo>
                  <a:lnTo>
                    <a:pt x="92590" y="325351"/>
                  </a:lnTo>
                  <a:lnTo>
                    <a:pt x="95130" y="323042"/>
                  </a:lnTo>
                  <a:lnTo>
                    <a:pt x="96515" y="320040"/>
                  </a:lnTo>
                  <a:lnTo>
                    <a:pt x="96977" y="315653"/>
                  </a:lnTo>
                  <a:lnTo>
                    <a:pt x="96284" y="312651"/>
                  </a:lnTo>
                  <a:close/>
                  <a:moveTo>
                    <a:pt x="44794" y="300413"/>
                  </a:moveTo>
                  <a:lnTo>
                    <a:pt x="43640" y="297180"/>
                  </a:lnTo>
                  <a:lnTo>
                    <a:pt x="42485" y="294409"/>
                  </a:lnTo>
                  <a:lnTo>
                    <a:pt x="40869" y="292100"/>
                  </a:lnTo>
                  <a:lnTo>
                    <a:pt x="39022" y="290022"/>
                  </a:lnTo>
                  <a:lnTo>
                    <a:pt x="36944" y="288175"/>
                  </a:lnTo>
                  <a:lnTo>
                    <a:pt x="34635" y="286327"/>
                  </a:lnTo>
                  <a:lnTo>
                    <a:pt x="29786" y="283556"/>
                  </a:lnTo>
                  <a:lnTo>
                    <a:pt x="25861" y="282402"/>
                  </a:lnTo>
                  <a:lnTo>
                    <a:pt x="22628" y="282402"/>
                  </a:lnTo>
                  <a:lnTo>
                    <a:pt x="20550" y="283095"/>
                  </a:lnTo>
                  <a:lnTo>
                    <a:pt x="19164" y="284249"/>
                  </a:lnTo>
                  <a:lnTo>
                    <a:pt x="18241" y="285635"/>
                  </a:lnTo>
                  <a:lnTo>
                    <a:pt x="18010" y="287713"/>
                  </a:lnTo>
                  <a:lnTo>
                    <a:pt x="18472" y="291176"/>
                  </a:lnTo>
                  <a:lnTo>
                    <a:pt x="19164" y="293716"/>
                  </a:lnTo>
                  <a:lnTo>
                    <a:pt x="19857" y="295795"/>
                  </a:lnTo>
                  <a:lnTo>
                    <a:pt x="21012" y="297873"/>
                  </a:lnTo>
                  <a:lnTo>
                    <a:pt x="22397" y="299951"/>
                  </a:lnTo>
                  <a:lnTo>
                    <a:pt x="24475" y="301798"/>
                  </a:lnTo>
                  <a:lnTo>
                    <a:pt x="27015" y="303876"/>
                  </a:lnTo>
                  <a:lnTo>
                    <a:pt x="30709" y="305955"/>
                  </a:lnTo>
                  <a:lnTo>
                    <a:pt x="32557" y="306647"/>
                  </a:lnTo>
                  <a:lnTo>
                    <a:pt x="34865" y="305031"/>
                  </a:lnTo>
                  <a:lnTo>
                    <a:pt x="37867" y="303415"/>
                  </a:lnTo>
                  <a:lnTo>
                    <a:pt x="41100" y="302491"/>
                  </a:lnTo>
                  <a:lnTo>
                    <a:pt x="44332" y="301798"/>
                  </a:lnTo>
                  <a:lnTo>
                    <a:pt x="45025" y="301798"/>
                  </a:lnTo>
                  <a:lnTo>
                    <a:pt x="44794" y="300413"/>
                  </a:lnTo>
                  <a:close/>
                  <a:moveTo>
                    <a:pt x="204113" y="369224"/>
                  </a:moveTo>
                  <a:lnTo>
                    <a:pt x="205268" y="369224"/>
                  </a:lnTo>
                  <a:lnTo>
                    <a:pt x="204575" y="368762"/>
                  </a:lnTo>
                  <a:lnTo>
                    <a:pt x="192107" y="361373"/>
                  </a:lnTo>
                  <a:lnTo>
                    <a:pt x="190490" y="363451"/>
                  </a:lnTo>
                  <a:lnTo>
                    <a:pt x="187489" y="366684"/>
                  </a:lnTo>
                  <a:lnTo>
                    <a:pt x="184487" y="369916"/>
                  </a:lnTo>
                  <a:lnTo>
                    <a:pt x="183563" y="370840"/>
                  </a:lnTo>
                  <a:lnTo>
                    <a:pt x="189567" y="370378"/>
                  </a:lnTo>
                  <a:lnTo>
                    <a:pt x="196725" y="369916"/>
                  </a:lnTo>
                  <a:lnTo>
                    <a:pt x="204113" y="369224"/>
                  </a:lnTo>
                  <a:close/>
                  <a:moveTo>
                    <a:pt x="76889" y="375458"/>
                  </a:moveTo>
                  <a:lnTo>
                    <a:pt x="71578" y="373611"/>
                  </a:lnTo>
                  <a:lnTo>
                    <a:pt x="66268" y="372225"/>
                  </a:lnTo>
                  <a:lnTo>
                    <a:pt x="66268" y="372225"/>
                  </a:lnTo>
                  <a:lnTo>
                    <a:pt x="66268" y="372225"/>
                  </a:lnTo>
                  <a:lnTo>
                    <a:pt x="66729" y="374073"/>
                  </a:lnTo>
                  <a:lnTo>
                    <a:pt x="67653" y="376844"/>
                  </a:lnTo>
                  <a:lnTo>
                    <a:pt x="69731" y="380076"/>
                  </a:lnTo>
                  <a:lnTo>
                    <a:pt x="72964" y="384464"/>
                  </a:lnTo>
                  <a:lnTo>
                    <a:pt x="74580" y="386542"/>
                  </a:lnTo>
                  <a:lnTo>
                    <a:pt x="78043" y="385156"/>
                  </a:lnTo>
                  <a:lnTo>
                    <a:pt x="82199" y="383771"/>
                  </a:lnTo>
                  <a:lnTo>
                    <a:pt x="86817" y="382616"/>
                  </a:lnTo>
                  <a:lnTo>
                    <a:pt x="90512" y="381924"/>
                  </a:lnTo>
                  <a:lnTo>
                    <a:pt x="87510" y="380307"/>
                  </a:lnTo>
                  <a:lnTo>
                    <a:pt x="82199" y="377536"/>
                  </a:lnTo>
                  <a:lnTo>
                    <a:pt x="76889" y="375458"/>
                  </a:lnTo>
                  <a:close/>
                  <a:moveTo>
                    <a:pt x="61650" y="274089"/>
                  </a:moveTo>
                  <a:lnTo>
                    <a:pt x="59341" y="210589"/>
                  </a:lnTo>
                  <a:lnTo>
                    <a:pt x="59341" y="204124"/>
                  </a:lnTo>
                  <a:lnTo>
                    <a:pt x="59572" y="197658"/>
                  </a:lnTo>
                  <a:lnTo>
                    <a:pt x="60033" y="190962"/>
                  </a:lnTo>
                  <a:lnTo>
                    <a:pt x="60726" y="185882"/>
                  </a:lnTo>
                  <a:lnTo>
                    <a:pt x="59110" y="187960"/>
                  </a:lnTo>
                  <a:lnTo>
                    <a:pt x="55877" y="192578"/>
                  </a:lnTo>
                  <a:lnTo>
                    <a:pt x="53106" y="197427"/>
                  </a:lnTo>
                  <a:lnTo>
                    <a:pt x="50797" y="202738"/>
                  </a:lnTo>
                  <a:lnTo>
                    <a:pt x="49181" y="208280"/>
                  </a:lnTo>
                  <a:lnTo>
                    <a:pt x="47796" y="214053"/>
                  </a:lnTo>
                  <a:lnTo>
                    <a:pt x="47103" y="220287"/>
                  </a:lnTo>
                  <a:lnTo>
                    <a:pt x="46872" y="226984"/>
                  </a:lnTo>
                  <a:lnTo>
                    <a:pt x="47334" y="234142"/>
                  </a:lnTo>
                  <a:lnTo>
                    <a:pt x="48258" y="241531"/>
                  </a:lnTo>
                  <a:lnTo>
                    <a:pt x="50105" y="249613"/>
                  </a:lnTo>
                  <a:lnTo>
                    <a:pt x="52414" y="258156"/>
                  </a:lnTo>
                  <a:lnTo>
                    <a:pt x="55415" y="266469"/>
                  </a:lnTo>
                  <a:lnTo>
                    <a:pt x="58186" y="270625"/>
                  </a:lnTo>
                  <a:lnTo>
                    <a:pt x="61419" y="273858"/>
                  </a:lnTo>
                  <a:lnTo>
                    <a:pt x="61650" y="274089"/>
                  </a:lnTo>
                  <a:close/>
                  <a:moveTo>
                    <a:pt x="65575" y="276860"/>
                  </a:moveTo>
                  <a:lnTo>
                    <a:pt x="67191" y="278015"/>
                  </a:lnTo>
                  <a:lnTo>
                    <a:pt x="70193" y="278938"/>
                  </a:lnTo>
                  <a:lnTo>
                    <a:pt x="73194" y="279169"/>
                  </a:lnTo>
                  <a:lnTo>
                    <a:pt x="76427" y="279169"/>
                  </a:lnTo>
                  <a:lnTo>
                    <a:pt x="81045" y="278245"/>
                  </a:lnTo>
                  <a:lnTo>
                    <a:pt x="88434" y="278707"/>
                  </a:lnTo>
                  <a:lnTo>
                    <a:pt x="96977" y="281016"/>
                  </a:lnTo>
                  <a:lnTo>
                    <a:pt x="105289" y="285404"/>
                  </a:lnTo>
                  <a:lnTo>
                    <a:pt x="112909" y="292100"/>
                  </a:lnTo>
                  <a:lnTo>
                    <a:pt x="117989" y="301567"/>
                  </a:lnTo>
                  <a:lnTo>
                    <a:pt x="119605" y="313575"/>
                  </a:lnTo>
                  <a:lnTo>
                    <a:pt x="116372" y="327198"/>
                  </a:lnTo>
                  <a:lnTo>
                    <a:pt x="108060" y="342669"/>
                  </a:lnTo>
                  <a:lnTo>
                    <a:pt x="105520" y="345440"/>
                  </a:lnTo>
                  <a:lnTo>
                    <a:pt x="105289" y="345902"/>
                  </a:lnTo>
                  <a:lnTo>
                    <a:pt x="106444" y="347287"/>
                  </a:lnTo>
                  <a:lnTo>
                    <a:pt x="110138" y="349596"/>
                  </a:lnTo>
                  <a:lnTo>
                    <a:pt x="116603" y="352598"/>
                  </a:lnTo>
                  <a:lnTo>
                    <a:pt x="126301" y="355600"/>
                  </a:lnTo>
                  <a:lnTo>
                    <a:pt x="135999" y="357909"/>
                  </a:lnTo>
                  <a:lnTo>
                    <a:pt x="138769" y="355831"/>
                  </a:lnTo>
                  <a:lnTo>
                    <a:pt x="143387" y="351905"/>
                  </a:lnTo>
                  <a:lnTo>
                    <a:pt x="147313" y="347980"/>
                  </a:lnTo>
                  <a:lnTo>
                    <a:pt x="150776" y="344055"/>
                  </a:lnTo>
                  <a:lnTo>
                    <a:pt x="153778" y="340360"/>
                  </a:lnTo>
                  <a:lnTo>
                    <a:pt x="156318" y="336665"/>
                  </a:lnTo>
                  <a:lnTo>
                    <a:pt x="158396" y="332971"/>
                  </a:lnTo>
                  <a:lnTo>
                    <a:pt x="158857" y="332047"/>
                  </a:lnTo>
                  <a:lnTo>
                    <a:pt x="154239" y="325582"/>
                  </a:lnTo>
                  <a:lnTo>
                    <a:pt x="151007" y="314729"/>
                  </a:lnTo>
                  <a:lnTo>
                    <a:pt x="151469" y="304107"/>
                  </a:lnTo>
                  <a:lnTo>
                    <a:pt x="154701" y="294640"/>
                  </a:lnTo>
                  <a:lnTo>
                    <a:pt x="160474" y="286558"/>
                  </a:lnTo>
                  <a:lnTo>
                    <a:pt x="167862" y="280324"/>
                  </a:lnTo>
                  <a:lnTo>
                    <a:pt x="176636" y="276629"/>
                  </a:lnTo>
                  <a:lnTo>
                    <a:pt x="176867" y="276629"/>
                  </a:lnTo>
                  <a:lnTo>
                    <a:pt x="176175" y="274782"/>
                  </a:lnTo>
                  <a:lnTo>
                    <a:pt x="169710" y="256078"/>
                  </a:lnTo>
                  <a:lnTo>
                    <a:pt x="166246" y="246842"/>
                  </a:lnTo>
                  <a:lnTo>
                    <a:pt x="163014" y="237375"/>
                  </a:lnTo>
                  <a:lnTo>
                    <a:pt x="159781" y="228138"/>
                  </a:lnTo>
                  <a:lnTo>
                    <a:pt x="156318" y="218671"/>
                  </a:lnTo>
                  <a:lnTo>
                    <a:pt x="153085" y="209435"/>
                  </a:lnTo>
                  <a:lnTo>
                    <a:pt x="149621" y="200198"/>
                  </a:lnTo>
                  <a:lnTo>
                    <a:pt x="143156" y="181495"/>
                  </a:lnTo>
                  <a:lnTo>
                    <a:pt x="139693" y="172027"/>
                  </a:lnTo>
                  <a:lnTo>
                    <a:pt x="136460" y="162791"/>
                  </a:lnTo>
                  <a:lnTo>
                    <a:pt x="133228" y="153324"/>
                  </a:lnTo>
                  <a:lnTo>
                    <a:pt x="129764" y="144087"/>
                  </a:lnTo>
                  <a:lnTo>
                    <a:pt x="127455" y="137622"/>
                  </a:lnTo>
                  <a:lnTo>
                    <a:pt x="121452" y="135544"/>
                  </a:lnTo>
                  <a:lnTo>
                    <a:pt x="112909" y="133465"/>
                  </a:lnTo>
                  <a:lnTo>
                    <a:pt x="104366" y="131618"/>
                  </a:lnTo>
                  <a:lnTo>
                    <a:pt x="96053" y="130695"/>
                  </a:lnTo>
                  <a:lnTo>
                    <a:pt x="88203" y="130233"/>
                  </a:lnTo>
                  <a:lnTo>
                    <a:pt x="80352" y="130233"/>
                  </a:lnTo>
                  <a:lnTo>
                    <a:pt x="72733" y="131156"/>
                  </a:lnTo>
                  <a:lnTo>
                    <a:pt x="65344" y="132542"/>
                  </a:lnTo>
                  <a:lnTo>
                    <a:pt x="57955" y="134851"/>
                  </a:lnTo>
                  <a:lnTo>
                    <a:pt x="51028" y="137622"/>
                  </a:lnTo>
                  <a:lnTo>
                    <a:pt x="44101" y="141316"/>
                  </a:lnTo>
                  <a:lnTo>
                    <a:pt x="37405" y="145704"/>
                  </a:lnTo>
                  <a:lnTo>
                    <a:pt x="30940" y="151015"/>
                  </a:lnTo>
                  <a:lnTo>
                    <a:pt x="24475" y="157249"/>
                  </a:lnTo>
                  <a:lnTo>
                    <a:pt x="18241" y="164176"/>
                  </a:lnTo>
                  <a:lnTo>
                    <a:pt x="12468" y="172027"/>
                  </a:lnTo>
                  <a:lnTo>
                    <a:pt x="9929" y="176415"/>
                  </a:lnTo>
                  <a:lnTo>
                    <a:pt x="7620" y="181033"/>
                  </a:lnTo>
                  <a:lnTo>
                    <a:pt x="5542" y="185651"/>
                  </a:lnTo>
                  <a:lnTo>
                    <a:pt x="3925" y="190500"/>
                  </a:lnTo>
                  <a:lnTo>
                    <a:pt x="2540" y="195349"/>
                  </a:lnTo>
                  <a:lnTo>
                    <a:pt x="1616" y="200198"/>
                  </a:lnTo>
                  <a:lnTo>
                    <a:pt x="924" y="205278"/>
                  </a:lnTo>
                  <a:lnTo>
                    <a:pt x="231" y="210358"/>
                  </a:lnTo>
                  <a:lnTo>
                    <a:pt x="0" y="215669"/>
                  </a:lnTo>
                  <a:lnTo>
                    <a:pt x="0" y="220980"/>
                  </a:lnTo>
                  <a:lnTo>
                    <a:pt x="231" y="226522"/>
                  </a:lnTo>
                  <a:lnTo>
                    <a:pt x="462" y="232064"/>
                  </a:lnTo>
                  <a:lnTo>
                    <a:pt x="1154" y="237605"/>
                  </a:lnTo>
                  <a:lnTo>
                    <a:pt x="1847" y="243147"/>
                  </a:lnTo>
                  <a:lnTo>
                    <a:pt x="2540" y="248920"/>
                  </a:lnTo>
                  <a:lnTo>
                    <a:pt x="3233" y="252615"/>
                  </a:lnTo>
                  <a:lnTo>
                    <a:pt x="5772" y="254924"/>
                  </a:lnTo>
                  <a:lnTo>
                    <a:pt x="9467" y="257464"/>
                  </a:lnTo>
                  <a:lnTo>
                    <a:pt x="13392" y="259311"/>
                  </a:lnTo>
                  <a:lnTo>
                    <a:pt x="17086" y="260235"/>
                  </a:lnTo>
                  <a:lnTo>
                    <a:pt x="21012" y="260696"/>
                  </a:lnTo>
                  <a:lnTo>
                    <a:pt x="25168" y="260696"/>
                  </a:lnTo>
                  <a:lnTo>
                    <a:pt x="29093" y="260235"/>
                  </a:lnTo>
                  <a:lnTo>
                    <a:pt x="28400" y="252384"/>
                  </a:lnTo>
                  <a:lnTo>
                    <a:pt x="27939" y="240145"/>
                  </a:lnTo>
                  <a:lnTo>
                    <a:pt x="27939" y="228600"/>
                  </a:lnTo>
                  <a:lnTo>
                    <a:pt x="28631" y="217978"/>
                  </a:lnTo>
                  <a:lnTo>
                    <a:pt x="30248" y="208049"/>
                  </a:lnTo>
                  <a:lnTo>
                    <a:pt x="32326" y="198582"/>
                  </a:lnTo>
                  <a:lnTo>
                    <a:pt x="35096" y="190038"/>
                  </a:lnTo>
                  <a:lnTo>
                    <a:pt x="38560" y="182187"/>
                  </a:lnTo>
                  <a:lnTo>
                    <a:pt x="42716" y="175029"/>
                  </a:lnTo>
                  <a:lnTo>
                    <a:pt x="47334" y="168333"/>
                  </a:lnTo>
                  <a:lnTo>
                    <a:pt x="52645" y="162560"/>
                  </a:lnTo>
                  <a:lnTo>
                    <a:pt x="58417" y="157249"/>
                  </a:lnTo>
                  <a:lnTo>
                    <a:pt x="64651" y="152631"/>
                  </a:lnTo>
                  <a:lnTo>
                    <a:pt x="71347" y="148705"/>
                  </a:lnTo>
                  <a:lnTo>
                    <a:pt x="78736" y="145473"/>
                  </a:lnTo>
                  <a:lnTo>
                    <a:pt x="100440" y="137391"/>
                  </a:lnTo>
                  <a:lnTo>
                    <a:pt x="91435" y="155402"/>
                  </a:lnTo>
                  <a:lnTo>
                    <a:pt x="89357" y="159558"/>
                  </a:lnTo>
                  <a:lnTo>
                    <a:pt x="87279" y="163945"/>
                  </a:lnTo>
                  <a:lnTo>
                    <a:pt x="85432" y="168102"/>
                  </a:lnTo>
                  <a:lnTo>
                    <a:pt x="83585" y="172258"/>
                  </a:lnTo>
                  <a:lnTo>
                    <a:pt x="81969" y="176415"/>
                  </a:lnTo>
                  <a:lnTo>
                    <a:pt x="80352" y="180571"/>
                  </a:lnTo>
                  <a:lnTo>
                    <a:pt x="78967" y="184496"/>
                  </a:lnTo>
                  <a:lnTo>
                    <a:pt x="77582" y="188653"/>
                  </a:lnTo>
                  <a:lnTo>
                    <a:pt x="76196" y="192809"/>
                  </a:lnTo>
                  <a:lnTo>
                    <a:pt x="75273" y="196965"/>
                  </a:lnTo>
                  <a:lnTo>
                    <a:pt x="74118" y="200891"/>
                  </a:lnTo>
                  <a:lnTo>
                    <a:pt x="73425" y="205047"/>
                  </a:lnTo>
                  <a:lnTo>
                    <a:pt x="72733" y="209204"/>
                  </a:lnTo>
                  <a:lnTo>
                    <a:pt x="72040" y="213129"/>
                  </a:lnTo>
                  <a:lnTo>
                    <a:pt x="65575" y="276860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8EA8BD3-DC53-4922-9941-FC66612BA4E6}"/>
                </a:ext>
              </a:extLst>
            </p:cNvPr>
            <p:cNvSpPr/>
            <p:nvPr/>
          </p:nvSpPr>
          <p:spPr>
            <a:xfrm>
              <a:off x="5887499" y="3035530"/>
              <a:ext cx="489733" cy="907472"/>
            </a:xfrm>
            <a:custGeom>
              <a:avLst/>
              <a:gdLst>
                <a:gd name="connsiteX0" fmla="*/ 225818 w 489733"/>
                <a:gd name="connsiteY0" fmla="*/ 856904 h 907472"/>
                <a:gd name="connsiteX1" fmla="*/ 225818 w 489733"/>
                <a:gd name="connsiteY1" fmla="*/ 856211 h 907472"/>
                <a:gd name="connsiteX2" fmla="*/ 225125 w 489733"/>
                <a:gd name="connsiteY2" fmla="*/ 854825 h 907472"/>
                <a:gd name="connsiteX3" fmla="*/ 225818 w 489733"/>
                <a:gd name="connsiteY3" fmla="*/ 852978 h 907472"/>
                <a:gd name="connsiteX4" fmla="*/ 225587 w 489733"/>
                <a:gd name="connsiteY4" fmla="*/ 849053 h 907472"/>
                <a:gd name="connsiteX5" fmla="*/ 225587 w 489733"/>
                <a:gd name="connsiteY5" fmla="*/ 846513 h 907472"/>
                <a:gd name="connsiteX6" fmla="*/ 225356 w 489733"/>
                <a:gd name="connsiteY6" fmla="*/ 844204 h 907472"/>
                <a:gd name="connsiteX7" fmla="*/ 225356 w 489733"/>
                <a:gd name="connsiteY7" fmla="*/ 841895 h 907472"/>
                <a:gd name="connsiteX8" fmla="*/ 225125 w 489733"/>
                <a:gd name="connsiteY8" fmla="*/ 839816 h 907472"/>
                <a:gd name="connsiteX9" fmla="*/ 224663 w 489733"/>
                <a:gd name="connsiteY9" fmla="*/ 837507 h 907472"/>
                <a:gd name="connsiteX10" fmla="*/ 224432 w 489733"/>
                <a:gd name="connsiteY10" fmla="*/ 835429 h 907472"/>
                <a:gd name="connsiteX11" fmla="*/ 223970 w 489733"/>
                <a:gd name="connsiteY11" fmla="*/ 833351 h 907472"/>
                <a:gd name="connsiteX12" fmla="*/ 223509 w 489733"/>
                <a:gd name="connsiteY12" fmla="*/ 831273 h 907472"/>
                <a:gd name="connsiteX13" fmla="*/ 223047 w 489733"/>
                <a:gd name="connsiteY13" fmla="*/ 829425 h 907472"/>
                <a:gd name="connsiteX14" fmla="*/ 222585 w 489733"/>
                <a:gd name="connsiteY14" fmla="*/ 827347 h 907472"/>
                <a:gd name="connsiteX15" fmla="*/ 221892 w 489733"/>
                <a:gd name="connsiteY15" fmla="*/ 825500 h 907472"/>
                <a:gd name="connsiteX16" fmla="*/ 221200 w 489733"/>
                <a:gd name="connsiteY16" fmla="*/ 823653 h 907472"/>
                <a:gd name="connsiteX17" fmla="*/ 220507 w 489733"/>
                <a:gd name="connsiteY17" fmla="*/ 822036 h 907472"/>
                <a:gd name="connsiteX18" fmla="*/ 219814 w 489733"/>
                <a:gd name="connsiteY18" fmla="*/ 820420 h 907472"/>
                <a:gd name="connsiteX19" fmla="*/ 218891 w 489733"/>
                <a:gd name="connsiteY19" fmla="*/ 818804 h 907472"/>
                <a:gd name="connsiteX20" fmla="*/ 218198 w 489733"/>
                <a:gd name="connsiteY20" fmla="*/ 817187 h 907472"/>
                <a:gd name="connsiteX21" fmla="*/ 217044 w 489733"/>
                <a:gd name="connsiteY21" fmla="*/ 815802 h 907472"/>
                <a:gd name="connsiteX22" fmla="*/ 216120 w 489733"/>
                <a:gd name="connsiteY22" fmla="*/ 814185 h 907472"/>
                <a:gd name="connsiteX23" fmla="*/ 214965 w 489733"/>
                <a:gd name="connsiteY23" fmla="*/ 812800 h 907472"/>
                <a:gd name="connsiteX24" fmla="*/ 213811 w 489733"/>
                <a:gd name="connsiteY24" fmla="*/ 811645 h 907472"/>
                <a:gd name="connsiteX25" fmla="*/ 212656 w 489733"/>
                <a:gd name="connsiteY25" fmla="*/ 810491 h 907472"/>
                <a:gd name="connsiteX26" fmla="*/ 211502 w 489733"/>
                <a:gd name="connsiteY26" fmla="*/ 809336 h 907472"/>
                <a:gd name="connsiteX27" fmla="*/ 210117 w 489733"/>
                <a:gd name="connsiteY27" fmla="*/ 808182 h 907472"/>
                <a:gd name="connsiteX28" fmla="*/ 208731 w 489733"/>
                <a:gd name="connsiteY28" fmla="*/ 807027 h 907472"/>
                <a:gd name="connsiteX29" fmla="*/ 207115 w 489733"/>
                <a:gd name="connsiteY29" fmla="*/ 806104 h 907472"/>
                <a:gd name="connsiteX30" fmla="*/ 205499 w 489733"/>
                <a:gd name="connsiteY30" fmla="*/ 805180 h 907472"/>
                <a:gd name="connsiteX31" fmla="*/ 203882 w 489733"/>
                <a:gd name="connsiteY31" fmla="*/ 804487 h 907472"/>
                <a:gd name="connsiteX32" fmla="*/ 202266 w 489733"/>
                <a:gd name="connsiteY32" fmla="*/ 803564 h 907472"/>
                <a:gd name="connsiteX33" fmla="*/ 200419 w 489733"/>
                <a:gd name="connsiteY33" fmla="*/ 802871 h 907472"/>
                <a:gd name="connsiteX34" fmla="*/ 198341 w 489733"/>
                <a:gd name="connsiteY34" fmla="*/ 802409 h 907472"/>
                <a:gd name="connsiteX35" fmla="*/ 193492 w 489733"/>
                <a:gd name="connsiteY35" fmla="*/ 801024 h 907472"/>
                <a:gd name="connsiteX36" fmla="*/ 190721 w 489733"/>
                <a:gd name="connsiteY36" fmla="*/ 800331 h 907472"/>
                <a:gd name="connsiteX37" fmla="*/ 193030 w 489733"/>
                <a:gd name="connsiteY37" fmla="*/ 797329 h 907472"/>
                <a:gd name="connsiteX38" fmla="*/ 195108 w 489733"/>
                <a:gd name="connsiteY38" fmla="*/ 793635 h 907472"/>
                <a:gd name="connsiteX39" fmla="*/ 196032 w 489733"/>
                <a:gd name="connsiteY39" fmla="*/ 792018 h 907472"/>
                <a:gd name="connsiteX40" fmla="*/ 196955 w 489733"/>
                <a:gd name="connsiteY40" fmla="*/ 790171 h 907472"/>
                <a:gd name="connsiteX41" fmla="*/ 197879 w 489733"/>
                <a:gd name="connsiteY41" fmla="*/ 788324 h 907472"/>
                <a:gd name="connsiteX42" fmla="*/ 198572 w 489733"/>
                <a:gd name="connsiteY42" fmla="*/ 786707 h 907472"/>
                <a:gd name="connsiteX43" fmla="*/ 199495 w 489733"/>
                <a:gd name="connsiteY43" fmla="*/ 784860 h 907472"/>
                <a:gd name="connsiteX44" fmla="*/ 200188 w 489733"/>
                <a:gd name="connsiteY44" fmla="*/ 783244 h 907472"/>
                <a:gd name="connsiteX45" fmla="*/ 201112 w 489733"/>
                <a:gd name="connsiteY45" fmla="*/ 781396 h 907472"/>
                <a:gd name="connsiteX46" fmla="*/ 201804 w 489733"/>
                <a:gd name="connsiteY46" fmla="*/ 779780 h 907472"/>
                <a:gd name="connsiteX47" fmla="*/ 202497 w 489733"/>
                <a:gd name="connsiteY47" fmla="*/ 777933 h 907472"/>
                <a:gd name="connsiteX48" fmla="*/ 203190 w 489733"/>
                <a:gd name="connsiteY48" fmla="*/ 776085 h 907472"/>
                <a:gd name="connsiteX49" fmla="*/ 203882 w 489733"/>
                <a:gd name="connsiteY49" fmla="*/ 774469 h 907472"/>
                <a:gd name="connsiteX50" fmla="*/ 204575 w 489733"/>
                <a:gd name="connsiteY50" fmla="*/ 772622 h 907472"/>
                <a:gd name="connsiteX51" fmla="*/ 205268 w 489733"/>
                <a:gd name="connsiteY51" fmla="*/ 771005 h 907472"/>
                <a:gd name="connsiteX52" fmla="*/ 205730 w 489733"/>
                <a:gd name="connsiteY52" fmla="*/ 769158 h 907472"/>
                <a:gd name="connsiteX53" fmla="*/ 206422 w 489733"/>
                <a:gd name="connsiteY53" fmla="*/ 767311 h 907472"/>
                <a:gd name="connsiteX54" fmla="*/ 206884 w 489733"/>
                <a:gd name="connsiteY54" fmla="*/ 765695 h 907472"/>
                <a:gd name="connsiteX55" fmla="*/ 207577 w 489733"/>
                <a:gd name="connsiteY55" fmla="*/ 763847 h 907472"/>
                <a:gd name="connsiteX56" fmla="*/ 208039 w 489733"/>
                <a:gd name="connsiteY56" fmla="*/ 762231 h 907472"/>
                <a:gd name="connsiteX57" fmla="*/ 208500 w 489733"/>
                <a:gd name="connsiteY57" fmla="*/ 760384 h 907472"/>
                <a:gd name="connsiteX58" fmla="*/ 208962 w 489733"/>
                <a:gd name="connsiteY58" fmla="*/ 758536 h 907472"/>
                <a:gd name="connsiteX59" fmla="*/ 209424 w 489733"/>
                <a:gd name="connsiteY59" fmla="*/ 756920 h 907472"/>
                <a:gd name="connsiteX60" fmla="*/ 209886 w 489733"/>
                <a:gd name="connsiteY60" fmla="*/ 755073 h 907472"/>
                <a:gd name="connsiteX61" fmla="*/ 210347 w 489733"/>
                <a:gd name="connsiteY61" fmla="*/ 753456 h 907472"/>
                <a:gd name="connsiteX62" fmla="*/ 210809 w 489733"/>
                <a:gd name="connsiteY62" fmla="*/ 751609 h 907472"/>
                <a:gd name="connsiteX63" fmla="*/ 211271 w 489733"/>
                <a:gd name="connsiteY63" fmla="*/ 749762 h 907472"/>
                <a:gd name="connsiteX64" fmla="*/ 211271 w 489733"/>
                <a:gd name="connsiteY64" fmla="*/ 731751 h 907472"/>
                <a:gd name="connsiteX65" fmla="*/ 210347 w 489733"/>
                <a:gd name="connsiteY65" fmla="*/ 730596 h 907472"/>
                <a:gd name="connsiteX66" fmla="*/ 209424 w 489733"/>
                <a:gd name="connsiteY66" fmla="*/ 729673 h 907472"/>
                <a:gd name="connsiteX67" fmla="*/ 208731 w 489733"/>
                <a:gd name="connsiteY67" fmla="*/ 728980 h 907472"/>
                <a:gd name="connsiteX68" fmla="*/ 207808 w 489733"/>
                <a:gd name="connsiteY68" fmla="*/ 728749 h 907472"/>
                <a:gd name="connsiteX69" fmla="*/ 206422 w 489733"/>
                <a:gd name="connsiteY69" fmla="*/ 728518 h 907472"/>
                <a:gd name="connsiteX70" fmla="*/ 178253 w 489733"/>
                <a:gd name="connsiteY70" fmla="*/ 734522 h 907472"/>
                <a:gd name="connsiteX71" fmla="*/ 172480 w 489733"/>
                <a:gd name="connsiteY71" fmla="*/ 734522 h 907472"/>
                <a:gd name="connsiteX72" fmla="*/ 166939 w 489733"/>
                <a:gd name="connsiteY72" fmla="*/ 734060 h 907472"/>
                <a:gd name="connsiteX73" fmla="*/ 161397 w 489733"/>
                <a:gd name="connsiteY73" fmla="*/ 733136 h 907472"/>
                <a:gd name="connsiteX74" fmla="*/ 155625 w 489733"/>
                <a:gd name="connsiteY74" fmla="*/ 731751 h 907472"/>
                <a:gd name="connsiteX75" fmla="*/ 150083 w 489733"/>
                <a:gd name="connsiteY75" fmla="*/ 730365 h 907472"/>
                <a:gd name="connsiteX76" fmla="*/ 144773 w 489733"/>
                <a:gd name="connsiteY76" fmla="*/ 728287 h 907472"/>
                <a:gd name="connsiteX77" fmla="*/ 139231 w 489733"/>
                <a:gd name="connsiteY77" fmla="*/ 726209 h 907472"/>
                <a:gd name="connsiteX78" fmla="*/ 134151 w 489733"/>
                <a:gd name="connsiteY78" fmla="*/ 723438 h 907472"/>
                <a:gd name="connsiteX79" fmla="*/ 128841 w 489733"/>
                <a:gd name="connsiteY79" fmla="*/ 720667 h 907472"/>
                <a:gd name="connsiteX80" fmla="*/ 123992 w 489733"/>
                <a:gd name="connsiteY80" fmla="*/ 717435 h 907472"/>
                <a:gd name="connsiteX81" fmla="*/ 119143 w 489733"/>
                <a:gd name="connsiteY81" fmla="*/ 713971 h 907472"/>
                <a:gd name="connsiteX82" fmla="*/ 114756 w 489733"/>
                <a:gd name="connsiteY82" fmla="*/ 710045 h 907472"/>
                <a:gd name="connsiteX83" fmla="*/ 110369 w 489733"/>
                <a:gd name="connsiteY83" fmla="*/ 706120 h 907472"/>
                <a:gd name="connsiteX84" fmla="*/ 106213 w 489733"/>
                <a:gd name="connsiteY84" fmla="*/ 701733 h 907472"/>
                <a:gd name="connsiteX85" fmla="*/ 102518 w 489733"/>
                <a:gd name="connsiteY85" fmla="*/ 697115 h 907472"/>
                <a:gd name="connsiteX86" fmla="*/ 99055 w 489733"/>
                <a:gd name="connsiteY86" fmla="*/ 692265 h 907472"/>
                <a:gd name="connsiteX87" fmla="*/ 96053 w 489733"/>
                <a:gd name="connsiteY87" fmla="*/ 687185 h 907472"/>
                <a:gd name="connsiteX88" fmla="*/ 93283 w 489733"/>
                <a:gd name="connsiteY88" fmla="*/ 681875 h 907472"/>
                <a:gd name="connsiteX89" fmla="*/ 90974 w 489733"/>
                <a:gd name="connsiteY89" fmla="*/ 676564 h 907472"/>
                <a:gd name="connsiteX90" fmla="*/ 88895 w 489733"/>
                <a:gd name="connsiteY90" fmla="*/ 670791 h 907472"/>
                <a:gd name="connsiteX91" fmla="*/ 87510 w 489733"/>
                <a:gd name="connsiteY91" fmla="*/ 664787 h 907472"/>
                <a:gd name="connsiteX92" fmla="*/ 86356 w 489733"/>
                <a:gd name="connsiteY92" fmla="*/ 658553 h 907472"/>
                <a:gd name="connsiteX93" fmla="*/ 85894 w 489733"/>
                <a:gd name="connsiteY93" fmla="*/ 652318 h 907472"/>
                <a:gd name="connsiteX94" fmla="*/ 85663 w 489733"/>
                <a:gd name="connsiteY94" fmla="*/ 645853 h 907472"/>
                <a:gd name="connsiteX95" fmla="*/ 86125 w 489733"/>
                <a:gd name="connsiteY95" fmla="*/ 639156 h 907472"/>
                <a:gd name="connsiteX96" fmla="*/ 87279 w 489733"/>
                <a:gd name="connsiteY96" fmla="*/ 632460 h 907472"/>
                <a:gd name="connsiteX97" fmla="*/ 88895 w 489733"/>
                <a:gd name="connsiteY97" fmla="*/ 625071 h 907472"/>
                <a:gd name="connsiteX98" fmla="*/ 89357 w 489733"/>
                <a:gd name="connsiteY98" fmla="*/ 624609 h 907472"/>
                <a:gd name="connsiteX99" fmla="*/ 85663 w 489733"/>
                <a:gd name="connsiteY99" fmla="*/ 623455 h 907472"/>
                <a:gd name="connsiteX100" fmla="*/ 81045 w 489733"/>
                <a:gd name="connsiteY100" fmla="*/ 622069 h 907472"/>
                <a:gd name="connsiteX101" fmla="*/ 76427 w 489733"/>
                <a:gd name="connsiteY101" fmla="*/ 620453 h 907472"/>
                <a:gd name="connsiteX102" fmla="*/ 72271 w 489733"/>
                <a:gd name="connsiteY102" fmla="*/ 618605 h 907472"/>
                <a:gd name="connsiteX103" fmla="*/ 68577 w 489733"/>
                <a:gd name="connsiteY103" fmla="*/ 616758 h 907472"/>
                <a:gd name="connsiteX104" fmla="*/ 64882 w 489733"/>
                <a:gd name="connsiteY104" fmla="*/ 614680 h 907472"/>
                <a:gd name="connsiteX105" fmla="*/ 61419 w 489733"/>
                <a:gd name="connsiteY105" fmla="*/ 612602 h 907472"/>
                <a:gd name="connsiteX106" fmla="*/ 58186 w 489733"/>
                <a:gd name="connsiteY106" fmla="*/ 610293 h 907472"/>
                <a:gd name="connsiteX107" fmla="*/ 55184 w 489733"/>
                <a:gd name="connsiteY107" fmla="*/ 607753 h 907472"/>
                <a:gd name="connsiteX108" fmla="*/ 52645 w 489733"/>
                <a:gd name="connsiteY108" fmla="*/ 605213 h 907472"/>
                <a:gd name="connsiteX109" fmla="*/ 50105 w 489733"/>
                <a:gd name="connsiteY109" fmla="*/ 602442 h 907472"/>
                <a:gd name="connsiteX110" fmla="*/ 47796 w 489733"/>
                <a:gd name="connsiteY110" fmla="*/ 599671 h 907472"/>
                <a:gd name="connsiteX111" fmla="*/ 45718 w 489733"/>
                <a:gd name="connsiteY111" fmla="*/ 596669 h 907472"/>
                <a:gd name="connsiteX112" fmla="*/ 43870 w 489733"/>
                <a:gd name="connsiteY112" fmla="*/ 593667 h 907472"/>
                <a:gd name="connsiteX113" fmla="*/ 42254 w 489733"/>
                <a:gd name="connsiteY113" fmla="*/ 590435 h 907472"/>
                <a:gd name="connsiteX114" fmla="*/ 40869 w 489733"/>
                <a:gd name="connsiteY114" fmla="*/ 587202 h 907472"/>
                <a:gd name="connsiteX115" fmla="*/ 39714 w 489733"/>
                <a:gd name="connsiteY115" fmla="*/ 583969 h 907472"/>
                <a:gd name="connsiteX116" fmla="*/ 38560 w 489733"/>
                <a:gd name="connsiteY116" fmla="*/ 580505 h 907472"/>
                <a:gd name="connsiteX117" fmla="*/ 37867 w 489733"/>
                <a:gd name="connsiteY117" fmla="*/ 577042 h 907472"/>
                <a:gd name="connsiteX118" fmla="*/ 37174 w 489733"/>
                <a:gd name="connsiteY118" fmla="*/ 573347 h 907472"/>
                <a:gd name="connsiteX119" fmla="*/ 36713 w 489733"/>
                <a:gd name="connsiteY119" fmla="*/ 569653 h 907472"/>
                <a:gd name="connsiteX120" fmla="*/ 36251 w 489733"/>
                <a:gd name="connsiteY120" fmla="*/ 565958 h 907472"/>
                <a:gd name="connsiteX121" fmla="*/ 36251 w 489733"/>
                <a:gd name="connsiteY121" fmla="*/ 562264 h 907472"/>
                <a:gd name="connsiteX122" fmla="*/ 36251 w 489733"/>
                <a:gd name="connsiteY122" fmla="*/ 558338 h 907472"/>
                <a:gd name="connsiteX123" fmla="*/ 36251 w 489733"/>
                <a:gd name="connsiteY123" fmla="*/ 554413 h 907472"/>
                <a:gd name="connsiteX124" fmla="*/ 36482 w 489733"/>
                <a:gd name="connsiteY124" fmla="*/ 550256 h 907472"/>
                <a:gd name="connsiteX125" fmla="*/ 36944 w 489733"/>
                <a:gd name="connsiteY125" fmla="*/ 546100 h 907472"/>
                <a:gd name="connsiteX126" fmla="*/ 37636 w 489733"/>
                <a:gd name="connsiteY126" fmla="*/ 542175 h 907472"/>
                <a:gd name="connsiteX127" fmla="*/ 38329 w 489733"/>
                <a:gd name="connsiteY127" fmla="*/ 537787 h 907472"/>
                <a:gd name="connsiteX128" fmla="*/ 39022 w 489733"/>
                <a:gd name="connsiteY128" fmla="*/ 533631 h 907472"/>
                <a:gd name="connsiteX129" fmla="*/ 39714 w 489733"/>
                <a:gd name="connsiteY129" fmla="*/ 530167 h 907472"/>
                <a:gd name="connsiteX130" fmla="*/ 39483 w 489733"/>
                <a:gd name="connsiteY130" fmla="*/ 530167 h 907472"/>
                <a:gd name="connsiteX131" fmla="*/ 38098 w 489733"/>
                <a:gd name="connsiteY131" fmla="*/ 531784 h 907472"/>
                <a:gd name="connsiteX132" fmla="*/ 36482 w 489733"/>
                <a:gd name="connsiteY132" fmla="*/ 533631 h 907472"/>
                <a:gd name="connsiteX133" fmla="*/ 34865 w 489733"/>
                <a:gd name="connsiteY133" fmla="*/ 535016 h 907472"/>
                <a:gd name="connsiteX134" fmla="*/ 33249 w 489733"/>
                <a:gd name="connsiteY134" fmla="*/ 536402 h 907472"/>
                <a:gd name="connsiteX135" fmla="*/ 31633 w 489733"/>
                <a:gd name="connsiteY135" fmla="*/ 537556 h 907472"/>
                <a:gd name="connsiteX136" fmla="*/ 29786 w 489733"/>
                <a:gd name="connsiteY136" fmla="*/ 538480 h 907472"/>
                <a:gd name="connsiteX137" fmla="*/ 27939 w 489733"/>
                <a:gd name="connsiteY137" fmla="*/ 539173 h 907472"/>
                <a:gd name="connsiteX138" fmla="*/ 27015 w 489733"/>
                <a:gd name="connsiteY138" fmla="*/ 539404 h 907472"/>
                <a:gd name="connsiteX139" fmla="*/ 27015 w 489733"/>
                <a:gd name="connsiteY139" fmla="*/ 539635 h 907472"/>
                <a:gd name="connsiteX140" fmla="*/ 25399 w 489733"/>
                <a:gd name="connsiteY140" fmla="*/ 541944 h 907472"/>
                <a:gd name="connsiteX141" fmla="*/ 23782 w 489733"/>
                <a:gd name="connsiteY141" fmla="*/ 543329 h 907472"/>
                <a:gd name="connsiteX142" fmla="*/ 22166 w 489733"/>
                <a:gd name="connsiteY142" fmla="*/ 544253 h 907472"/>
                <a:gd name="connsiteX143" fmla="*/ 20319 w 489733"/>
                <a:gd name="connsiteY143" fmla="*/ 545176 h 907472"/>
                <a:gd name="connsiteX144" fmla="*/ 18703 w 489733"/>
                <a:gd name="connsiteY144" fmla="*/ 545869 h 907472"/>
                <a:gd name="connsiteX145" fmla="*/ 16625 w 489733"/>
                <a:gd name="connsiteY145" fmla="*/ 546331 h 907472"/>
                <a:gd name="connsiteX146" fmla="*/ 14777 w 489733"/>
                <a:gd name="connsiteY146" fmla="*/ 547024 h 907472"/>
                <a:gd name="connsiteX147" fmla="*/ 8774 w 489733"/>
                <a:gd name="connsiteY147" fmla="*/ 548409 h 907472"/>
                <a:gd name="connsiteX148" fmla="*/ 7158 w 489733"/>
                <a:gd name="connsiteY148" fmla="*/ 537325 h 907472"/>
                <a:gd name="connsiteX149" fmla="*/ 6465 w 489733"/>
                <a:gd name="connsiteY149" fmla="*/ 530398 h 907472"/>
                <a:gd name="connsiteX150" fmla="*/ 5542 w 489733"/>
                <a:gd name="connsiteY150" fmla="*/ 523933 h 907472"/>
                <a:gd name="connsiteX151" fmla="*/ 4849 w 489733"/>
                <a:gd name="connsiteY151" fmla="*/ 517236 h 907472"/>
                <a:gd name="connsiteX152" fmla="*/ 4387 w 489733"/>
                <a:gd name="connsiteY152" fmla="*/ 511002 h 907472"/>
                <a:gd name="connsiteX153" fmla="*/ 3925 w 489733"/>
                <a:gd name="connsiteY153" fmla="*/ 504767 h 907472"/>
                <a:gd name="connsiteX154" fmla="*/ 3694 w 489733"/>
                <a:gd name="connsiteY154" fmla="*/ 498533 h 907472"/>
                <a:gd name="connsiteX155" fmla="*/ 3463 w 489733"/>
                <a:gd name="connsiteY155" fmla="*/ 492760 h 907472"/>
                <a:gd name="connsiteX156" fmla="*/ 3463 w 489733"/>
                <a:gd name="connsiteY156" fmla="*/ 486987 h 907472"/>
                <a:gd name="connsiteX157" fmla="*/ 3463 w 489733"/>
                <a:gd name="connsiteY157" fmla="*/ 481445 h 907472"/>
                <a:gd name="connsiteX158" fmla="*/ 3694 w 489733"/>
                <a:gd name="connsiteY158" fmla="*/ 475904 h 907472"/>
                <a:gd name="connsiteX159" fmla="*/ 4156 w 489733"/>
                <a:gd name="connsiteY159" fmla="*/ 470593 h 907472"/>
                <a:gd name="connsiteX160" fmla="*/ 4618 w 489733"/>
                <a:gd name="connsiteY160" fmla="*/ 465513 h 907472"/>
                <a:gd name="connsiteX161" fmla="*/ 5080 w 489733"/>
                <a:gd name="connsiteY161" fmla="*/ 460664 h 907472"/>
                <a:gd name="connsiteX162" fmla="*/ 5772 w 489733"/>
                <a:gd name="connsiteY162" fmla="*/ 455815 h 907472"/>
                <a:gd name="connsiteX163" fmla="*/ 6696 w 489733"/>
                <a:gd name="connsiteY163" fmla="*/ 451196 h 907472"/>
                <a:gd name="connsiteX164" fmla="*/ 7620 w 489733"/>
                <a:gd name="connsiteY164" fmla="*/ 446809 h 907472"/>
                <a:gd name="connsiteX165" fmla="*/ 8543 w 489733"/>
                <a:gd name="connsiteY165" fmla="*/ 442422 h 907472"/>
                <a:gd name="connsiteX166" fmla="*/ 9929 w 489733"/>
                <a:gd name="connsiteY166" fmla="*/ 438265 h 907472"/>
                <a:gd name="connsiteX167" fmla="*/ 11314 w 489733"/>
                <a:gd name="connsiteY167" fmla="*/ 434340 h 907472"/>
                <a:gd name="connsiteX168" fmla="*/ 12699 w 489733"/>
                <a:gd name="connsiteY168" fmla="*/ 430415 h 907472"/>
                <a:gd name="connsiteX169" fmla="*/ 14316 w 489733"/>
                <a:gd name="connsiteY169" fmla="*/ 426720 h 907472"/>
                <a:gd name="connsiteX170" fmla="*/ 16163 w 489733"/>
                <a:gd name="connsiteY170" fmla="*/ 423256 h 907472"/>
                <a:gd name="connsiteX171" fmla="*/ 18010 w 489733"/>
                <a:gd name="connsiteY171" fmla="*/ 420024 h 907472"/>
                <a:gd name="connsiteX172" fmla="*/ 20088 w 489733"/>
                <a:gd name="connsiteY172" fmla="*/ 416791 h 907472"/>
                <a:gd name="connsiteX173" fmla="*/ 22397 w 489733"/>
                <a:gd name="connsiteY173" fmla="*/ 414020 h 907472"/>
                <a:gd name="connsiteX174" fmla="*/ 24706 w 489733"/>
                <a:gd name="connsiteY174" fmla="*/ 411249 h 907472"/>
                <a:gd name="connsiteX175" fmla="*/ 27246 w 489733"/>
                <a:gd name="connsiteY175" fmla="*/ 408478 h 907472"/>
                <a:gd name="connsiteX176" fmla="*/ 30017 w 489733"/>
                <a:gd name="connsiteY176" fmla="*/ 406169 h 907472"/>
                <a:gd name="connsiteX177" fmla="*/ 32787 w 489733"/>
                <a:gd name="connsiteY177" fmla="*/ 403860 h 907472"/>
                <a:gd name="connsiteX178" fmla="*/ 35789 w 489733"/>
                <a:gd name="connsiteY178" fmla="*/ 402013 h 907472"/>
                <a:gd name="connsiteX179" fmla="*/ 39022 w 489733"/>
                <a:gd name="connsiteY179" fmla="*/ 400165 h 907472"/>
                <a:gd name="connsiteX180" fmla="*/ 40638 w 489733"/>
                <a:gd name="connsiteY180" fmla="*/ 399242 h 907472"/>
                <a:gd name="connsiteX181" fmla="*/ 42485 w 489733"/>
                <a:gd name="connsiteY181" fmla="*/ 398549 h 907472"/>
                <a:gd name="connsiteX182" fmla="*/ 44101 w 489733"/>
                <a:gd name="connsiteY182" fmla="*/ 398087 h 907472"/>
                <a:gd name="connsiteX183" fmla="*/ 45949 w 489733"/>
                <a:gd name="connsiteY183" fmla="*/ 397625 h 907472"/>
                <a:gd name="connsiteX184" fmla="*/ 47565 w 489733"/>
                <a:gd name="connsiteY184" fmla="*/ 397164 h 907472"/>
                <a:gd name="connsiteX185" fmla="*/ 49181 w 489733"/>
                <a:gd name="connsiteY185" fmla="*/ 396702 h 907472"/>
                <a:gd name="connsiteX186" fmla="*/ 51028 w 489733"/>
                <a:gd name="connsiteY186" fmla="*/ 396471 h 907472"/>
                <a:gd name="connsiteX187" fmla="*/ 52645 w 489733"/>
                <a:gd name="connsiteY187" fmla="*/ 396240 h 907472"/>
                <a:gd name="connsiteX188" fmla="*/ 54492 w 489733"/>
                <a:gd name="connsiteY188" fmla="*/ 396009 h 907472"/>
                <a:gd name="connsiteX189" fmla="*/ 56339 w 489733"/>
                <a:gd name="connsiteY189" fmla="*/ 395778 h 907472"/>
                <a:gd name="connsiteX190" fmla="*/ 57955 w 489733"/>
                <a:gd name="connsiteY190" fmla="*/ 395778 h 907472"/>
                <a:gd name="connsiteX191" fmla="*/ 59802 w 489733"/>
                <a:gd name="connsiteY191" fmla="*/ 396009 h 907472"/>
                <a:gd name="connsiteX192" fmla="*/ 61650 w 489733"/>
                <a:gd name="connsiteY192" fmla="*/ 396009 h 907472"/>
                <a:gd name="connsiteX193" fmla="*/ 63266 w 489733"/>
                <a:gd name="connsiteY193" fmla="*/ 396240 h 907472"/>
                <a:gd name="connsiteX194" fmla="*/ 65113 w 489733"/>
                <a:gd name="connsiteY194" fmla="*/ 396702 h 907472"/>
                <a:gd name="connsiteX195" fmla="*/ 66960 w 489733"/>
                <a:gd name="connsiteY195" fmla="*/ 396933 h 907472"/>
                <a:gd name="connsiteX196" fmla="*/ 68577 w 489733"/>
                <a:gd name="connsiteY196" fmla="*/ 397395 h 907472"/>
                <a:gd name="connsiteX197" fmla="*/ 70424 w 489733"/>
                <a:gd name="connsiteY197" fmla="*/ 398087 h 907472"/>
                <a:gd name="connsiteX198" fmla="*/ 72271 w 489733"/>
                <a:gd name="connsiteY198" fmla="*/ 398549 h 907472"/>
                <a:gd name="connsiteX199" fmla="*/ 73887 w 489733"/>
                <a:gd name="connsiteY199" fmla="*/ 399242 h 907472"/>
                <a:gd name="connsiteX200" fmla="*/ 75734 w 489733"/>
                <a:gd name="connsiteY200" fmla="*/ 400165 h 907472"/>
                <a:gd name="connsiteX201" fmla="*/ 77582 w 489733"/>
                <a:gd name="connsiteY201" fmla="*/ 401089 h 907472"/>
                <a:gd name="connsiteX202" fmla="*/ 79198 w 489733"/>
                <a:gd name="connsiteY202" fmla="*/ 402013 h 907472"/>
                <a:gd name="connsiteX203" fmla="*/ 81045 w 489733"/>
                <a:gd name="connsiteY203" fmla="*/ 402936 h 907472"/>
                <a:gd name="connsiteX204" fmla="*/ 82892 w 489733"/>
                <a:gd name="connsiteY204" fmla="*/ 404091 h 907472"/>
                <a:gd name="connsiteX205" fmla="*/ 84508 w 489733"/>
                <a:gd name="connsiteY205" fmla="*/ 405245 h 907472"/>
                <a:gd name="connsiteX206" fmla="*/ 86356 w 489733"/>
                <a:gd name="connsiteY206" fmla="*/ 406631 h 907472"/>
                <a:gd name="connsiteX207" fmla="*/ 88203 w 489733"/>
                <a:gd name="connsiteY207" fmla="*/ 408016 h 907472"/>
                <a:gd name="connsiteX208" fmla="*/ 89819 w 489733"/>
                <a:gd name="connsiteY208" fmla="*/ 409402 h 907472"/>
                <a:gd name="connsiteX209" fmla="*/ 91666 w 489733"/>
                <a:gd name="connsiteY209" fmla="*/ 411018 h 907472"/>
                <a:gd name="connsiteX210" fmla="*/ 92128 w 489733"/>
                <a:gd name="connsiteY210" fmla="*/ 411480 h 907472"/>
                <a:gd name="connsiteX211" fmla="*/ 92359 w 489733"/>
                <a:gd name="connsiteY211" fmla="*/ 410095 h 907472"/>
                <a:gd name="connsiteX212" fmla="*/ 93744 w 489733"/>
                <a:gd name="connsiteY212" fmla="*/ 404784 h 907472"/>
                <a:gd name="connsiteX213" fmla="*/ 95130 w 489733"/>
                <a:gd name="connsiteY213" fmla="*/ 399473 h 907472"/>
                <a:gd name="connsiteX214" fmla="*/ 96515 w 489733"/>
                <a:gd name="connsiteY214" fmla="*/ 394393 h 907472"/>
                <a:gd name="connsiteX215" fmla="*/ 97670 w 489733"/>
                <a:gd name="connsiteY215" fmla="*/ 389313 h 907472"/>
                <a:gd name="connsiteX216" fmla="*/ 99055 w 489733"/>
                <a:gd name="connsiteY216" fmla="*/ 384233 h 907472"/>
                <a:gd name="connsiteX217" fmla="*/ 100440 w 489733"/>
                <a:gd name="connsiteY217" fmla="*/ 379153 h 907472"/>
                <a:gd name="connsiteX218" fmla="*/ 101826 w 489733"/>
                <a:gd name="connsiteY218" fmla="*/ 374073 h 907472"/>
                <a:gd name="connsiteX219" fmla="*/ 103442 w 489733"/>
                <a:gd name="connsiteY219" fmla="*/ 368993 h 907472"/>
                <a:gd name="connsiteX220" fmla="*/ 104827 w 489733"/>
                <a:gd name="connsiteY220" fmla="*/ 364144 h 907472"/>
                <a:gd name="connsiteX221" fmla="*/ 106213 w 489733"/>
                <a:gd name="connsiteY221" fmla="*/ 359295 h 907472"/>
                <a:gd name="connsiteX222" fmla="*/ 107598 w 489733"/>
                <a:gd name="connsiteY222" fmla="*/ 354215 h 907472"/>
                <a:gd name="connsiteX223" fmla="*/ 109214 w 489733"/>
                <a:gd name="connsiteY223" fmla="*/ 349365 h 907472"/>
                <a:gd name="connsiteX224" fmla="*/ 110600 w 489733"/>
                <a:gd name="connsiteY224" fmla="*/ 344516 h 907472"/>
                <a:gd name="connsiteX225" fmla="*/ 112216 w 489733"/>
                <a:gd name="connsiteY225" fmla="*/ 339667 h 907472"/>
                <a:gd name="connsiteX226" fmla="*/ 113601 w 489733"/>
                <a:gd name="connsiteY226" fmla="*/ 334818 h 907472"/>
                <a:gd name="connsiteX227" fmla="*/ 115218 w 489733"/>
                <a:gd name="connsiteY227" fmla="*/ 330200 h 907472"/>
                <a:gd name="connsiteX228" fmla="*/ 116603 w 489733"/>
                <a:gd name="connsiteY228" fmla="*/ 325351 h 907472"/>
                <a:gd name="connsiteX229" fmla="*/ 118219 w 489733"/>
                <a:gd name="connsiteY229" fmla="*/ 320733 h 907472"/>
                <a:gd name="connsiteX230" fmla="*/ 119836 w 489733"/>
                <a:gd name="connsiteY230" fmla="*/ 315884 h 907472"/>
                <a:gd name="connsiteX231" fmla="*/ 121452 w 489733"/>
                <a:gd name="connsiteY231" fmla="*/ 311265 h 907472"/>
                <a:gd name="connsiteX232" fmla="*/ 123068 w 489733"/>
                <a:gd name="connsiteY232" fmla="*/ 306647 h 907472"/>
                <a:gd name="connsiteX233" fmla="*/ 124685 w 489733"/>
                <a:gd name="connsiteY233" fmla="*/ 302029 h 907472"/>
                <a:gd name="connsiteX234" fmla="*/ 126070 w 489733"/>
                <a:gd name="connsiteY234" fmla="*/ 297411 h 907472"/>
                <a:gd name="connsiteX235" fmla="*/ 127686 w 489733"/>
                <a:gd name="connsiteY235" fmla="*/ 292793 h 907472"/>
                <a:gd name="connsiteX236" fmla="*/ 129303 w 489733"/>
                <a:gd name="connsiteY236" fmla="*/ 288175 h 907472"/>
                <a:gd name="connsiteX237" fmla="*/ 131150 w 489733"/>
                <a:gd name="connsiteY237" fmla="*/ 283556 h 907472"/>
                <a:gd name="connsiteX238" fmla="*/ 132766 w 489733"/>
                <a:gd name="connsiteY238" fmla="*/ 278938 h 907472"/>
                <a:gd name="connsiteX239" fmla="*/ 134382 w 489733"/>
                <a:gd name="connsiteY239" fmla="*/ 274551 h 907472"/>
                <a:gd name="connsiteX240" fmla="*/ 135999 w 489733"/>
                <a:gd name="connsiteY240" fmla="*/ 269933 h 907472"/>
                <a:gd name="connsiteX241" fmla="*/ 137615 w 489733"/>
                <a:gd name="connsiteY241" fmla="*/ 265545 h 907472"/>
                <a:gd name="connsiteX242" fmla="*/ 139462 w 489733"/>
                <a:gd name="connsiteY242" fmla="*/ 260696 h 907472"/>
                <a:gd name="connsiteX243" fmla="*/ 138538 w 489733"/>
                <a:gd name="connsiteY243" fmla="*/ 260004 h 907472"/>
                <a:gd name="connsiteX244" fmla="*/ 136229 w 489733"/>
                <a:gd name="connsiteY244" fmla="*/ 257925 h 907472"/>
                <a:gd name="connsiteX245" fmla="*/ 134151 w 489733"/>
                <a:gd name="connsiteY245" fmla="*/ 255847 h 907472"/>
                <a:gd name="connsiteX246" fmla="*/ 132535 w 489733"/>
                <a:gd name="connsiteY246" fmla="*/ 253769 h 907472"/>
                <a:gd name="connsiteX247" fmla="*/ 130919 w 489733"/>
                <a:gd name="connsiteY247" fmla="*/ 251691 h 907472"/>
                <a:gd name="connsiteX248" fmla="*/ 129764 w 489733"/>
                <a:gd name="connsiteY248" fmla="*/ 249382 h 907472"/>
                <a:gd name="connsiteX249" fmla="*/ 128610 w 489733"/>
                <a:gd name="connsiteY249" fmla="*/ 247304 h 907472"/>
                <a:gd name="connsiteX250" fmla="*/ 127917 w 489733"/>
                <a:gd name="connsiteY250" fmla="*/ 245225 h 907472"/>
                <a:gd name="connsiteX251" fmla="*/ 127224 w 489733"/>
                <a:gd name="connsiteY251" fmla="*/ 243147 h 907472"/>
                <a:gd name="connsiteX252" fmla="*/ 126763 w 489733"/>
                <a:gd name="connsiteY252" fmla="*/ 241069 h 907472"/>
                <a:gd name="connsiteX253" fmla="*/ 126301 w 489733"/>
                <a:gd name="connsiteY253" fmla="*/ 238991 h 907472"/>
                <a:gd name="connsiteX254" fmla="*/ 126070 w 489733"/>
                <a:gd name="connsiteY254" fmla="*/ 237144 h 907472"/>
                <a:gd name="connsiteX255" fmla="*/ 125839 w 489733"/>
                <a:gd name="connsiteY255" fmla="*/ 235296 h 907472"/>
                <a:gd name="connsiteX256" fmla="*/ 125608 w 489733"/>
                <a:gd name="connsiteY256" fmla="*/ 233449 h 907472"/>
                <a:gd name="connsiteX257" fmla="*/ 125608 w 489733"/>
                <a:gd name="connsiteY257" fmla="*/ 232987 h 907472"/>
                <a:gd name="connsiteX258" fmla="*/ 125377 w 489733"/>
                <a:gd name="connsiteY258" fmla="*/ 232987 h 907472"/>
                <a:gd name="connsiteX259" fmla="*/ 123992 w 489733"/>
                <a:gd name="connsiteY259" fmla="*/ 232987 h 907472"/>
                <a:gd name="connsiteX260" fmla="*/ 122837 w 489733"/>
                <a:gd name="connsiteY260" fmla="*/ 232756 h 907472"/>
                <a:gd name="connsiteX261" fmla="*/ 121452 w 489733"/>
                <a:gd name="connsiteY261" fmla="*/ 232525 h 907472"/>
                <a:gd name="connsiteX262" fmla="*/ 120298 w 489733"/>
                <a:gd name="connsiteY262" fmla="*/ 232064 h 907472"/>
                <a:gd name="connsiteX263" fmla="*/ 119143 w 489733"/>
                <a:gd name="connsiteY263" fmla="*/ 231602 h 907472"/>
                <a:gd name="connsiteX264" fmla="*/ 118219 w 489733"/>
                <a:gd name="connsiteY264" fmla="*/ 230909 h 907472"/>
                <a:gd name="connsiteX265" fmla="*/ 117758 w 489733"/>
                <a:gd name="connsiteY265" fmla="*/ 231371 h 907472"/>
                <a:gd name="connsiteX266" fmla="*/ 115680 w 489733"/>
                <a:gd name="connsiteY266" fmla="*/ 233680 h 907472"/>
                <a:gd name="connsiteX267" fmla="*/ 114063 w 489733"/>
                <a:gd name="connsiteY267" fmla="*/ 235527 h 907472"/>
                <a:gd name="connsiteX268" fmla="*/ 112678 w 489733"/>
                <a:gd name="connsiteY268" fmla="*/ 237605 h 907472"/>
                <a:gd name="connsiteX269" fmla="*/ 111293 w 489733"/>
                <a:gd name="connsiteY269" fmla="*/ 239453 h 907472"/>
                <a:gd name="connsiteX270" fmla="*/ 109907 w 489733"/>
                <a:gd name="connsiteY270" fmla="*/ 241531 h 907472"/>
                <a:gd name="connsiteX271" fmla="*/ 108753 w 489733"/>
                <a:gd name="connsiteY271" fmla="*/ 243609 h 907472"/>
                <a:gd name="connsiteX272" fmla="*/ 107367 w 489733"/>
                <a:gd name="connsiteY272" fmla="*/ 245687 h 907472"/>
                <a:gd name="connsiteX273" fmla="*/ 106213 w 489733"/>
                <a:gd name="connsiteY273" fmla="*/ 247996 h 907472"/>
                <a:gd name="connsiteX274" fmla="*/ 105289 w 489733"/>
                <a:gd name="connsiteY274" fmla="*/ 250305 h 907472"/>
                <a:gd name="connsiteX275" fmla="*/ 104135 w 489733"/>
                <a:gd name="connsiteY275" fmla="*/ 252615 h 907472"/>
                <a:gd name="connsiteX276" fmla="*/ 103211 w 489733"/>
                <a:gd name="connsiteY276" fmla="*/ 255155 h 907472"/>
                <a:gd name="connsiteX277" fmla="*/ 102288 w 489733"/>
                <a:gd name="connsiteY277" fmla="*/ 257925 h 907472"/>
                <a:gd name="connsiteX278" fmla="*/ 101595 w 489733"/>
                <a:gd name="connsiteY278" fmla="*/ 260696 h 907472"/>
                <a:gd name="connsiteX279" fmla="*/ 100902 w 489733"/>
                <a:gd name="connsiteY279" fmla="*/ 263467 h 907472"/>
                <a:gd name="connsiteX280" fmla="*/ 100209 w 489733"/>
                <a:gd name="connsiteY280" fmla="*/ 266469 h 907472"/>
                <a:gd name="connsiteX281" fmla="*/ 99748 w 489733"/>
                <a:gd name="connsiteY281" fmla="*/ 269702 h 907472"/>
                <a:gd name="connsiteX282" fmla="*/ 99055 w 489733"/>
                <a:gd name="connsiteY282" fmla="*/ 272011 h 907472"/>
                <a:gd name="connsiteX283" fmla="*/ 98131 w 489733"/>
                <a:gd name="connsiteY283" fmla="*/ 274089 h 907472"/>
                <a:gd name="connsiteX284" fmla="*/ 97439 w 489733"/>
                <a:gd name="connsiteY284" fmla="*/ 276167 h 907472"/>
                <a:gd name="connsiteX285" fmla="*/ 96515 w 489733"/>
                <a:gd name="connsiteY285" fmla="*/ 278015 h 907472"/>
                <a:gd name="connsiteX286" fmla="*/ 95361 w 489733"/>
                <a:gd name="connsiteY286" fmla="*/ 280093 h 907472"/>
                <a:gd name="connsiteX287" fmla="*/ 94437 w 489733"/>
                <a:gd name="connsiteY287" fmla="*/ 282171 h 907472"/>
                <a:gd name="connsiteX288" fmla="*/ 93283 w 489733"/>
                <a:gd name="connsiteY288" fmla="*/ 284249 h 907472"/>
                <a:gd name="connsiteX289" fmla="*/ 91897 w 489733"/>
                <a:gd name="connsiteY289" fmla="*/ 286096 h 907472"/>
                <a:gd name="connsiteX290" fmla="*/ 90743 w 489733"/>
                <a:gd name="connsiteY290" fmla="*/ 288175 h 907472"/>
                <a:gd name="connsiteX291" fmla="*/ 89357 w 489733"/>
                <a:gd name="connsiteY291" fmla="*/ 290022 h 907472"/>
                <a:gd name="connsiteX292" fmla="*/ 87972 w 489733"/>
                <a:gd name="connsiteY292" fmla="*/ 292100 h 907472"/>
                <a:gd name="connsiteX293" fmla="*/ 86356 w 489733"/>
                <a:gd name="connsiteY293" fmla="*/ 294178 h 907472"/>
                <a:gd name="connsiteX294" fmla="*/ 84739 w 489733"/>
                <a:gd name="connsiteY294" fmla="*/ 296025 h 907472"/>
                <a:gd name="connsiteX295" fmla="*/ 83123 w 489733"/>
                <a:gd name="connsiteY295" fmla="*/ 298104 h 907472"/>
                <a:gd name="connsiteX296" fmla="*/ 81507 w 489733"/>
                <a:gd name="connsiteY296" fmla="*/ 299951 h 907472"/>
                <a:gd name="connsiteX297" fmla="*/ 69962 w 489733"/>
                <a:gd name="connsiteY297" fmla="*/ 312882 h 907472"/>
                <a:gd name="connsiteX298" fmla="*/ 73656 w 489733"/>
                <a:gd name="connsiteY298" fmla="*/ 297180 h 907472"/>
                <a:gd name="connsiteX299" fmla="*/ 73887 w 489733"/>
                <a:gd name="connsiteY299" fmla="*/ 295795 h 907472"/>
                <a:gd name="connsiteX300" fmla="*/ 74349 w 489733"/>
                <a:gd name="connsiteY300" fmla="*/ 294409 h 907472"/>
                <a:gd name="connsiteX301" fmla="*/ 74580 w 489733"/>
                <a:gd name="connsiteY301" fmla="*/ 293024 h 907472"/>
                <a:gd name="connsiteX302" fmla="*/ 74811 w 489733"/>
                <a:gd name="connsiteY302" fmla="*/ 291638 h 907472"/>
                <a:gd name="connsiteX303" fmla="*/ 75273 w 489733"/>
                <a:gd name="connsiteY303" fmla="*/ 290484 h 907472"/>
                <a:gd name="connsiteX304" fmla="*/ 75503 w 489733"/>
                <a:gd name="connsiteY304" fmla="*/ 289098 h 907472"/>
                <a:gd name="connsiteX305" fmla="*/ 75734 w 489733"/>
                <a:gd name="connsiteY305" fmla="*/ 287713 h 907472"/>
                <a:gd name="connsiteX306" fmla="*/ 75965 w 489733"/>
                <a:gd name="connsiteY306" fmla="*/ 286327 h 907472"/>
                <a:gd name="connsiteX307" fmla="*/ 76427 w 489733"/>
                <a:gd name="connsiteY307" fmla="*/ 284942 h 907472"/>
                <a:gd name="connsiteX308" fmla="*/ 76658 w 489733"/>
                <a:gd name="connsiteY308" fmla="*/ 283556 h 907472"/>
                <a:gd name="connsiteX309" fmla="*/ 76889 w 489733"/>
                <a:gd name="connsiteY309" fmla="*/ 282171 h 907472"/>
                <a:gd name="connsiteX310" fmla="*/ 77120 w 489733"/>
                <a:gd name="connsiteY310" fmla="*/ 280785 h 907472"/>
                <a:gd name="connsiteX311" fmla="*/ 77351 w 489733"/>
                <a:gd name="connsiteY311" fmla="*/ 279400 h 907472"/>
                <a:gd name="connsiteX312" fmla="*/ 77582 w 489733"/>
                <a:gd name="connsiteY312" fmla="*/ 278015 h 907472"/>
                <a:gd name="connsiteX313" fmla="*/ 77812 w 489733"/>
                <a:gd name="connsiteY313" fmla="*/ 276629 h 907472"/>
                <a:gd name="connsiteX314" fmla="*/ 78043 w 489733"/>
                <a:gd name="connsiteY314" fmla="*/ 275244 h 907472"/>
                <a:gd name="connsiteX315" fmla="*/ 78274 w 489733"/>
                <a:gd name="connsiteY315" fmla="*/ 273858 h 907472"/>
                <a:gd name="connsiteX316" fmla="*/ 78505 w 489733"/>
                <a:gd name="connsiteY316" fmla="*/ 272704 h 907472"/>
                <a:gd name="connsiteX317" fmla="*/ 78736 w 489733"/>
                <a:gd name="connsiteY317" fmla="*/ 271318 h 907472"/>
                <a:gd name="connsiteX318" fmla="*/ 78736 w 489733"/>
                <a:gd name="connsiteY318" fmla="*/ 269933 h 907472"/>
                <a:gd name="connsiteX319" fmla="*/ 78967 w 489733"/>
                <a:gd name="connsiteY319" fmla="*/ 268547 h 907472"/>
                <a:gd name="connsiteX320" fmla="*/ 79198 w 489733"/>
                <a:gd name="connsiteY320" fmla="*/ 267162 h 907472"/>
                <a:gd name="connsiteX321" fmla="*/ 79429 w 489733"/>
                <a:gd name="connsiteY321" fmla="*/ 265776 h 907472"/>
                <a:gd name="connsiteX322" fmla="*/ 79429 w 489733"/>
                <a:gd name="connsiteY322" fmla="*/ 264391 h 907472"/>
                <a:gd name="connsiteX323" fmla="*/ 79660 w 489733"/>
                <a:gd name="connsiteY323" fmla="*/ 263005 h 907472"/>
                <a:gd name="connsiteX324" fmla="*/ 79890 w 489733"/>
                <a:gd name="connsiteY324" fmla="*/ 261620 h 907472"/>
                <a:gd name="connsiteX325" fmla="*/ 79890 w 489733"/>
                <a:gd name="connsiteY325" fmla="*/ 260235 h 907472"/>
                <a:gd name="connsiteX326" fmla="*/ 80121 w 489733"/>
                <a:gd name="connsiteY326" fmla="*/ 258849 h 907472"/>
                <a:gd name="connsiteX327" fmla="*/ 80121 w 489733"/>
                <a:gd name="connsiteY327" fmla="*/ 257695 h 907472"/>
                <a:gd name="connsiteX328" fmla="*/ 80352 w 489733"/>
                <a:gd name="connsiteY328" fmla="*/ 256309 h 907472"/>
                <a:gd name="connsiteX329" fmla="*/ 80352 w 489733"/>
                <a:gd name="connsiteY329" fmla="*/ 254693 h 907472"/>
                <a:gd name="connsiteX330" fmla="*/ 80583 w 489733"/>
                <a:gd name="connsiteY330" fmla="*/ 253307 h 907472"/>
                <a:gd name="connsiteX331" fmla="*/ 80814 w 489733"/>
                <a:gd name="connsiteY331" fmla="*/ 252384 h 907472"/>
                <a:gd name="connsiteX332" fmla="*/ 81045 w 489733"/>
                <a:gd name="connsiteY332" fmla="*/ 251229 h 907472"/>
                <a:gd name="connsiteX333" fmla="*/ 81276 w 489733"/>
                <a:gd name="connsiteY333" fmla="*/ 250075 h 907472"/>
                <a:gd name="connsiteX334" fmla="*/ 81507 w 489733"/>
                <a:gd name="connsiteY334" fmla="*/ 249151 h 907472"/>
                <a:gd name="connsiteX335" fmla="*/ 80814 w 489733"/>
                <a:gd name="connsiteY335" fmla="*/ 249844 h 907472"/>
                <a:gd name="connsiteX336" fmla="*/ 79429 w 489733"/>
                <a:gd name="connsiteY336" fmla="*/ 251229 h 907472"/>
                <a:gd name="connsiteX337" fmla="*/ 77812 w 489733"/>
                <a:gd name="connsiteY337" fmla="*/ 252615 h 907472"/>
                <a:gd name="connsiteX338" fmla="*/ 76427 w 489733"/>
                <a:gd name="connsiteY338" fmla="*/ 254000 h 907472"/>
                <a:gd name="connsiteX339" fmla="*/ 75042 w 489733"/>
                <a:gd name="connsiteY339" fmla="*/ 255616 h 907472"/>
                <a:gd name="connsiteX340" fmla="*/ 73656 w 489733"/>
                <a:gd name="connsiteY340" fmla="*/ 257002 h 907472"/>
                <a:gd name="connsiteX341" fmla="*/ 72271 w 489733"/>
                <a:gd name="connsiteY341" fmla="*/ 258618 h 907472"/>
                <a:gd name="connsiteX342" fmla="*/ 71116 w 489733"/>
                <a:gd name="connsiteY342" fmla="*/ 260235 h 907472"/>
                <a:gd name="connsiteX343" fmla="*/ 69962 w 489733"/>
                <a:gd name="connsiteY343" fmla="*/ 261851 h 907472"/>
                <a:gd name="connsiteX344" fmla="*/ 68807 w 489733"/>
                <a:gd name="connsiteY344" fmla="*/ 263467 h 907472"/>
                <a:gd name="connsiteX345" fmla="*/ 67653 w 489733"/>
                <a:gd name="connsiteY345" fmla="*/ 265084 h 907472"/>
                <a:gd name="connsiteX346" fmla="*/ 66498 w 489733"/>
                <a:gd name="connsiteY346" fmla="*/ 266931 h 907472"/>
                <a:gd name="connsiteX347" fmla="*/ 65806 w 489733"/>
                <a:gd name="connsiteY347" fmla="*/ 268316 h 907472"/>
                <a:gd name="connsiteX348" fmla="*/ 65344 w 489733"/>
                <a:gd name="connsiteY348" fmla="*/ 269702 h 907472"/>
                <a:gd name="connsiteX349" fmla="*/ 64651 w 489733"/>
                <a:gd name="connsiteY349" fmla="*/ 271549 h 907472"/>
                <a:gd name="connsiteX350" fmla="*/ 63959 w 489733"/>
                <a:gd name="connsiteY350" fmla="*/ 273396 h 907472"/>
                <a:gd name="connsiteX351" fmla="*/ 63035 w 489733"/>
                <a:gd name="connsiteY351" fmla="*/ 275013 h 907472"/>
                <a:gd name="connsiteX352" fmla="*/ 62111 w 489733"/>
                <a:gd name="connsiteY352" fmla="*/ 277091 h 907472"/>
                <a:gd name="connsiteX353" fmla="*/ 60957 w 489733"/>
                <a:gd name="connsiteY353" fmla="*/ 278938 h 907472"/>
                <a:gd name="connsiteX354" fmla="*/ 59802 w 489733"/>
                <a:gd name="connsiteY354" fmla="*/ 280785 h 907472"/>
                <a:gd name="connsiteX355" fmla="*/ 58648 w 489733"/>
                <a:gd name="connsiteY355" fmla="*/ 282633 h 907472"/>
                <a:gd name="connsiteX356" fmla="*/ 57493 w 489733"/>
                <a:gd name="connsiteY356" fmla="*/ 284711 h 907472"/>
                <a:gd name="connsiteX357" fmla="*/ 56108 w 489733"/>
                <a:gd name="connsiteY357" fmla="*/ 286558 h 907472"/>
                <a:gd name="connsiteX358" fmla="*/ 54723 w 489733"/>
                <a:gd name="connsiteY358" fmla="*/ 288636 h 907472"/>
                <a:gd name="connsiteX359" fmla="*/ 53106 w 489733"/>
                <a:gd name="connsiteY359" fmla="*/ 290484 h 907472"/>
                <a:gd name="connsiteX360" fmla="*/ 51721 w 489733"/>
                <a:gd name="connsiteY360" fmla="*/ 292562 h 907472"/>
                <a:gd name="connsiteX361" fmla="*/ 50105 w 489733"/>
                <a:gd name="connsiteY361" fmla="*/ 294409 h 907472"/>
                <a:gd name="connsiteX362" fmla="*/ 48488 w 489733"/>
                <a:gd name="connsiteY362" fmla="*/ 296487 h 907472"/>
                <a:gd name="connsiteX363" fmla="*/ 46641 w 489733"/>
                <a:gd name="connsiteY363" fmla="*/ 298565 h 907472"/>
                <a:gd name="connsiteX364" fmla="*/ 45025 w 489733"/>
                <a:gd name="connsiteY364" fmla="*/ 300413 h 907472"/>
                <a:gd name="connsiteX365" fmla="*/ 43178 w 489733"/>
                <a:gd name="connsiteY365" fmla="*/ 302491 h 907472"/>
                <a:gd name="connsiteX366" fmla="*/ 41562 w 489733"/>
                <a:gd name="connsiteY366" fmla="*/ 304569 h 907472"/>
                <a:gd name="connsiteX367" fmla="*/ 39714 w 489733"/>
                <a:gd name="connsiteY367" fmla="*/ 306416 h 907472"/>
                <a:gd name="connsiteX368" fmla="*/ 37867 w 489733"/>
                <a:gd name="connsiteY368" fmla="*/ 308264 h 907472"/>
                <a:gd name="connsiteX369" fmla="*/ 36020 w 489733"/>
                <a:gd name="connsiteY369" fmla="*/ 310342 h 907472"/>
                <a:gd name="connsiteX370" fmla="*/ 34173 w 489733"/>
                <a:gd name="connsiteY370" fmla="*/ 312189 h 907472"/>
                <a:gd name="connsiteX371" fmla="*/ 32326 w 489733"/>
                <a:gd name="connsiteY371" fmla="*/ 314036 h 907472"/>
                <a:gd name="connsiteX372" fmla="*/ 30478 w 489733"/>
                <a:gd name="connsiteY372" fmla="*/ 315884 h 907472"/>
                <a:gd name="connsiteX373" fmla="*/ 28631 w 489733"/>
                <a:gd name="connsiteY373" fmla="*/ 317731 h 907472"/>
                <a:gd name="connsiteX374" fmla="*/ 26784 w 489733"/>
                <a:gd name="connsiteY374" fmla="*/ 319578 h 907472"/>
                <a:gd name="connsiteX375" fmla="*/ 24706 w 489733"/>
                <a:gd name="connsiteY375" fmla="*/ 321425 h 907472"/>
                <a:gd name="connsiteX376" fmla="*/ 23090 w 489733"/>
                <a:gd name="connsiteY376" fmla="*/ 323042 h 907472"/>
                <a:gd name="connsiteX377" fmla="*/ 21243 w 489733"/>
                <a:gd name="connsiteY377" fmla="*/ 324658 h 907472"/>
                <a:gd name="connsiteX378" fmla="*/ 19395 w 489733"/>
                <a:gd name="connsiteY378" fmla="*/ 326505 h 907472"/>
                <a:gd name="connsiteX379" fmla="*/ 5542 w 489733"/>
                <a:gd name="connsiteY379" fmla="*/ 338975 h 907472"/>
                <a:gd name="connsiteX380" fmla="*/ 12468 w 489733"/>
                <a:gd name="connsiteY380" fmla="*/ 321887 h 907472"/>
                <a:gd name="connsiteX381" fmla="*/ 13392 w 489733"/>
                <a:gd name="connsiteY381" fmla="*/ 319809 h 907472"/>
                <a:gd name="connsiteX382" fmla="*/ 14316 w 489733"/>
                <a:gd name="connsiteY382" fmla="*/ 317731 h 907472"/>
                <a:gd name="connsiteX383" fmla="*/ 15239 w 489733"/>
                <a:gd name="connsiteY383" fmla="*/ 315653 h 907472"/>
                <a:gd name="connsiteX384" fmla="*/ 16394 w 489733"/>
                <a:gd name="connsiteY384" fmla="*/ 313575 h 907472"/>
                <a:gd name="connsiteX385" fmla="*/ 17317 w 489733"/>
                <a:gd name="connsiteY385" fmla="*/ 311265 h 907472"/>
                <a:gd name="connsiteX386" fmla="*/ 18472 w 489733"/>
                <a:gd name="connsiteY386" fmla="*/ 309187 h 907472"/>
                <a:gd name="connsiteX387" fmla="*/ 19626 w 489733"/>
                <a:gd name="connsiteY387" fmla="*/ 306878 h 907472"/>
                <a:gd name="connsiteX388" fmla="*/ 20781 w 489733"/>
                <a:gd name="connsiteY388" fmla="*/ 304569 h 907472"/>
                <a:gd name="connsiteX389" fmla="*/ 22166 w 489733"/>
                <a:gd name="connsiteY389" fmla="*/ 302260 h 907472"/>
                <a:gd name="connsiteX390" fmla="*/ 23321 w 489733"/>
                <a:gd name="connsiteY390" fmla="*/ 300182 h 907472"/>
                <a:gd name="connsiteX391" fmla="*/ 24475 w 489733"/>
                <a:gd name="connsiteY391" fmla="*/ 297873 h 907472"/>
                <a:gd name="connsiteX392" fmla="*/ 25861 w 489733"/>
                <a:gd name="connsiteY392" fmla="*/ 295564 h 907472"/>
                <a:gd name="connsiteX393" fmla="*/ 27246 w 489733"/>
                <a:gd name="connsiteY393" fmla="*/ 293255 h 907472"/>
                <a:gd name="connsiteX394" fmla="*/ 28400 w 489733"/>
                <a:gd name="connsiteY394" fmla="*/ 290945 h 907472"/>
                <a:gd name="connsiteX395" fmla="*/ 29786 w 489733"/>
                <a:gd name="connsiteY395" fmla="*/ 288405 h 907472"/>
                <a:gd name="connsiteX396" fmla="*/ 30940 w 489733"/>
                <a:gd name="connsiteY396" fmla="*/ 286096 h 907472"/>
                <a:gd name="connsiteX397" fmla="*/ 32326 w 489733"/>
                <a:gd name="connsiteY397" fmla="*/ 283787 h 907472"/>
                <a:gd name="connsiteX398" fmla="*/ 33480 w 489733"/>
                <a:gd name="connsiteY398" fmla="*/ 281478 h 907472"/>
                <a:gd name="connsiteX399" fmla="*/ 34865 w 489733"/>
                <a:gd name="connsiteY399" fmla="*/ 279169 h 907472"/>
                <a:gd name="connsiteX400" fmla="*/ 36020 w 489733"/>
                <a:gd name="connsiteY400" fmla="*/ 277091 h 907472"/>
                <a:gd name="connsiteX401" fmla="*/ 37405 w 489733"/>
                <a:gd name="connsiteY401" fmla="*/ 274782 h 907472"/>
                <a:gd name="connsiteX402" fmla="*/ 38560 w 489733"/>
                <a:gd name="connsiteY402" fmla="*/ 272473 h 907472"/>
                <a:gd name="connsiteX403" fmla="*/ 39714 w 489733"/>
                <a:gd name="connsiteY403" fmla="*/ 270395 h 907472"/>
                <a:gd name="connsiteX404" fmla="*/ 40869 w 489733"/>
                <a:gd name="connsiteY404" fmla="*/ 268085 h 907472"/>
                <a:gd name="connsiteX405" fmla="*/ 41792 w 489733"/>
                <a:gd name="connsiteY405" fmla="*/ 266007 h 907472"/>
                <a:gd name="connsiteX406" fmla="*/ 42485 w 489733"/>
                <a:gd name="connsiteY406" fmla="*/ 265084 h 907472"/>
                <a:gd name="connsiteX407" fmla="*/ 0 w 489733"/>
                <a:gd name="connsiteY407" fmla="*/ 290945 h 907472"/>
                <a:gd name="connsiteX408" fmla="*/ 16625 w 489733"/>
                <a:gd name="connsiteY408" fmla="*/ 270164 h 907472"/>
                <a:gd name="connsiteX409" fmla="*/ 17779 w 489733"/>
                <a:gd name="connsiteY409" fmla="*/ 269009 h 907472"/>
                <a:gd name="connsiteX410" fmla="*/ 18703 w 489733"/>
                <a:gd name="connsiteY410" fmla="*/ 267624 h 907472"/>
                <a:gd name="connsiteX411" fmla="*/ 19857 w 489733"/>
                <a:gd name="connsiteY411" fmla="*/ 266238 h 907472"/>
                <a:gd name="connsiteX412" fmla="*/ 20781 w 489733"/>
                <a:gd name="connsiteY412" fmla="*/ 264853 h 907472"/>
                <a:gd name="connsiteX413" fmla="*/ 21935 w 489733"/>
                <a:gd name="connsiteY413" fmla="*/ 263698 h 907472"/>
                <a:gd name="connsiteX414" fmla="*/ 25168 w 489733"/>
                <a:gd name="connsiteY414" fmla="*/ 259773 h 907472"/>
                <a:gd name="connsiteX415" fmla="*/ 26091 w 489733"/>
                <a:gd name="connsiteY415" fmla="*/ 258387 h 907472"/>
                <a:gd name="connsiteX416" fmla="*/ 27246 w 489733"/>
                <a:gd name="connsiteY416" fmla="*/ 257002 h 907472"/>
                <a:gd name="connsiteX417" fmla="*/ 28169 w 489733"/>
                <a:gd name="connsiteY417" fmla="*/ 255847 h 907472"/>
                <a:gd name="connsiteX418" fmla="*/ 29324 w 489733"/>
                <a:gd name="connsiteY418" fmla="*/ 254462 h 907472"/>
                <a:gd name="connsiteX419" fmla="*/ 30478 w 489733"/>
                <a:gd name="connsiteY419" fmla="*/ 253076 h 907472"/>
                <a:gd name="connsiteX420" fmla="*/ 33480 w 489733"/>
                <a:gd name="connsiteY420" fmla="*/ 249151 h 907472"/>
                <a:gd name="connsiteX421" fmla="*/ 34635 w 489733"/>
                <a:gd name="connsiteY421" fmla="*/ 247765 h 907472"/>
                <a:gd name="connsiteX422" fmla="*/ 35558 w 489733"/>
                <a:gd name="connsiteY422" fmla="*/ 246611 h 907472"/>
                <a:gd name="connsiteX423" fmla="*/ 36713 w 489733"/>
                <a:gd name="connsiteY423" fmla="*/ 245225 h 907472"/>
                <a:gd name="connsiteX424" fmla="*/ 37867 w 489733"/>
                <a:gd name="connsiteY424" fmla="*/ 243840 h 907472"/>
                <a:gd name="connsiteX425" fmla="*/ 38791 w 489733"/>
                <a:gd name="connsiteY425" fmla="*/ 242685 h 907472"/>
                <a:gd name="connsiteX426" fmla="*/ 39945 w 489733"/>
                <a:gd name="connsiteY426" fmla="*/ 241300 h 907472"/>
                <a:gd name="connsiteX427" fmla="*/ 40869 w 489733"/>
                <a:gd name="connsiteY427" fmla="*/ 239915 h 907472"/>
                <a:gd name="connsiteX428" fmla="*/ 42023 w 489733"/>
                <a:gd name="connsiteY428" fmla="*/ 238760 h 907472"/>
                <a:gd name="connsiteX429" fmla="*/ 42947 w 489733"/>
                <a:gd name="connsiteY429" fmla="*/ 237375 h 907472"/>
                <a:gd name="connsiteX430" fmla="*/ 44101 w 489733"/>
                <a:gd name="connsiteY430" fmla="*/ 235989 h 907472"/>
                <a:gd name="connsiteX431" fmla="*/ 45256 w 489733"/>
                <a:gd name="connsiteY431" fmla="*/ 234604 h 907472"/>
                <a:gd name="connsiteX432" fmla="*/ 46179 w 489733"/>
                <a:gd name="connsiteY432" fmla="*/ 233449 h 907472"/>
                <a:gd name="connsiteX433" fmla="*/ 47103 w 489733"/>
                <a:gd name="connsiteY433" fmla="*/ 232295 h 907472"/>
                <a:gd name="connsiteX434" fmla="*/ 48027 w 489733"/>
                <a:gd name="connsiteY434" fmla="*/ 230678 h 907472"/>
                <a:gd name="connsiteX435" fmla="*/ 49181 w 489733"/>
                <a:gd name="connsiteY435" fmla="*/ 228600 h 907472"/>
                <a:gd name="connsiteX436" fmla="*/ 50336 w 489733"/>
                <a:gd name="connsiteY436" fmla="*/ 226522 h 907472"/>
                <a:gd name="connsiteX437" fmla="*/ 51721 w 489733"/>
                <a:gd name="connsiteY437" fmla="*/ 224444 h 907472"/>
                <a:gd name="connsiteX438" fmla="*/ 52875 w 489733"/>
                <a:gd name="connsiteY438" fmla="*/ 222596 h 907472"/>
                <a:gd name="connsiteX439" fmla="*/ 54261 w 489733"/>
                <a:gd name="connsiteY439" fmla="*/ 220518 h 907472"/>
                <a:gd name="connsiteX440" fmla="*/ 55415 w 489733"/>
                <a:gd name="connsiteY440" fmla="*/ 218671 h 907472"/>
                <a:gd name="connsiteX441" fmla="*/ 56801 w 489733"/>
                <a:gd name="connsiteY441" fmla="*/ 216593 h 907472"/>
                <a:gd name="connsiteX442" fmla="*/ 58186 w 489733"/>
                <a:gd name="connsiteY442" fmla="*/ 214745 h 907472"/>
                <a:gd name="connsiteX443" fmla="*/ 59572 w 489733"/>
                <a:gd name="connsiteY443" fmla="*/ 212898 h 907472"/>
                <a:gd name="connsiteX444" fmla="*/ 61188 w 489733"/>
                <a:gd name="connsiteY444" fmla="*/ 211051 h 907472"/>
                <a:gd name="connsiteX445" fmla="*/ 62573 w 489733"/>
                <a:gd name="connsiteY445" fmla="*/ 208973 h 907472"/>
                <a:gd name="connsiteX446" fmla="*/ 64189 w 489733"/>
                <a:gd name="connsiteY446" fmla="*/ 207125 h 907472"/>
                <a:gd name="connsiteX447" fmla="*/ 65806 w 489733"/>
                <a:gd name="connsiteY447" fmla="*/ 205509 h 907472"/>
                <a:gd name="connsiteX448" fmla="*/ 67422 w 489733"/>
                <a:gd name="connsiteY448" fmla="*/ 203662 h 907472"/>
                <a:gd name="connsiteX449" fmla="*/ 68577 w 489733"/>
                <a:gd name="connsiteY449" fmla="*/ 202507 h 907472"/>
                <a:gd name="connsiteX450" fmla="*/ 69500 w 489733"/>
                <a:gd name="connsiteY450" fmla="*/ 199275 h 907472"/>
                <a:gd name="connsiteX451" fmla="*/ 70655 w 489733"/>
                <a:gd name="connsiteY451" fmla="*/ 195580 h 907472"/>
                <a:gd name="connsiteX452" fmla="*/ 72040 w 489733"/>
                <a:gd name="connsiteY452" fmla="*/ 192116 h 907472"/>
                <a:gd name="connsiteX453" fmla="*/ 73425 w 489733"/>
                <a:gd name="connsiteY453" fmla="*/ 188653 h 907472"/>
                <a:gd name="connsiteX454" fmla="*/ 75042 w 489733"/>
                <a:gd name="connsiteY454" fmla="*/ 185882 h 907472"/>
                <a:gd name="connsiteX455" fmla="*/ 76658 w 489733"/>
                <a:gd name="connsiteY455" fmla="*/ 183111 h 907472"/>
                <a:gd name="connsiteX456" fmla="*/ 78274 w 489733"/>
                <a:gd name="connsiteY456" fmla="*/ 180571 h 907472"/>
                <a:gd name="connsiteX457" fmla="*/ 79890 w 489733"/>
                <a:gd name="connsiteY457" fmla="*/ 178031 h 907472"/>
                <a:gd name="connsiteX458" fmla="*/ 81507 w 489733"/>
                <a:gd name="connsiteY458" fmla="*/ 175953 h 907472"/>
                <a:gd name="connsiteX459" fmla="*/ 83354 w 489733"/>
                <a:gd name="connsiteY459" fmla="*/ 173875 h 907472"/>
                <a:gd name="connsiteX460" fmla="*/ 84970 w 489733"/>
                <a:gd name="connsiteY460" fmla="*/ 172027 h 907472"/>
                <a:gd name="connsiteX461" fmla="*/ 86817 w 489733"/>
                <a:gd name="connsiteY461" fmla="*/ 170411 h 907472"/>
                <a:gd name="connsiteX462" fmla="*/ 88434 w 489733"/>
                <a:gd name="connsiteY462" fmla="*/ 168564 h 907472"/>
                <a:gd name="connsiteX463" fmla="*/ 90281 w 489733"/>
                <a:gd name="connsiteY463" fmla="*/ 167178 h 907472"/>
                <a:gd name="connsiteX464" fmla="*/ 91897 w 489733"/>
                <a:gd name="connsiteY464" fmla="*/ 165562 h 907472"/>
                <a:gd name="connsiteX465" fmla="*/ 93975 w 489733"/>
                <a:gd name="connsiteY465" fmla="*/ 163715 h 907472"/>
                <a:gd name="connsiteX466" fmla="*/ 97670 w 489733"/>
                <a:gd name="connsiteY466" fmla="*/ 161867 h 907472"/>
                <a:gd name="connsiteX467" fmla="*/ 100209 w 489733"/>
                <a:gd name="connsiteY467" fmla="*/ 160713 h 907472"/>
                <a:gd name="connsiteX468" fmla="*/ 102518 w 489733"/>
                <a:gd name="connsiteY468" fmla="*/ 159327 h 907472"/>
                <a:gd name="connsiteX469" fmla="*/ 104366 w 489733"/>
                <a:gd name="connsiteY469" fmla="*/ 158173 h 907472"/>
                <a:gd name="connsiteX470" fmla="*/ 106213 w 489733"/>
                <a:gd name="connsiteY470" fmla="*/ 156787 h 907472"/>
                <a:gd name="connsiteX471" fmla="*/ 107598 w 489733"/>
                <a:gd name="connsiteY471" fmla="*/ 155633 h 907472"/>
                <a:gd name="connsiteX472" fmla="*/ 108753 w 489733"/>
                <a:gd name="connsiteY472" fmla="*/ 154709 h 907472"/>
                <a:gd name="connsiteX473" fmla="*/ 109676 w 489733"/>
                <a:gd name="connsiteY473" fmla="*/ 153555 h 907472"/>
                <a:gd name="connsiteX474" fmla="*/ 110369 w 489733"/>
                <a:gd name="connsiteY474" fmla="*/ 152631 h 907472"/>
                <a:gd name="connsiteX475" fmla="*/ 111062 w 489733"/>
                <a:gd name="connsiteY475" fmla="*/ 151707 h 907472"/>
                <a:gd name="connsiteX476" fmla="*/ 111523 w 489733"/>
                <a:gd name="connsiteY476" fmla="*/ 150553 h 907472"/>
                <a:gd name="connsiteX477" fmla="*/ 111985 w 489733"/>
                <a:gd name="connsiteY477" fmla="*/ 149629 h 907472"/>
                <a:gd name="connsiteX478" fmla="*/ 112447 w 489733"/>
                <a:gd name="connsiteY478" fmla="*/ 148705 h 907472"/>
                <a:gd name="connsiteX479" fmla="*/ 112909 w 489733"/>
                <a:gd name="connsiteY479" fmla="*/ 147551 h 907472"/>
                <a:gd name="connsiteX480" fmla="*/ 113140 w 489733"/>
                <a:gd name="connsiteY480" fmla="*/ 146396 h 907472"/>
                <a:gd name="connsiteX481" fmla="*/ 113601 w 489733"/>
                <a:gd name="connsiteY481" fmla="*/ 145242 h 907472"/>
                <a:gd name="connsiteX482" fmla="*/ 114294 w 489733"/>
                <a:gd name="connsiteY482" fmla="*/ 143164 h 907472"/>
                <a:gd name="connsiteX483" fmla="*/ 115910 w 489733"/>
                <a:gd name="connsiteY483" fmla="*/ 140624 h 907472"/>
                <a:gd name="connsiteX484" fmla="*/ 117758 w 489733"/>
                <a:gd name="connsiteY484" fmla="*/ 138776 h 907472"/>
                <a:gd name="connsiteX485" fmla="*/ 120067 w 489733"/>
                <a:gd name="connsiteY485" fmla="*/ 137160 h 907472"/>
                <a:gd name="connsiteX486" fmla="*/ 122606 w 489733"/>
                <a:gd name="connsiteY486" fmla="*/ 135775 h 907472"/>
                <a:gd name="connsiteX487" fmla="*/ 125377 w 489733"/>
                <a:gd name="connsiteY487" fmla="*/ 134620 h 907472"/>
                <a:gd name="connsiteX488" fmla="*/ 128379 w 489733"/>
                <a:gd name="connsiteY488" fmla="*/ 133696 h 907472"/>
                <a:gd name="connsiteX489" fmla="*/ 131381 w 489733"/>
                <a:gd name="connsiteY489" fmla="*/ 133235 h 907472"/>
                <a:gd name="connsiteX490" fmla="*/ 134382 w 489733"/>
                <a:gd name="connsiteY490" fmla="*/ 133004 h 907472"/>
                <a:gd name="connsiteX491" fmla="*/ 137384 w 489733"/>
                <a:gd name="connsiteY491" fmla="*/ 133235 h 907472"/>
                <a:gd name="connsiteX492" fmla="*/ 140386 w 489733"/>
                <a:gd name="connsiteY492" fmla="*/ 133927 h 907472"/>
                <a:gd name="connsiteX493" fmla="*/ 143387 w 489733"/>
                <a:gd name="connsiteY493" fmla="*/ 135082 h 907472"/>
                <a:gd name="connsiteX494" fmla="*/ 145927 w 489733"/>
                <a:gd name="connsiteY494" fmla="*/ 136929 h 907472"/>
                <a:gd name="connsiteX495" fmla="*/ 147774 w 489733"/>
                <a:gd name="connsiteY495" fmla="*/ 139469 h 907472"/>
                <a:gd name="connsiteX496" fmla="*/ 149160 w 489733"/>
                <a:gd name="connsiteY496" fmla="*/ 142702 h 907472"/>
                <a:gd name="connsiteX497" fmla="*/ 149621 w 489733"/>
                <a:gd name="connsiteY497" fmla="*/ 146396 h 907472"/>
                <a:gd name="connsiteX498" fmla="*/ 149391 w 489733"/>
                <a:gd name="connsiteY498" fmla="*/ 148705 h 907472"/>
                <a:gd name="connsiteX499" fmla="*/ 149160 w 489733"/>
                <a:gd name="connsiteY499" fmla="*/ 151015 h 907472"/>
                <a:gd name="connsiteX500" fmla="*/ 148698 w 489733"/>
                <a:gd name="connsiteY500" fmla="*/ 153093 h 907472"/>
                <a:gd name="connsiteX501" fmla="*/ 148236 w 489733"/>
                <a:gd name="connsiteY501" fmla="*/ 155171 h 907472"/>
                <a:gd name="connsiteX502" fmla="*/ 147774 w 489733"/>
                <a:gd name="connsiteY502" fmla="*/ 157249 h 907472"/>
                <a:gd name="connsiteX503" fmla="*/ 147082 w 489733"/>
                <a:gd name="connsiteY503" fmla="*/ 159558 h 907472"/>
                <a:gd name="connsiteX504" fmla="*/ 146389 w 489733"/>
                <a:gd name="connsiteY504" fmla="*/ 161636 h 907472"/>
                <a:gd name="connsiteX505" fmla="*/ 145465 w 489733"/>
                <a:gd name="connsiteY505" fmla="*/ 163715 h 907472"/>
                <a:gd name="connsiteX506" fmla="*/ 144542 w 489733"/>
                <a:gd name="connsiteY506" fmla="*/ 165793 h 907472"/>
                <a:gd name="connsiteX507" fmla="*/ 143618 w 489733"/>
                <a:gd name="connsiteY507" fmla="*/ 167871 h 907472"/>
                <a:gd name="connsiteX508" fmla="*/ 142695 w 489733"/>
                <a:gd name="connsiteY508" fmla="*/ 169949 h 907472"/>
                <a:gd name="connsiteX509" fmla="*/ 141540 w 489733"/>
                <a:gd name="connsiteY509" fmla="*/ 172027 h 907472"/>
                <a:gd name="connsiteX510" fmla="*/ 140847 w 489733"/>
                <a:gd name="connsiteY510" fmla="*/ 173413 h 907472"/>
                <a:gd name="connsiteX511" fmla="*/ 141771 w 489733"/>
                <a:gd name="connsiteY511" fmla="*/ 172951 h 907472"/>
                <a:gd name="connsiteX512" fmla="*/ 135768 w 489733"/>
                <a:gd name="connsiteY512" fmla="*/ 181956 h 907472"/>
                <a:gd name="connsiteX513" fmla="*/ 135537 w 489733"/>
                <a:gd name="connsiteY513" fmla="*/ 182187 h 907472"/>
                <a:gd name="connsiteX514" fmla="*/ 135537 w 489733"/>
                <a:gd name="connsiteY514" fmla="*/ 182187 h 907472"/>
                <a:gd name="connsiteX515" fmla="*/ 135537 w 489733"/>
                <a:gd name="connsiteY515" fmla="*/ 182187 h 907472"/>
                <a:gd name="connsiteX516" fmla="*/ 135768 w 489733"/>
                <a:gd name="connsiteY516" fmla="*/ 182418 h 907472"/>
                <a:gd name="connsiteX517" fmla="*/ 136460 w 489733"/>
                <a:gd name="connsiteY517" fmla="*/ 183573 h 907472"/>
                <a:gd name="connsiteX518" fmla="*/ 137153 w 489733"/>
                <a:gd name="connsiteY518" fmla="*/ 184727 h 907472"/>
                <a:gd name="connsiteX519" fmla="*/ 137615 w 489733"/>
                <a:gd name="connsiteY519" fmla="*/ 186113 h 907472"/>
                <a:gd name="connsiteX520" fmla="*/ 137846 w 489733"/>
                <a:gd name="connsiteY520" fmla="*/ 187498 h 907472"/>
                <a:gd name="connsiteX521" fmla="*/ 138077 w 489733"/>
                <a:gd name="connsiteY521" fmla="*/ 189115 h 907472"/>
                <a:gd name="connsiteX522" fmla="*/ 139231 w 489733"/>
                <a:gd name="connsiteY522" fmla="*/ 189576 h 907472"/>
                <a:gd name="connsiteX523" fmla="*/ 140847 w 489733"/>
                <a:gd name="connsiteY523" fmla="*/ 190269 h 907472"/>
                <a:gd name="connsiteX524" fmla="*/ 142464 w 489733"/>
                <a:gd name="connsiteY524" fmla="*/ 190962 h 907472"/>
                <a:gd name="connsiteX525" fmla="*/ 144080 w 489733"/>
                <a:gd name="connsiteY525" fmla="*/ 191655 h 907472"/>
                <a:gd name="connsiteX526" fmla="*/ 145465 w 489733"/>
                <a:gd name="connsiteY526" fmla="*/ 192578 h 907472"/>
                <a:gd name="connsiteX527" fmla="*/ 146851 w 489733"/>
                <a:gd name="connsiteY527" fmla="*/ 193733 h 907472"/>
                <a:gd name="connsiteX528" fmla="*/ 147543 w 489733"/>
                <a:gd name="connsiteY528" fmla="*/ 194195 h 907472"/>
                <a:gd name="connsiteX529" fmla="*/ 150314 w 489733"/>
                <a:gd name="connsiteY529" fmla="*/ 194195 h 907472"/>
                <a:gd name="connsiteX530" fmla="*/ 152161 w 489733"/>
                <a:gd name="connsiteY530" fmla="*/ 194195 h 907472"/>
                <a:gd name="connsiteX531" fmla="*/ 153778 w 489733"/>
                <a:gd name="connsiteY531" fmla="*/ 194425 h 907472"/>
                <a:gd name="connsiteX532" fmla="*/ 155625 w 489733"/>
                <a:gd name="connsiteY532" fmla="*/ 194656 h 907472"/>
                <a:gd name="connsiteX533" fmla="*/ 157472 w 489733"/>
                <a:gd name="connsiteY533" fmla="*/ 194887 h 907472"/>
                <a:gd name="connsiteX534" fmla="*/ 159319 w 489733"/>
                <a:gd name="connsiteY534" fmla="*/ 195349 h 907472"/>
                <a:gd name="connsiteX535" fmla="*/ 160935 w 489733"/>
                <a:gd name="connsiteY535" fmla="*/ 195811 h 907472"/>
                <a:gd name="connsiteX536" fmla="*/ 162783 w 489733"/>
                <a:gd name="connsiteY536" fmla="*/ 196504 h 907472"/>
                <a:gd name="connsiteX537" fmla="*/ 164630 w 489733"/>
                <a:gd name="connsiteY537" fmla="*/ 197427 h 907472"/>
                <a:gd name="connsiteX538" fmla="*/ 166246 w 489733"/>
                <a:gd name="connsiteY538" fmla="*/ 198582 h 907472"/>
                <a:gd name="connsiteX539" fmla="*/ 167862 w 489733"/>
                <a:gd name="connsiteY539" fmla="*/ 199736 h 907472"/>
                <a:gd name="connsiteX540" fmla="*/ 169479 w 489733"/>
                <a:gd name="connsiteY540" fmla="*/ 201122 h 907472"/>
                <a:gd name="connsiteX541" fmla="*/ 171095 w 489733"/>
                <a:gd name="connsiteY541" fmla="*/ 202507 h 907472"/>
                <a:gd name="connsiteX542" fmla="*/ 172480 w 489733"/>
                <a:gd name="connsiteY542" fmla="*/ 204355 h 907472"/>
                <a:gd name="connsiteX543" fmla="*/ 173866 w 489733"/>
                <a:gd name="connsiteY543" fmla="*/ 206202 h 907472"/>
                <a:gd name="connsiteX544" fmla="*/ 175251 w 489733"/>
                <a:gd name="connsiteY544" fmla="*/ 208280 h 907472"/>
                <a:gd name="connsiteX545" fmla="*/ 175944 w 489733"/>
                <a:gd name="connsiteY545" fmla="*/ 209204 h 907472"/>
                <a:gd name="connsiteX546" fmla="*/ 176406 w 489733"/>
                <a:gd name="connsiteY546" fmla="*/ 210589 h 907472"/>
                <a:gd name="connsiteX547" fmla="*/ 176867 w 489733"/>
                <a:gd name="connsiteY547" fmla="*/ 212205 h 907472"/>
                <a:gd name="connsiteX548" fmla="*/ 176867 w 489733"/>
                <a:gd name="connsiteY548" fmla="*/ 213822 h 907472"/>
                <a:gd name="connsiteX549" fmla="*/ 176636 w 489733"/>
                <a:gd name="connsiteY549" fmla="*/ 215207 h 907472"/>
                <a:gd name="connsiteX550" fmla="*/ 176175 w 489733"/>
                <a:gd name="connsiteY550" fmla="*/ 216824 h 907472"/>
                <a:gd name="connsiteX551" fmla="*/ 175482 w 489733"/>
                <a:gd name="connsiteY551" fmla="*/ 218209 h 907472"/>
                <a:gd name="connsiteX552" fmla="*/ 173866 w 489733"/>
                <a:gd name="connsiteY552" fmla="*/ 220287 h 907472"/>
                <a:gd name="connsiteX553" fmla="*/ 173404 w 489733"/>
                <a:gd name="connsiteY553" fmla="*/ 221211 h 907472"/>
                <a:gd name="connsiteX554" fmla="*/ 173404 w 489733"/>
                <a:gd name="connsiteY554" fmla="*/ 222135 h 907472"/>
                <a:gd name="connsiteX555" fmla="*/ 173173 w 489733"/>
                <a:gd name="connsiteY555" fmla="*/ 223058 h 907472"/>
                <a:gd name="connsiteX556" fmla="*/ 173173 w 489733"/>
                <a:gd name="connsiteY556" fmla="*/ 223751 h 907472"/>
                <a:gd name="connsiteX557" fmla="*/ 173404 w 489733"/>
                <a:gd name="connsiteY557" fmla="*/ 224675 h 907472"/>
                <a:gd name="connsiteX558" fmla="*/ 173404 w 489733"/>
                <a:gd name="connsiteY558" fmla="*/ 225367 h 907472"/>
                <a:gd name="connsiteX559" fmla="*/ 173635 w 489733"/>
                <a:gd name="connsiteY559" fmla="*/ 226291 h 907472"/>
                <a:gd name="connsiteX560" fmla="*/ 173635 w 489733"/>
                <a:gd name="connsiteY560" fmla="*/ 227215 h 907472"/>
                <a:gd name="connsiteX561" fmla="*/ 173866 w 489733"/>
                <a:gd name="connsiteY561" fmla="*/ 228138 h 907472"/>
                <a:gd name="connsiteX562" fmla="*/ 174097 w 489733"/>
                <a:gd name="connsiteY562" fmla="*/ 229293 h 907472"/>
                <a:gd name="connsiteX563" fmla="*/ 174327 w 489733"/>
                <a:gd name="connsiteY563" fmla="*/ 230216 h 907472"/>
                <a:gd name="connsiteX564" fmla="*/ 174327 w 489733"/>
                <a:gd name="connsiteY564" fmla="*/ 231371 h 907472"/>
                <a:gd name="connsiteX565" fmla="*/ 174327 w 489733"/>
                <a:gd name="connsiteY565" fmla="*/ 232756 h 907472"/>
                <a:gd name="connsiteX566" fmla="*/ 174097 w 489733"/>
                <a:gd name="connsiteY566" fmla="*/ 233911 h 907472"/>
                <a:gd name="connsiteX567" fmla="*/ 173866 w 489733"/>
                <a:gd name="connsiteY567" fmla="*/ 235296 h 907472"/>
                <a:gd name="connsiteX568" fmla="*/ 172942 w 489733"/>
                <a:gd name="connsiteY568" fmla="*/ 237375 h 907472"/>
                <a:gd name="connsiteX569" fmla="*/ 173635 w 489733"/>
                <a:gd name="connsiteY569" fmla="*/ 238529 h 907472"/>
                <a:gd name="connsiteX570" fmla="*/ 173866 w 489733"/>
                <a:gd name="connsiteY570" fmla="*/ 239915 h 907472"/>
                <a:gd name="connsiteX571" fmla="*/ 174097 w 489733"/>
                <a:gd name="connsiteY571" fmla="*/ 241069 h 907472"/>
                <a:gd name="connsiteX572" fmla="*/ 174327 w 489733"/>
                <a:gd name="connsiteY572" fmla="*/ 242224 h 907472"/>
                <a:gd name="connsiteX573" fmla="*/ 174558 w 489733"/>
                <a:gd name="connsiteY573" fmla="*/ 243378 h 907472"/>
                <a:gd name="connsiteX574" fmla="*/ 174327 w 489733"/>
                <a:gd name="connsiteY574" fmla="*/ 243609 h 907472"/>
                <a:gd name="connsiteX575" fmla="*/ 175713 w 489733"/>
                <a:gd name="connsiteY575" fmla="*/ 243378 h 907472"/>
                <a:gd name="connsiteX576" fmla="*/ 177329 w 489733"/>
                <a:gd name="connsiteY576" fmla="*/ 242916 h 907472"/>
                <a:gd name="connsiteX577" fmla="*/ 178715 w 489733"/>
                <a:gd name="connsiteY577" fmla="*/ 242685 h 907472"/>
                <a:gd name="connsiteX578" fmla="*/ 180100 w 489733"/>
                <a:gd name="connsiteY578" fmla="*/ 242455 h 907472"/>
                <a:gd name="connsiteX579" fmla="*/ 181485 w 489733"/>
                <a:gd name="connsiteY579" fmla="*/ 242224 h 907472"/>
                <a:gd name="connsiteX580" fmla="*/ 183102 w 489733"/>
                <a:gd name="connsiteY580" fmla="*/ 241993 h 907472"/>
                <a:gd name="connsiteX581" fmla="*/ 184487 w 489733"/>
                <a:gd name="connsiteY581" fmla="*/ 241762 h 907472"/>
                <a:gd name="connsiteX582" fmla="*/ 185872 w 489733"/>
                <a:gd name="connsiteY582" fmla="*/ 241531 h 907472"/>
                <a:gd name="connsiteX583" fmla="*/ 187027 w 489733"/>
                <a:gd name="connsiteY583" fmla="*/ 241300 h 907472"/>
                <a:gd name="connsiteX584" fmla="*/ 188412 w 489733"/>
                <a:gd name="connsiteY584" fmla="*/ 241069 h 907472"/>
                <a:gd name="connsiteX585" fmla="*/ 189798 w 489733"/>
                <a:gd name="connsiteY585" fmla="*/ 241069 h 907472"/>
                <a:gd name="connsiteX586" fmla="*/ 191183 w 489733"/>
                <a:gd name="connsiteY586" fmla="*/ 240838 h 907472"/>
                <a:gd name="connsiteX587" fmla="*/ 192337 w 489733"/>
                <a:gd name="connsiteY587" fmla="*/ 240607 h 907472"/>
                <a:gd name="connsiteX588" fmla="*/ 195339 w 489733"/>
                <a:gd name="connsiteY588" fmla="*/ 240376 h 907472"/>
                <a:gd name="connsiteX589" fmla="*/ 196955 w 489733"/>
                <a:gd name="connsiteY589" fmla="*/ 240145 h 907472"/>
                <a:gd name="connsiteX590" fmla="*/ 197648 w 489733"/>
                <a:gd name="connsiteY590" fmla="*/ 240145 h 907472"/>
                <a:gd name="connsiteX591" fmla="*/ 198341 w 489733"/>
                <a:gd name="connsiteY591" fmla="*/ 239915 h 907472"/>
                <a:gd name="connsiteX592" fmla="*/ 199264 w 489733"/>
                <a:gd name="connsiteY592" fmla="*/ 239915 h 907472"/>
                <a:gd name="connsiteX593" fmla="*/ 199957 w 489733"/>
                <a:gd name="connsiteY593" fmla="*/ 239684 h 907472"/>
                <a:gd name="connsiteX594" fmla="*/ 200650 w 489733"/>
                <a:gd name="connsiteY594" fmla="*/ 239684 h 907472"/>
                <a:gd name="connsiteX595" fmla="*/ 201342 w 489733"/>
                <a:gd name="connsiteY595" fmla="*/ 239453 h 907472"/>
                <a:gd name="connsiteX596" fmla="*/ 201573 w 489733"/>
                <a:gd name="connsiteY596" fmla="*/ 239453 h 907472"/>
                <a:gd name="connsiteX597" fmla="*/ 203190 w 489733"/>
                <a:gd name="connsiteY597" fmla="*/ 238991 h 907472"/>
                <a:gd name="connsiteX598" fmla="*/ 205037 w 489733"/>
                <a:gd name="connsiteY598" fmla="*/ 238067 h 907472"/>
                <a:gd name="connsiteX599" fmla="*/ 206884 w 489733"/>
                <a:gd name="connsiteY599" fmla="*/ 237375 h 907472"/>
                <a:gd name="connsiteX600" fmla="*/ 208500 w 489733"/>
                <a:gd name="connsiteY600" fmla="*/ 236451 h 907472"/>
                <a:gd name="connsiteX601" fmla="*/ 210117 w 489733"/>
                <a:gd name="connsiteY601" fmla="*/ 235758 h 907472"/>
                <a:gd name="connsiteX602" fmla="*/ 211733 w 489733"/>
                <a:gd name="connsiteY602" fmla="*/ 234835 h 907472"/>
                <a:gd name="connsiteX603" fmla="*/ 213118 w 489733"/>
                <a:gd name="connsiteY603" fmla="*/ 233911 h 907472"/>
                <a:gd name="connsiteX604" fmla="*/ 214504 w 489733"/>
                <a:gd name="connsiteY604" fmla="*/ 232987 h 907472"/>
                <a:gd name="connsiteX605" fmla="*/ 215658 w 489733"/>
                <a:gd name="connsiteY605" fmla="*/ 232295 h 907472"/>
                <a:gd name="connsiteX606" fmla="*/ 217044 w 489733"/>
                <a:gd name="connsiteY606" fmla="*/ 231371 h 907472"/>
                <a:gd name="connsiteX607" fmla="*/ 218198 w 489733"/>
                <a:gd name="connsiteY607" fmla="*/ 230447 h 907472"/>
                <a:gd name="connsiteX608" fmla="*/ 219122 w 489733"/>
                <a:gd name="connsiteY608" fmla="*/ 229755 h 907472"/>
                <a:gd name="connsiteX609" fmla="*/ 220276 w 489733"/>
                <a:gd name="connsiteY609" fmla="*/ 228831 h 907472"/>
                <a:gd name="connsiteX610" fmla="*/ 221200 w 489733"/>
                <a:gd name="connsiteY610" fmla="*/ 227907 h 907472"/>
                <a:gd name="connsiteX611" fmla="*/ 222354 w 489733"/>
                <a:gd name="connsiteY611" fmla="*/ 227215 h 907472"/>
                <a:gd name="connsiteX612" fmla="*/ 223740 w 489733"/>
                <a:gd name="connsiteY612" fmla="*/ 226060 h 907472"/>
                <a:gd name="connsiteX613" fmla="*/ 226741 w 489733"/>
                <a:gd name="connsiteY613" fmla="*/ 224905 h 907472"/>
                <a:gd name="connsiteX614" fmla="*/ 226741 w 489733"/>
                <a:gd name="connsiteY614" fmla="*/ 224444 h 907472"/>
                <a:gd name="connsiteX615" fmla="*/ 226972 w 489733"/>
                <a:gd name="connsiteY615" fmla="*/ 223751 h 907472"/>
                <a:gd name="connsiteX616" fmla="*/ 226741 w 489733"/>
                <a:gd name="connsiteY616" fmla="*/ 221904 h 907472"/>
                <a:gd name="connsiteX617" fmla="*/ 226510 w 489733"/>
                <a:gd name="connsiteY617" fmla="*/ 219364 h 907472"/>
                <a:gd name="connsiteX618" fmla="*/ 226279 w 489733"/>
                <a:gd name="connsiteY618" fmla="*/ 216824 h 907472"/>
                <a:gd name="connsiteX619" fmla="*/ 226279 w 489733"/>
                <a:gd name="connsiteY619" fmla="*/ 214515 h 907472"/>
                <a:gd name="connsiteX620" fmla="*/ 226279 w 489733"/>
                <a:gd name="connsiteY620" fmla="*/ 211975 h 907472"/>
                <a:gd name="connsiteX621" fmla="*/ 226048 w 489733"/>
                <a:gd name="connsiteY621" fmla="*/ 209665 h 907472"/>
                <a:gd name="connsiteX622" fmla="*/ 226279 w 489733"/>
                <a:gd name="connsiteY622" fmla="*/ 207125 h 907472"/>
                <a:gd name="connsiteX623" fmla="*/ 226279 w 489733"/>
                <a:gd name="connsiteY623" fmla="*/ 204816 h 907472"/>
                <a:gd name="connsiteX624" fmla="*/ 226279 w 489733"/>
                <a:gd name="connsiteY624" fmla="*/ 202738 h 907472"/>
                <a:gd name="connsiteX625" fmla="*/ 226510 w 489733"/>
                <a:gd name="connsiteY625" fmla="*/ 200429 h 907472"/>
                <a:gd name="connsiteX626" fmla="*/ 226741 w 489733"/>
                <a:gd name="connsiteY626" fmla="*/ 198351 h 907472"/>
                <a:gd name="connsiteX627" fmla="*/ 227203 w 489733"/>
                <a:gd name="connsiteY627" fmla="*/ 196273 h 907472"/>
                <a:gd name="connsiteX628" fmla="*/ 227665 w 489733"/>
                <a:gd name="connsiteY628" fmla="*/ 194195 h 907472"/>
                <a:gd name="connsiteX629" fmla="*/ 228127 w 489733"/>
                <a:gd name="connsiteY629" fmla="*/ 192116 h 907472"/>
                <a:gd name="connsiteX630" fmla="*/ 228357 w 489733"/>
                <a:gd name="connsiteY630" fmla="*/ 191655 h 907472"/>
                <a:gd name="connsiteX631" fmla="*/ 227203 w 489733"/>
                <a:gd name="connsiteY631" fmla="*/ 191885 h 907472"/>
                <a:gd name="connsiteX632" fmla="*/ 229974 w 489733"/>
                <a:gd name="connsiteY632" fmla="*/ 187267 h 907472"/>
                <a:gd name="connsiteX633" fmla="*/ 230205 w 489733"/>
                <a:gd name="connsiteY633" fmla="*/ 186575 h 907472"/>
                <a:gd name="connsiteX634" fmla="*/ 230436 w 489733"/>
                <a:gd name="connsiteY634" fmla="*/ 186575 h 907472"/>
                <a:gd name="connsiteX635" fmla="*/ 230897 w 489733"/>
                <a:gd name="connsiteY635" fmla="*/ 185420 h 907472"/>
                <a:gd name="connsiteX636" fmla="*/ 231128 w 489733"/>
                <a:gd name="connsiteY636" fmla="*/ 185189 h 907472"/>
                <a:gd name="connsiteX637" fmla="*/ 231359 w 489733"/>
                <a:gd name="connsiteY637" fmla="*/ 184958 h 907472"/>
                <a:gd name="connsiteX638" fmla="*/ 231359 w 489733"/>
                <a:gd name="connsiteY638" fmla="*/ 184727 h 907472"/>
                <a:gd name="connsiteX639" fmla="*/ 231590 w 489733"/>
                <a:gd name="connsiteY639" fmla="*/ 184496 h 907472"/>
                <a:gd name="connsiteX640" fmla="*/ 231590 w 489733"/>
                <a:gd name="connsiteY640" fmla="*/ 184496 h 907472"/>
                <a:gd name="connsiteX641" fmla="*/ 231821 w 489733"/>
                <a:gd name="connsiteY641" fmla="*/ 183573 h 907472"/>
                <a:gd name="connsiteX642" fmla="*/ 232052 w 489733"/>
                <a:gd name="connsiteY642" fmla="*/ 182187 h 907472"/>
                <a:gd name="connsiteX643" fmla="*/ 232283 w 489733"/>
                <a:gd name="connsiteY643" fmla="*/ 180571 h 907472"/>
                <a:gd name="connsiteX644" fmla="*/ 232514 w 489733"/>
                <a:gd name="connsiteY644" fmla="*/ 179416 h 907472"/>
                <a:gd name="connsiteX645" fmla="*/ 232745 w 489733"/>
                <a:gd name="connsiteY645" fmla="*/ 178031 h 907472"/>
                <a:gd name="connsiteX646" fmla="*/ 232975 w 489733"/>
                <a:gd name="connsiteY646" fmla="*/ 176876 h 907472"/>
                <a:gd name="connsiteX647" fmla="*/ 232975 w 489733"/>
                <a:gd name="connsiteY647" fmla="*/ 175491 h 907472"/>
                <a:gd name="connsiteX648" fmla="*/ 232975 w 489733"/>
                <a:gd name="connsiteY648" fmla="*/ 174336 h 907472"/>
                <a:gd name="connsiteX649" fmla="*/ 233206 w 489733"/>
                <a:gd name="connsiteY649" fmla="*/ 173182 h 907472"/>
                <a:gd name="connsiteX650" fmla="*/ 233206 w 489733"/>
                <a:gd name="connsiteY650" fmla="*/ 172027 h 907472"/>
                <a:gd name="connsiteX651" fmla="*/ 233206 w 489733"/>
                <a:gd name="connsiteY651" fmla="*/ 170642 h 907472"/>
                <a:gd name="connsiteX652" fmla="*/ 233206 w 489733"/>
                <a:gd name="connsiteY652" fmla="*/ 169487 h 907472"/>
                <a:gd name="connsiteX653" fmla="*/ 232975 w 489733"/>
                <a:gd name="connsiteY653" fmla="*/ 168102 h 907472"/>
                <a:gd name="connsiteX654" fmla="*/ 232975 w 489733"/>
                <a:gd name="connsiteY654" fmla="*/ 166716 h 907472"/>
                <a:gd name="connsiteX655" fmla="*/ 232975 w 489733"/>
                <a:gd name="connsiteY655" fmla="*/ 165562 h 907472"/>
                <a:gd name="connsiteX656" fmla="*/ 232745 w 489733"/>
                <a:gd name="connsiteY656" fmla="*/ 165562 h 907472"/>
                <a:gd name="connsiteX657" fmla="*/ 230897 w 489733"/>
                <a:gd name="connsiteY657" fmla="*/ 164176 h 907472"/>
                <a:gd name="connsiteX658" fmla="*/ 229512 w 489733"/>
                <a:gd name="connsiteY658" fmla="*/ 163022 h 907472"/>
                <a:gd name="connsiteX659" fmla="*/ 228127 w 489733"/>
                <a:gd name="connsiteY659" fmla="*/ 161405 h 907472"/>
                <a:gd name="connsiteX660" fmla="*/ 226972 w 489733"/>
                <a:gd name="connsiteY660" fmla="*/ 160020 h 907472"/>
                <a:gd name="connsiteX661" fmla="*/ 226048 w 489733"/>
                <a:gd name="connsiteY661" fmla="*/ 158404 h 907472"/>
                <a:gd name="connsiteX662" fmla="*/ 225356 w 489733"/>
                <a:gd name="connsiteY662" fmla="*/ 156787 h 907472"/>
                <a:gd name="connsiteX663" fmla="*/ 224663 w 489733"/>
                <a:gd name="connsiteY663" fmla="*/ 155402 h 907472"/>
                <a:gd name="connsiteX664" fmla="*/ 224201 w 489733"/>
                <a:gd name="connsiteY664" fmla="*/ 153785 h 907472"/>
                <a:gd name="connsiteX665" fmla="*/ 223970 w 489733"/>
                <a:gd name="connsiteY665" fmla="*/ 152400 h 907472"/>
                <a:gd name="connsiteX666" fmla="*/ 223740 w 489733"/>
                <a:gd name="connsiteY666" fmla="*/ 151245 h 907472"/>
                <a:gd name="connsiteX667" fmla="*/ 223509 w 489733"/>
                <a:gd name="connsiteY667" fmla="*/ 149860 h 907472"/>
                <a:gd name="connsiteX668" fmla="*/ 223278 w 489733"/>
                <a:gd name="connsiteY668" fmla="*/ 148705 h 907472"/>
                <a:gd name="connsiteX669" fmla="*/ 223047 w 489733"/>
                <a:gd name="connsiteY669" fmla="*/ 147782 h 907472"/>
                <a:gd name="connsiteX670" fmla="*/ 222816 w 489733"/>
                <a:gd name="connsiteY670" fmla="*/ 146858 h 907472"/>
                <a:gd name="connsiteX671" fmla="*/ 222354 w 489733"/>
                <a:gd name="connsiteY671" fmla="*/ 145473 h 907472"/>
                <a:gd name="connsiteX672" fmla="*/ 222816 w 489733"/>
                <a:gd name="connsiteY672" fmla="*/ 142240 h 907472"/>
                <a:gd name="connsiteX673" fmla="*/ 223509 w 489733"/>
                <a:gd name="connsiteY673" fmla="*/ 139700 h 907472"/>
                <a:gd name="connsiteX674" fmla="*/ 224663 w 489733"/>
                <a:gd name="connsiteY674" fmla="*/ 137160 h 907472"/>
                <a:gd name="connsiteX675" fmla="*/ 226741 w 489733"/>
                <a:gd name="connsiteY675" fmla="*/ 135313 h 907472"/>
                <a:gd name="connsiteX676" fmla="*/ 229512 w 489733"/>
                <a:gd name="connsiteY676" fmla="*/ 134389 h 907472"/>
                <a:gd name="connsiteX677" fmla="*/ 230436 w 489733"/>
                <a:gd name="connsiteY677" fmla="*/ 134389 h 907472"/>
                <a:gd name="connsiteX678" fmla="*/ 230436 w 489733"/>
                <a:gd name="connsiteY678" fmla="*/ 0 h 907472"/>
                <a:gd name="connsiteX679" fmla="*/ 250985 w 489733"/>
                <a:gd name="connsiteY679" fmla="*/ 0 h 907472"/>
                <a:gd name="connsiteX680" fmla="*/ 250985 w 489733"/>
                <a:gd name="connsiteY680" fmla="*/ 125153 h 907472"/>
                <a:gd name="connsiteX681" fmla="*/ 252833 w 489733"/>
                <a:gd name="connsiteY681" fmla="*/ 126769 h 907472"/>
                <a:gd name="connsiteX682" fmla="*/ 254218 w 489733"/>
                <a:gd name="connsiteY682" fmla="*/ 127924 h 907472"/>
                <a:gd name="connsiteX683" fmla="*/ 255372 w 489733"/>
                <a:gd name="connsiteY683" fmla="*/ 129540 h 907472"/>
                <a:gd name="connsiteX684" fmla="*/ 256527 w 489733"/>
                <a:gd name="connsiteY684" fmla="*/ 131156 h 907472"/>
                <a:gd name="connsiteX685" fmla="*/ 257220 w 489733"/>
                <a:gd name="connsiteY685" fmla="*/ 133235 h 907472"/>
                <a:gd name="connsiteX686" fmla="*/ 257681 w 489733"/>
                <a:gd name="connsiteY686" fmla="*/ 135313 h 907472"/>
                <a:gd name="connsiteX687" fmla="*/ 257681 w 489733"/>
                <a:gd name="connsiteY687" fmla="*/ 137853 h 907472"/>
                <a:gd name="connsiteX688" fmla="*/ 257681 w 489733"/>
                <a:gd name="connsiteY688" fmla="*/ 138084 h 907472"/>
                <a:gd name="connsiteX689" fmla="*/ 257912 w 489733"/>
                <a:gd name="connsiteY689" fmla="*/ 138315 h 907472"/>
                <a:gd name="connsiteX690" fmla="*/ 258836 w 489733"/>
                <a:gd name="connsiteY690" fmla="*/ 141316 h 907472"/>
                <a:gd name="connsiteX691" fmla="*/ 258374 w 489733"/>
                <a:gd name="connsiteY691" fmla="*/ 144087 h 907472"/>
                <a:gd name="connsiteX692" fmla="*/ 257451 w 489733"/>
                <a:gd name="connsiteY692" fmla="*/ 146165 h 907472"/>
                <a:gd name="connsiteX693" fmla="*/ 257220 w 489733"/>
                <a:gd name="connsiteY693" fmla="*/ 146858 h 907472"/>
                <a:gd name="connsiteX694" fmla="*/ 258374 w 489733"/>
                <a:gd name="connsiteY694" fmla="*/ 147782 h 907472"/>
                <a:gd name="connsiteX695" fmla="*/ 259529 w 489733"/>
                <a:gd name="connsiteY695" fmla="*/ 149629 h 907472"/>
                <a:gd name="connsiteX696" fmla="*/ 259990 w 489733"/>
                <a:gd name="connsiteY696" fmla="*/ 151707 h 907472"/>
                <a:gd name="connsiteX697" fmla="*/ 259760 w 489733"/>
                <a:gd name="connsiteY697" fmla="*/ 153555 h 907472"/>
                <a:gd name="connsiteX698" fmla="*/ 259529 w 489733"/>
                <a:gd name="connsiteY698" fmla="*/ 155402 h 907472"/>
                <a:gd name="connsiteX699" fmla="*/ 258836 w 489733"/>
                <a:gd name="connsiteY699" fmla="*/ 157249 h 907472"/>
                <a:gd name="connsiteX700" fmla="*/ 257912 w 489733"/>
                <a:gd name="connsiteY700" fmla="*/ 159096 h 907472"/>
                <a:gd name="connsiteX701" fmla="*/ 256989 w 489733"/>
                <a:gd name="connsiteY701" fmla="*/ 160944 h 907472"/>
                <a:gd name="connsiteX702" fmla="*/ 255834 w 489733"/>
                <a:gd name="connsiteY702" fmla="*/ 163022 h 907472"/>
                <a:gd name="connsiteX703" fmla="*/ 254449 w 489733"/>
                <a:gd name="connsiteY703" fmla="*/ 165100 h 907472"/>
                <a:gd name="connsiteX704" fmla="*/ 253063 w 489733"/>
                <a:gd name="connsiteY704" fmla="*/ 167178 h 907472"/>
                <a:gd name="connsiteX705" fmla="*/ 251678 w 489733"/>
                <a:gd name="connsiteY705" fmla="*/ 169487 h 907472"/>
                <a:gd name="connsiteX706" fmla="*/ 251216 w 489733"/>
                <a:gd name="connsiteY706" fmla="*/ 170411 h 907472"/>
                <a:gd name="connsiteX707" fmla="*/ 250755 w 489733"/>
                <a:gd name="connsiteY707" fmla="*/ 171104 h 907472"/>
                <a:gd name="connsiteX708" fmla="*/ 250524 w 489733"/>
                <a:gd name="connsiteY708" fmla="*/ 171796 h 907472"/>
                <a:gd name="connsiteX709" fmla="*/ 250293 w 489733"/>
                <a:gd name="connsiteY709" fmla="*/ 172720 h 907472"/>
                <a:gd name="connsiteX710" fmla="*/ 250062 w 489733"/>
                <a:gd name="connsiteY710" fmla="*/ 173875 h 907472"/>
                <a:gd name="connsiteX711" fmla="*/ 250062 w 489733"/>
                <a:gd name="connsiteY711" fmla="*/ 175260 h 907472"/>
                <a:gd name="connsiteX712" fmla="*/ 250293 w 489733"/>
                <a:gd name="connsiteY712" fmla="*/ 177107 h 907472"/>
                <a:gd name="connsiteX713" fmla="*/ 250755 w 489733"/>
                <a:gd name="connsiteY713" fmla="*/ 178955 h 907472"/>
                <a:gd name="connsiteX714" fmla="*/ 251447 w 489733"/>
                <a:gd name="connsiteY714" fmla="*/ 180340 h 907472"/>
                <a:gd name="connsiteX715" fmla="*/ 252602 w 489733"/>
                <a:gd name="connsiteY715" fmla="*/ 183342 h 907472"/>
                <a:gd name="connsiteX716" fmla="*/ 253294 w 489733"/>
                <a:gd name="connsiteY716" fmla="*/ 184727 h 907472"/>
                <a:gd name="connsiteX717" fmla="*/ 253987 w 489733"/>
                <a:gd name="connsiteY717" fmla="*/ 186344 h 907472"/>
                <a:gd name="connsiteX718" fmla="*/ 254449 w 489733"/>
                <a:gd name="connsiteY718" fmla="*/ 187729 h 907472"/>
                <a:gd name="connsiteX719" fmla="*/ 255142 w 489733"/>
                <a:gd name="connsiteY719" fmla="*/ 189345 h 907472"/>
                <a:gd name="connsiteX720" fmla="*/ 256296 w 489733"/>
                <a:gd name="connsiteY720" fmla="*/ 191885 h 907472"/>
                <a:gd name="connsiteX721" fmla="*/ 255603 w 489733"/>
                <a:gd name="connsiteY721" fmla="*/ 194887 h 907472"/>
                <a:gd name="connsiteX722" fmla="*/ 255372 w 489733"/>
                <a:gd name="connsiteY722" fmla="*/ 196965 h 907472"/>
                <a:gd name="connsiteX723" fmla="*/ 255142 w 489733"/>
                <a:gd name="connsiteY723" fmla="*/ 198351 h 907472"/>
                <a:gd name="connsiteX724" fmla="*/ 254911 w 489733"/>
                <a:gd name="connsiteY724" fmla="*/ 199736 h 907472"/>
                <a:gd name="connsiteX725" fmla="*/ 254680 w 489733"/>
                <a:gd name="connsiteY725" fmla="*/ 201122 h 907472"/>
                <a:gd name="connsiteX726" fmla="*/ 254680 w 489733"/>
                <a:gd name="connsiteY726" fmla="*/ 202507 h 907472"/>
                <a:gd name="connsiteX727" fmla="*/ 254449 w 489733"/>
                <a:gd name="connsiteY727" fmla="*/ 203893 h 907472"/>
                <a:gd name="connsiteX728" fmla="*/ 254449 w 489733"/>
                <a:gd name="connsiteY728" fmla="*/ 205509 h 907472"/>
                <a:gd name="connsiteX729" fmla="*/ 254218 w 489733"/>
                <a:gd name="connsiteY729" fmla="*/ 206895 h 907472"/>
                <a:gd name="connsiteX730" fmla="*/ 254218 w 489733"/>
                <a:gd name="connsiteY730" fmla="*/ 208280 h 907472"/>
                <a:gd name="connsiteX731" fmla="*/ 253987 w 489733"/>
                <a:gd name="connsiteY731" fmla="*/ 209665 h 907472"/>
                <a:gd name="connsiteX732" fmla="*/ 253987 w 489733"/>
                <a:gd name="connsiteY732" fmla="*/ 211051 h 907472"/>
                <a:gd name="connsiteX733" fmla="*/ 253987 w 489733"/>
                <a:gd name="connsiteY733" fmla="*/ 212436 h 907472"/>
                <a:gd name="connsiteX734" fmla="*/ 253987 w 489733"/>
                <a:gd name="connsiteY734" fmla="*/ 213822 h 907472"/>
                <a:gd name="connsiteX735" fmla="*/ 253987 w 489733"/>
                <a:gd name="connsiteY735" fmla="*/ 215207 h 907472"/>
                <a:gd name="connsiteX736" fmla="*/ 253987 w 489733"/>
                <a:gd name="connsiteY736" fmla="*/ 216593 h 907472"/>
                <a:gd name="connsiteX737" fmla="*/ 253987 w 489733"/>
                <a:gd name="connsiteY737" fmla="*/ 217978 h 907472"/>
                <a:gd name="connsiteX738" fmla="*/ 254218 w 489733"/>
                <a:gd name="connsiteY738" fmla="*/ 219364 h 907472"/>
                <a:gd name="connsiteX739" fmla="*/ 254218 w 489733"/>
                <a:gd name="connsiteY739" fmla="*/ 220749 h 907472"/>
                <a:gd name="connsiteX740" fmla="*/ 254218 w 489733"/>
                <a:gd name="connsiteY740" fmla="*/ 222135 h 907472"/>
                <a:gd name="connsiteX741" fmla="*/ 254449 w 489733"/>
                <a:gd name="connsiteY741" fmla="*/ 223520 h 907472"/>
                <a:gd name="connsiteX742" fmla="*/ 254449 w 489733"/>
                <a:gd name="connsiteY742" fmla="*/ 224905 h 907472"/>
                <a:gd name="connsiteX743" fmla="*/ 254680 w 489733"/>
                <a:gd name="connsiteY743" fmla="*/ 226291 h 907472"/>
                <a:gd name="connsiteX744" fmla="*/ 254680 w 489733"/>
                <a:gd name="connsiteY744" fmla="*/ 227676 h 907472"/>
                <a:gd name="connsiteX745" fmla="*/ 254911 w 489733"/>
                <a:gd name="connsiteY745" fmla="*/ 229062 h 907472"/>
                <a:gd name="connsiteX746" fmla="*/ 255142 w 489733"/>
                <a:gd name="connsiteY746" fmla="*/ 230447 h 907472"/>
                <a:gd name="connsiteX747" fmla="*/ 255372 w 489733"/>
                <a:gd name="connsiteY747" fmla="*/ 231833 h 907472"/>
                <a:gd name="connsiteX748" fmla="*/ 255372 w 489733"/>
                <a:gd name="connsiteY748" fmla="*/ 233218 h 907472"/>
                <a:gd name="connsiteX749" fmla="*/ 255603 w 489733"/>
                <a:gd name="connsiteY749" fmla="*/ 234604 h 907472"/>
                <a:gd name="connsiteX750" fmla="*/ 255834 w 489733"/>
                <a:gd name="connsiteY750" fmla="*/ 235989 h 907472"/>
                <a:gd name="connsiteX751" fmla="*/ 256065 w 489733"/>
                <a:gd name="connsiteY751" fmla="*/ 237375 h 907472"/>
                <a:gd name="connsiteX752" fmla="*/ 256296 w 489733"/>
                <a:gd name="connsiteY752" fmla="*/ 238760 h 907472"/>
                <a:gd name="connsiteX753" fmla="*/ 256758 w 489733"/>
                <a:gd name="connsiteY753" fmla="*/ 240376 h 907472"/>
                <a:gd name="connsiteX754" fmla="*/ 256758 w 489733"/>
                <a:gd name="connsiteY754" fmla="*/ 241993 h 907472"/>
                <a:gd name="connsiteX755" fmla="*/ 256758 w 489733"/>
                <a:gd name="connsiteY755" fmla="*/ 243147 h 907472"/>
                <a:gd name="connsiteX756" fmla="*/ 256758 w 489733"/>
                <a:gd name="connsiteY756" fmla="*/ 244533 h 907472"/>
                <a:gd name="connsiteX757" fmla="*/ 256758 w 489733"/>
                <a:gd name="connsiteY757" fmla="*/ 245687 h 907472"/>
                <a:gd name="connsiteX758" fmla="*/ 256758 w 489733"/>
                <a:gd name="connsiteY758" fmla="*/ 247073 h 907472"/>
                <a:gd name="connsiteX759" fmla="*/ 256527 w 489733"/>
                <a:gd name="connsiteY759" fmla="*/ 248227 h 907472"/>
                <a:gd name="connsiteX760" fmla="*/ 256527 w 489733"/>
                <a:gd name="connsiteY760" fmla="*/ 249613 h 907472"/>
                <a:gd name="connsiteX761" fmla="*/ 256296 w 489733"/>
                <a:gd name="connsiteY761" fmla="*/ 250998 h 907472"/>
                <a:gd name="connsiteX762" fmla="*/ 256065 w 489733"/>
                <a:gd name="connsiteY762" fmla="*/ 252153 h 907472"/>
                <a:gd name="connsiteX763" fmla="*/ 255603 w 489733"/>
                <a:gd name="connsiteY763" fmla="*/ 253538 h 907472"/>
                <a:gd name="connsiteX764" fmla="*/ 255142 w 489733"/>
                <a:gd name="connsiteY764" fmla="*/ 254924 h 907472"/>
                <a:gd name="connsiteX765" fmla="*/ 254449 w 489733"/>
                <a:gd name="connsiteY765" fmla="*/ 256078 h 907472"/>
                <a:gd name="connsiteX766" fmla="*/ 253525 w 489733"/>
                <a:gd name="connsiteY766" fmla="*/ 257233 h 907472"/>
                <a:gd name="connsiteX767" fmla="*/ 252371 w 489733"/>
                <a:gd name="connsiteY767" fmla="*/ 258387 h 907472"/>
                <a:gd name="connsiteX768" fmla="*/ 251216 w 489733"/>
                <a:gd name="connsiteY768" fmla="*/ 259311 h 907472"/>
                <a:gd name="connsiteX769" fmla="*/ 249831 w 489733"/>
                <a:gd name="connsiteY769" fmla="*/ 260004 h 907472"/>
                <a:gd name="connsiteX770" fmla="*/ 249600 w 489733"/>
                <a:gd name="connsiteY770" fmla="*/ 260004 h 907472"/>
                <a:gd name="connsiteX771" fmla="*/ 249600 w 489733"/>
                <a:gd name="connsiteY771" fmla="*/ 311727 h 907472"/>
                <a:gd name="connsiteX772" fmla="*/ 250062 w 489733"/>
                <a:gd name="connsiteY772" fmla="*/ 311727 h 907472"/>
                <a:gd name="connsiteX773" fmla="*/ 250985 w 489733"/>
                <a:gd name="connsiteY773" fmla="*/ 311727 h 907472"/>
                <a:gd name="connsiteX774" fmla="*/ 251447 w 489733"/>
                <a:gd name="connsiteY774" fmla="*/ 311958 h 907472"/>
                <a:gd name="connsiteX775" fmla="*/ 251678 w 489733"/>
                <a:gd name="connsiteY775" fmla="*/ 311958 h 907472"/>
                <a:gd name="connsiteX776" fmla="*/ 251909 w 489733"/>
                <a:gd name="connsiteY776" fmla="*/ 311958 h 907472"/>
                <a:gd name="connsiteX777" fmla="*/ 252371 w 489733"/>
                <a:gd name="connsiteY777" fmla="*/ 311958 h 907472"/>
                <a:gd name="connsiteX778" fmla="*/ 252602 w 489733"/>
                <a:gd name="connsiteY778" fmla="*/ 311958 h 907472"/>
                <a:gd name="connsiteX779" fmla="*/ 252602 w 489733"/>
                <a:gd name="connsiteY779" fmla="*/ 311958 h 907472"/>
                <a:gd name="connsiteX780" fmla="*/ 253294 w 489733"/>
                <a:gd name="connsiteY780" fmla="*/ 311727 h 907472"/>
                <a:gd name="connsiteX781" fmla="*/ 253756 w 489733"/>
                <a:gd name="connsiteY781" fmla="*/ 311265 h 907472"/>
                <a:gd name="connsiteX782" fmla="*/ 253987 w 489733"/>
                <a:gd name="connsiteY782" fmla="*/ 311265 h 907472"/>
                <a:gd name="connsiteX783" fmla="*/ 253987 w 489733"/>
                <a:gd name="connsiteY783" fmla="*/ 311035 h 907472"/>
                <a:gd name="connsiteX784" fmla="*/ 254218 w 489733"/>
                <a:gd name="connsiteY784" fmla="*/ 311035 h 907472"/>
                <a:gd name="connsiteX785" fmla="*/ 254218 w 489733"/>
                <a:gd name="connsiteY785" fmla="*/ 311035 h 907472"/>
                <a:gd name="connsiteX786" fmla="*/ 254218 w 489733"/>
                <a:gd name="connsiteY786" fmla="*/ 310804 h 907472"/>
                <a:gd name="connsiteX787" fmla="*/ 256296 w 489733"/>
                <a:gd name="connsiteY787" fmla="*/ 306878 h 907472"/>
                <a:gd name="connsiteX788" fmla="*/ 258605 w 489733"/>
                <a:gd name="connsiteY788" fmla="*/ 302491 h 907472"/>
                <a:gd name="connsiteX789" fmla="*/ 260914 w 489733"/>
                <a:gd name="connsiteY789" fmla="*/ 298104 h 907472"/>
                <a:gd name="connsiteX790" fmla="*/ 263454 w 489733"/>
                <a:gd name="connsiteY790" fmla="*/ 294178 h 907472"/>
                <a:gd name="connsiteX791" fmla="*/ 265994 w 489733"/>
                <a:gd name="connsiteY791" fmla="*/ 290022 h 907472"/>
                <a:gd name="connsiteX792" fmla="*/ 268534 w 489733"/>
                <a:gd name="connsiteY792" fmla="*/ 286327 h 907472"/>
                <a:gd name="connsiteX793" fmla="*/ 271304 w 489733"/>
                <a:gd name="connsiteY793" fmla="*/ 282402 h 907472"/>
                <a:gd name="connsiteX794" fmla="*/ 274075 w 489733"/>
                <a:gd name="connsiteY794" fmla="*/ 278938 h 907472"/>
                <a:gd name="connsiteX795" fmla="*/ 277077 w 489733"/>
                <a:gd name="connsiteY795" fmla="*/ 275475 h 907472"/>
                <a:gd name="connsiteX796" fmla="*/ 280078 w 489733"/>
                <a:gd name="connsiteY796" fmla="*/ 272011 h 907472"/>
                <a:gd name="connsiteX797" fmla="*/ 283080 w 489733"/>
                <a:gd name="connsiteY797" fmla="*/ 268778 h 907472"/>
                <a:gd name="connsiteX798" fmla="*/ 286313 w 489733"/>
                <a:gd name="connsiteY798" fmla="*/ 265776 h 907472"/>
                <a:gd name="connsiteX799" fmla="*/ 289545 w 489733"/>
                <a:gd name="connsiteY799" fmla="*/ 262775 h 907472"/>
                <a:gd name="connsiteX800" fmla="*/ 293009 w 489733"/>
                <a:gd name="connsiteY800" fmla="*/ 260004 h 907472"/>
                <a:gd name="connsiteX801" fmla="*/ 296472 w 489733"/>
                <a:gd name="connsiteY801" fmla="*/ 257464 h 907472"/>
                <a:gd name="connsiteX802" fmla="*/ 299936 w 489733"/>
                <a:gd name="connsiteY802" fmla="*/ 254924 h 907472"/>
                <a:gd name="connsiteX803" fmla="*/ 303630 w 489733"/>
                <a:gd name="connsiteY803" fmla="*/ 252615 h 907472"/>
                <a:gd name="connsiteX804" fmla="*/ 307555 w 489733"/>
                <a:gd name="connsiteY804" fmla="*/ 250536 h 907472"/>
                <a:gd name="connsiteX805" fmla="*/ 311481 w 489733"/>
                <a:gd name="connsiteY805" fmla="*/ 248458 h 907472"/>
                <a:gd name="connsiteX806" fmla="*/ 315406 w 489733"/>
                <a:gd name="connsiteY806" fmla="*/ 246611 h 907472"/>
                <a:gd name="connsiteX807" fmla="*/ 319562 w 489733"/>
                <a:gd name="connsiteY807" fmla="*/ 244764 h 907472"/>
                <a:gd name="connsiteX808" fmla="*/ 323718 w 489733"/>
                <a:gd name="connsiteY808" fmla="*/ 243378 h 907472"/>
                <a:gd name="connsiteX809" fmla="*/ 327874 w 489733"/>
                <a:gd name="connsiteY809" fmla="*/ 241993 h 907472"/>
                <a:gd name="connsiteX810" fmla="*/ 332261 w 489733"/>
                <a:gd name="connsiteY810" fmla="*/ 240607 h 907472"/>
                <a:gd name="connsiteX811" fmla="*/ 336879 w 489733"/>
                <a:gd name="connsiteY811" fmla="*/ 239684 h 907472"/>
                <a:gd name="connsiteX812" fmla="*/ 341497 w 489733"/>
                <a:gd name="connsiteY812" fmla="*/ 238760 h 907472"/>
                <a:gd name="connsiteX813" fmla="*/ 346115 w 489733"/>
                <a:gd name="connsiteY813" fmla="*/ 238067 h 907472"/>
                <a:gd name="connsiteX814" fmla="*/ 350964 w 489733"/>
                <a:gd name="connsiteY814" fmla="*/ 237375 h 907472"/>
                <a:gd name="connsiteX815" fmla="*/ 355813 w 489733"/>
                <a:gd name="connsiteY815" fmla="*/ 237144 h 907472"/>
                <a:gd name="connsiteX816" fmla="*/ 360893 w 489733"/>
                <a:gd name="connsiteY816" fmla="*/ 236913 h 907472"/>
                <a:gd name="connsiteX817" fmla="*/ 365972 w 489733"/>
                <a:gd name="connsiteY817" fmla="*/ 236913 h 907472"/>
                <a:gd name="connsiteX818" fmla="*/ 371283 w 489733"/>
                <a:gd name="connsiteY818" fmla="*/ 236913 h 907472"/>
                <a:gd name="connsiteX819" fmla="*/ 372207 w 489733"/>
                <a:gd name="connsiteY819" fmla="*/ 235065 h 907472"/>
                <a:gd name="connsiteX820" fmla="*/ 373361 w 489733"/>
                <a:gd name="connsiteY820" fmla="*/ 233218 h 907472"/>
                <a:gd name="connsiteX821" fmla="*/ 374515 w 489733"/>
                <a:gd name="connsiteY821" fmla="*/ 231371 h 907472"/>
                <a:gd name="connsiteX822" fmla="*/ 379826 w 489733"/>
                <a:gd name="connsiteY822" fmla="*/ 223520 h 907472"/>
                <a:gd name="connsiteX823" fmla="*/ 382828 w 489733"/>
                <a:gd name="connsiteY823" fmla="*/ 232987 h 907472"/>
                <a:gd name="connsiteX824" fmla="*/ 383520 w 489733"/>
                <a:gd name="connsiteY824" fmla="*/ 235296 h 907472"/>
                <a:gd name="connsiteX825" fmla="*/ 383751 w 489733"/>
                <a:gd name="connsiteY825" fmla="*/ 237836 h 907472"/>
                <a:gd name="connsiteX826" fmla="*/ 383751 w 489733"/>
                <a:gd name="connsiteY826" fmla="*/ 238529 h 907472"/>
                <a:gd name="connsiteX827" fmla="*/ 386060 w 489733"/>
                <a:gd name="connsiteY827" fmla="*/ 239684 h 907472"/>
                <a:gd name="connsiteX828" fmla="*/ 387446 w 489733"/>
                <a:gd name="connsiteY828" fmla="*/ 240145 h 907472"/>
                <a:gd name="connsiteX829" fmla="*/ 388831 w 489733"/>
                <a:gd name="connsiteY829" fmla="*/ 240838 h 907472"/>
                <a:gd name="connsiteX830" fmla="*/ 390217 w 489733"/>
                <a:gd name="connsiteY830" fmla="*/ 241300 h 907472"/>
                <a:gd name="connsiteX831" fmla="*/ 391602 w 489733"/>
                <a:gd name="connsiteY831" fmla="*/ 241762 h 907472"/>
                <a:gd name="connsiteX832" fmla="*/ 392987 w 489733"/>
                <a:gd name="connsiteY832" fmla="*/ 241993 h 907472"/>
                <a:gd name="connsiteX833" fmla="*/ 394373 w 489733"/>
                <a:gd name="connsiteY833" fmla="*/ 242455 h 907472"/>
                <a:gd name="connsiteX834" fmla="*/ 395758 w 489733"/>
                <a:gd name="connsiteY834" fmla="*/ 242685 h 907472"/>
                <a:gd name="connsiteX835" fmla="*/ 396913 w 489733"/>
                <a:gd name="connsiteY835" fmla="*/ 242685 h 907472"/>
                <a:gd name="connsiteX836" fmla="*/ 398298 w 489733"/>
                <a:gd name="connsiteY836" fmla="*/ 242916 h 907472"/>
                <a:gd name="connsiteX837" fmla="*/ 399683 w 489733"/>
                <a:gd name="connsiteY837" fmla="*/ 242916 h 907472"/>
                <a:gd name="connsiteX838" fmla="*/ 401069 w 489733"/>
                <a:gd name="connsiteY838" fmla="*/ 242916 h 907472"/>
                <a:gd name="connsiteX839" fmla="*/ 402454 w 489733"/>
                <a:gd name="connsiteY839" fmla="*/ 242916 h 907472"/>
                <a:gd name="connsiteX840" fmla="*/ 403839 w 489733"/>
                <a:gd name="connsiteY840" fmla="*/ 242685 h 907472"/>
                <a:gd name="connsiteX841" fmla="*/ 405225 w 489733"/>
                <a:gd name="connsiteY841" fmla="*/ 242455 h 907472"/>
                <a:gd name="connsiteX842" fmla="*/ 411228 w 489733"/>
                <a:gd name="connsiteY842" fmla="*/ 241300 h 907472"/>
                <a:gd name="connsiteX843" fmla="*/ 410997 w 489733"/>
                <a:gd name="connsiteY843" fmla="*/ 247304 h 907472"/>
                <a:gd name="connsiteX844" fmla="*/ 410997 w 489733"/>
                <a:gd name="connsiteY844" fmla="*/ 248689 h 907472"/>
                <a:gd name="connsiteX845" fmla="*/ 410766 w 489733"/>
                <a:gd name="connsiteY845" fmla="*/ 250075 h 907472"/>
                <a:gd name="connsiteX846" fmla="*/ 410305 w 489733"/>
                <a:gd name="connsiteY846" fmla="*/ 251460 h 907472"/>
                <a:gd name="connsiteX847" fmla="*/ 409843 w 489733"/>
                <a:gd name="connsiteY847" fmla="*/ 252615 h 907472"/>
                <a:gd name="connsiteX848" fmla="*/ 409381 w 489733"/>
                <a:gd name="connsiteY848" fmla="*/ 254000 h 907472"/>
                <a:gd name="connsiteX849" fmla="*/ 408688 w 489733"/>
                <a:gd name="connsiteY849" fmla="*/ 255385 h 907472"/>
                <a:gd name="connsiteX850" fmla="*/ 407996 w 489733"/>
                <a:gd name="connsiteY850" fmla="*/ 256771 h 907472"/>
                <a:gd name="connsiteX851" fmla="*/ 407072 w 489733"/>
                <a:gd name="connsiteY851" fmla="*/ 258156 h 907472"/>
                <a:gd name="connsiteX852" fmla="*/ 405918 w 489733"/>
                <a:gd name="connsiteY852" fmla="*/ 259311 h 907472"/>
                <a:gd name="connsiteX853" fmla="*/ 404994 w 489733"/>
                <a:gd name="connsiteY853" fmla="*/ 260696 h 907472"/>
                <a:gd name="connsiteX854" fmla="*/ 403609 w 489733"/>
                <a:gd name="connsiteY854" fmla="*/ 261851 h 907472"/>
                <a:gd name="connsiteX855" fmla="*/ 402223 w 489733"/>
                <a:gd name="connsiteY855" fmla="*/ 263236 h 907472"/>
                <a:gd name="connsiteX856" fmla="*/ 400838 w 489733"/>
                <a:gd name="connsiteY856" fmla="*/ 264391 h 907472"/>
                <a:gd name="connsiteX857" fmla="*/ 400607 w 489733"/>
                <a:gd name="connsiteY857" fmla="*/ 264391 h 907472"/>
                <a:gd name="connsiteX858" fmla="*/ 400838 w 489733"/>
                <a:gd name="connsiteY858" fmla="*/ 264622 h 907472"/>
                <a:gd name="connsiteX859" fmla="*/ 401761 w 489733"/>
                <a:gd name="connsiteY859" fmla="*/ 266007 h 907472"/>
                <a:gd name="connsiteX860" fmla="*/ 402685 w 489733"/>
                <a:gd name="connsiteY860" fmla="*/ 267162 h 907472"/>
                <a:gd name="connsiteX861" fmla="*/ 403609 w 489733"/>
                <a:gd name="connsiteY861" fmla="*/ 268547 h 907472"/>
                <a:gd name="connsiteX862" fmla="*/ 404301 w 489733"/>
                <a:gd name="connsiteY862" fmla="*/ 269933 h 907472"/>
                <a:gd name="connsiteX863" fmla="*/ 405225 w 489733"/>
                <a:gd name="connsiteY863" fmla="*/ 271318 h 907472"/>
                <a:gd name="connsiteX864" fmla="*/ 405918 w 489733"/>
                <a:gd name="connsiteY864" fmla="*/ 272704 h 907472"/>
                <a:gd name="connsiteX865" fmla="*/ 406610 w 489733"/>
                <a:gd name="connsiteY865" fmla="*/ 274089 h 907472"/>
                <a:gd name="connsiteX866" fmla="*/ 407303 w 489733"/>
                <a:gd name="connsiteY866" fmla="*/ 275705 h 907472"/>
                <a:gd name="connsiteX867" fmla="*/ 407996 w 489733"/>
                <a:gd name="connsiteY867" fmla="*/ 277091 h 907472"/>
                <a:gd name="connsiteX868" fmla="*/ 408688 w 489733"/>
                <a:gd name="connsiteY868" fmla="*/ 278707 h 907472"/>
                <a:gd name="connsiteX869" fmla="*/ 409381 w 489733"/>
                <a:gd name="connsiteY869" fmla="*/ 280324 h 907472"/>
                <a:gd name="connsiteX870" fmla="*/ 410074 w 489733"/>
                <a:gd name="connsiteY870" fmla="*/ 281940 h 907472"/>
                <a:gd name="connsiteX871" fmla="*/ 410535 w 489733"/>
                <a:gd name="connsiteY871" fmla="*/ 283556 h 907472"/>
                <a:gd name="connsiteX872" fmla="*/ 411228 w 489733"/>
                <a:gd name="connsiteY872" fmla="*/ 285173 h 907472"/>
                <a:gd name="connsiteX873" fmla="*/ 411690 w 489733"/>
                <a:gd name="connsiteY873" fmla="*/ 286789 h 907472"/>
                <a:gd name="connsiteX874" fmla="*/ 412152 w 489733"/>
                <a:gd name="connsiteY874" fmla="*/ 288405 h 907472"/>
                <a:gd name="connsiteX875" fmla="*/ 412614 w 489733"/>
                <a:gd name="connsiteY875" fmla="*/ 290022 h 907472"/>
                <a:gd name="connsiteX876" fmla="*/ 413075 w 489733"/>
                <a:gd name="connsiteY876" fmla="*/ 291869 h 907472"/>
                <a:gd name="connsiteX877" fmla="*/ 413306 w 489733"/>
                <a:gd name="connsiteY877" fmla="*/ 293485 h 907472"/>
                <a:gd name="connsiteX878" fmla="*/ 413768 w 489733"/>
                <a:gd name="connsiteY878" fmla="*/ 295333 h 907472"/>
                <a:gd name="connsiteX879" fmla="*/ 413999 w 489733"/>
                <a:gd name="connsiteY879" fmla="*/ 296949 h 907472"/>
                <a:gd name="connsiteX880" fmla="*/ 414230 w 489733"/>
                <a:gd name="connsiteY880" fmla="*/ 298796 h 907472"/>
                <a:gd name="connsiteX881" fmla="*/ 414461 w 489733"/>
                <a:gd name="connsiteY881" fmla="*/ 300413 h 907472"/>
                <a:gd name="connsiteX882" fmla="*/ 414692 w 489733"/>
                <a:gd name="connsiteY882" fmla="*/ 302260 h 907472"/>
                <a:gd name="connsiteX883" fmla="*/ 414692 w 489733"/>
                <a:gd name="connsiteY883" fmla="*/ 303876 h 907472"/>
                <a:gd name="connsiteX884" fmla="*/ 414923 w 489733"/>
                <a:gd name="connsiteY884" fmla="*/ 305724 h 907472"/>
                <a:gd name="connsiteX885" fmla="*/ 414923 w 489733"/>
                <a:gd name="connsiteY885" fmla="*/ 307340 h 907472"/>
                <a:gd name="connsiteX886" fmla="*/ 414923 w 489733"/>
                <a:gd name="connsiteY886" fmla="*/ 309187 h 907472"/>
                <a:gd name="connsiteX887" fmla="*/ 414692 w 489733"/>
                <a:gd name="connsiteY887" fmla="*/ 310804 h 907472"/>
                <a:gd name="connsiteX888" fmla="*/ 414692 w 489733"/>
                <a:gd name="connsiteY888" fmla="*/ 312651 h 907472"/>
                <a:gd name="connsiteX889" fmla="*/ 414461 w 489733"/>
                <a:gd name="connsiteY889" fmla="*/ 313575 h 907472"/>
                <a:gd name="connsiteX890" fmla="*/ 414692 w 489733"/>
                <a:gd name="connsiteY890" fmla="*/ 314498 h 907472"/>
                <a:gd name="connsiteX891" fmla="*/ 414923 w 489733"/>
                <a:gd name="connsiteY891" fmla="*/ 315884 h 907472"/>
                <a:gd name="connsiteX892" fmla="*/ 415153 w 489733"/>
                <a:gd name="connsiteY892" fmla="*/ 317269 h 907472"/>
                <a:gd name="connsiteX893" fmla="*/ 415615 w 489733"/>
                <a:gd name="connsiteY893" fmla="*/ 318655 h 907472"/>
                <a:gd name="connsiteX894" fmla="*/ 415846 w 489733"/>
                <a:gd name="connsiteY894" fmla="*/ 320040 h 907472"/>
                <a:gd name="connsiteX895" fmla="*/ 416077 w 489733"/>
                <a:gd name="connsiteY895" fmla="*/ 321425 h 907472"/>
                <a:gd name="connsiteX896" fmla="*/ 416308 w 489733"/>
                <a:gd name="connsiteY896" fmla="*/ 322811 h 907472"/>
                <a:gd name="connsiteX897" fmla="*/ 416770 w 489733"/>
                <a:gd name="connsiteY897" fmla="*/ 324427 h 907472"/>
                <a:gd name="connsiteX898" fmla="*/ 417001 w 489733"/>
                <a:gd name="connsiteY898" fmla="*/ 325813 h 907472"/>
                <a:gd name="connsiteX899" fmla="*/ 417231 w 489733"/>
                <a:gd name="connsiteY899" fmla="*/ 327429 h 907472"/>
                <a:gd name="connsiteX900" fmla="*/ 417462 w 489733"/>
                <a:gd name="connsiteY900" fmla="*/ 328815 h 907472"/>
                <a:gd name="connsiteX901" fmla="*/ 417693 w 489733"/>
                <a:gd name="connsiteY901" fmla="*/ 330431 h 907472"/>
                <a:gd name="connsiteX902" fmla="*/ 417924 w 489733"/>
                <a:gd name="connsiteY902" fmla="*/ 332047 h 907472"/>
                <a:gd name="connsiteX903" fmla="*/ 418155 w 489733"/>
                <a:gd name="connsiteY903" fmla="*/ 333433 h 907472"/>
                <a:gd name="connsiteX904" fmla="*/ 418386 w 489733"/>
                <a:gd name="connsiteY904" fmla="*/ 335049 h 907472"/>
                <a:gd name="connsiteX905" fmla="*/ 418617 w 489733"/>
                <a:gd name="connsiteY905" fmla="*/ 336665 h 907472"/>
                <a:gd name="connsiteX906" fmla="*/ 418848 w 489733"/>
                <a:gd name="connsiteY906" fmla="*/ 338051 h 907472"/>
                <a:gd name="connsiteX907" fmla="*/ 418848 w 489733"/>
                <a:gd name="connsiteY907" fmla="*/ 339667 h 907472"/>
                <a:gd name="connsiteX908" fmla="*/ 419079 w 489733"/>
                <a:gd name="connsiteY908" fmla="*/ 341284 h 907472"/>
                <a:gd name="connsiteX909" fmla="*/ 419079 w 489733"/>
                <a:gd name="connsiteY909" fmla="*/ 342900 h 907472"/>
                <a:gd name="connsiteX910" fmla="*/ 419310 w 489733"/>
                <a:gd name="connsiteY910" fmla="*/ 344516 h 907472"/>
                <a:gd name="connsiteX911" fmla="*/ 419310 w 489733"/>
                <a:gd name="connsiteY911" fmla="*/ 346133 h 907472"/>
                <a:gd name="connsiteX912" fmla="*/ 419310 w 489733"/>
                <a:gd name="connsiteY912" fmla="*/ 347749 h 907472"/>
                <a:gd name="connsiteX913" fmla="*/ 419310 w 489733"/>
                <a:gd name="connsiteY913" fmla="*/ 349365 h 907472"/>
                <a:gd name="connsiteX914" fmla="*/ 419310 w 489733"/>
                <a:gd name="connsiteY914" fmla="*/ 350982 h 907472"/>
                <a:gd name="connsiteX915" fmla="*/ 419310 w 489733"/>
                <a:gd name="connsiteY915" fmla="*/ 352598 h 907472"/>
                <a:gd name="connsiteX916" fmla="*/ 419079 w 489733"/>
                <a:gd name="connsiteY916" fmla="*/ 353984 h 907472"/>
                <a:gd name="connsiteX917" fmla="*/ 419079 w 489733"/>
                <a:gd name="connsiteY917" fmla="*/ 355600 h 907472"/>
                <a:gd name="connsiteX918" fmla="*/ 418848 w 489733"/>
                <a:gd name="connsiteY918" fmla="*/ 357216 h 907472"/>
                <a:gd name="connsiteX919" fmla="*/ 418617 w 489733"/>
                <a:gd name="connsiteY919" fmla="*/ 358833 h 907472"/>
                <a:gd name="connsiteX920" fmla="*/ 418386 w 489733"/>
                <a:gd name="connsiteY920" fmla="*/ 360449 h 907472"/>
                <a:gd name="connsiteX921" fmla="*/ 418155 w 489733"/>
                <a:gd name="connsiteY921" fmla="*/ 360911 h 907472"/>
                <a:gd name="connsiteX922" fmla="*/ 419079 w 489733"/>
                <a:gd name="connsiteY922" fmla="*/ 362758 h 907472"/>
                <a:gd name="connsiteX923" fmla="*/ 420002 w 489733"/>
                <a:gd name="connsiteY923" fmla="*/ 365529 h 907472"/>
                <a:gd name="connsiteX924" fmla="*/ 420695 w 489733"/>
                <a:gd name="connsiteY924" fmla="*/ 368069 h 907472"/>
                <a:gd name="connsiteX925" fmla="*/ 420926 w 489733"/>
                <a:gd name="connsiteY925" fmla="*/ 370609 h 907472"/>
                <a:gd name="connsiteX926" fmla="*/ 421157 w 489733"/>
                <a:gd name="connsiteY926" fmla="*/ 372918 h 907472"/>
                <a:gd name="connsiteX927" fmla="*/ 420926 w 489733"/>
                <a:gd name="connsiteY927" fmla="*/ 374996 h 907472"/>
                <a:gd name="connsiteX928" fmla="*/ 420464 w 489733"/>
                <a:gd name="connsiteY928" fmla="*/ 377075 h 907472"/>
                <a:gd name="connsiteX929" fmla="*/ 419540 w 489733"/>
                <a:gd name="connsiteY929" fmla="*/ 378922 h 907472"/>
                <a:gd name="connsiteX930" fmla="*/ 418386 w 489733"/>
                <a:gd name="connsiteY930" fmla="*/ 380538 h 907472"/>
                <a:gd name="connsiteX931" fmla="*/ 417001 w 489733"/>
                <a:gd name="connsiteY931" fmla="*/ 381924 h 907472"/>
                <a:gd name="connsiteX932" fmla="*/ 415615 w 489733"/>
                <a:gd name="connsiteY932" fmla="*/ 382847 h 907472"/>
                <a:gd name="connsiteX933" fmla="*/ 413999 w 489733"/>
                <a:gd name="connsiteY933" fmla="*/ 383771 h 907472"/>
                <a:gd name="connsiteX934" fmla="*/ 412614 w 489733"/>
                <a:gd name="connsiteY934" fmla="*/ 384464 h 907472"/>
                <a:gd name="connsiteX935" fmla="*/ 410766 w 489733"/>
                <a:gd name="connsiteY935" fmla="*/ 385156 h 907472"/>
                <a:gd name="connsiteX936" fmla="*/ 409150 w 489733"/>
                <a:gd name="connsiteY936" fmla="*/ 385618 h 907472"/>
                <a:gd name="connsiteX937" fmla="*/ 408227 w 489733"/>
                <a:gd name="connsiteY937" fmla="*/ 385849 h 907472"/>
                <a:gd name="connsiteX938" fmla="*/ 407303 w 489733"/>
                <a:gd name="connsiteY938" fmla="*/ 386542 h 907472"/>
                <a:gd name="connsiteX939" fmla="*/ 405687 w 489733"/>
                <a:gd name="connsiteY939" fmla="*/ 387235 h 907472"/>
                <a:gd name="connsiteX940" fmla="*/ 403839 w 489733"/>
                <a:gd name="connsiteY940" fmla="*/ 387927 h 907472"/>
                <a:gd name="connsiteX941" fmla="*/ 402223 w 489733"/>
                <a:gd name="connsiteY941" fmla="*/ 388389 h 907472"/>
                <a:gd name="connsiteX942" fmla="*/ 400376 w 489733"/>
                <a:gd name="connsiteY942" fmla="*/ 388620 h 907472"/>
                <a:gd name="connsiteX943" fmla="*/ 398760 w 489733"/>
                <a:gd name="connsiteY943" fmla="*/ 388620 h 907472"/>
                <a:gd name="connsiteX944" fmla="*/ 396913 w 489733"/>
                <a:gd name="connsiteY944" fmla="*/ 388389 h 907472"/>
                <a:gd name="connsiteX945" fmla="*/ 395296 w 489733"/>
                <a:gd name="connsiteY945" fmla="*/ 387696 h 907472"/>
                <a:gd name="connsiteX946" fmla="*/ 393680 w 489733"/>
                <a:gd name="connsiteY946" fmla="*/ 387004 h 907472"/>
                <a:gd name="connsiteX947" fmla="*/ 392064 w 489733"/>
                <a:gd name="connsiteY947" fmla="*/ 386080 h 907472"/>
                <a:gd name="connsiteX948" fmla="*/ 390678 w 489733"/>
                <a:gd name="connsiteY948" fmla="*/ 384925 h 907472"/>
                <a:gd name="connsiteX949" fmla="*/ 389293 w 489733"/>
                <a:gd name="connsiteY949" fmla="*/ 383540 h 907472"/>
                <a:gd name="connsiteX950" fmla="*/ 387908 w 489733"/>
                <a:gd name="connsiteY950" fmla="*/ 381924 h 907472"/>
                <a:gd name="connsiteX951" fmla="*/ 386984 w 489733"/>
                <a:gd name="connsiteY951" fmla="*/ 380769 h 907472"/>
                <a:gd name="connsiteX952" fmla="*/ 385368 w 489733"/>
                <a:gd name="connsiteY952" fmla="*/ 383771 h 907472"/>
                <a:gd name="connsiteX953" fmla="*/ 383059 w 489733"/>
                <a:gd name="connsiteY953" fmla="*/ 386080 h 907472"/>
                <a:gd name="connsiteX954" fmla="*/ 380519 w 489733"/>
                <a:gd name="connsiteY954" fmla="*/ 387696 h 907472"/>
                <a:gd name="connsiteX955" fmla="*/ 377517 w 489733"/>
                <a:gd name="connsiteY955" fmla="*/ 388620 h 907472"/>
                <a:gd name="connsiteX956" fmla="*/ 374054 w 489733"/>
                <a:gd name="connsiteY956" fmla="*/ 388620 h 907472"/>
                <a:gd name="connsiteX957" fmla="*/ 373592 w 489733"/>
                <a:gd name="connsiteY957" fmla="*/ 389082 h 907472"/>
                <a:gd name="connsiteX958" fmla="*/ 371745 w 489733"/>
                <a:gd name="connsiteY958" fmla="*/ 390005 h 907472"/>
                <a:gd name="connsiteX959" fmla="*/ 369436 w 489733"/>
                <a:gd name="connsiteY959" fmla="*/ 390236 h 907472"/>
                <a:gd name="connsiteX960" fmla="*/ 367358 w 489733"/>
                <a:gd name="connsiteY960" fmla="*/ 389775 h 907472"/>
                <a:gd name="connsiteX961" fmla="*/ 365510 w 489733"/>
                <a:gd name="connsiteY961" fmla="*/ 388620 h 907472"/>
                <a:gd name="connsiteX962" fmla="*/ 364125 w 489733"/>
                <a:gd name="connsiteY962" fmla="*/ 387004 h 907472"/>
                <a:gd name="connsiteX963" fmla="*/ 363202 w 489733"/>
                <a:gd name="connsiteY963" fmla="*/ 385387 h 907472"/>
                <a:gd name="connsiteX964" fmla="*/ 362509 w 489733"/>
                <a:gd name="connsiteY964" fmla="*/ 383771 h 907472"/>
                <a:gd name="connsiteX965" fmla="*/ 362047 w 489733"/>
                <a:gd name="connsiteY965" fmla="*/ 381924 h 907472"/>
                <a:gd name="connsiteX966" fmla="*/ 361585 w 489733"/>
                <a:gd name="connsiteY966" fmla="*/ 379845 h 907472"/>
                <a:gd name="connsiteX967" fmla="*/ 361354 w 489733"/>
                <a:gd name="connsiteY967" fmla="*/ 377767 h 907472"/>
                <a:gd name="connsiteX968" fmla="*/ 361123 w 489733"/>
                <a:gd name="connsiteY968" fmla="*/ 375458 h 907472"/>
                <a:gd name="connsiteX969" fmla="*/ 360662 w 489733"/>
                <a:gd name="connsiteY969" fmla="*/ 373149 h 907472"/>
                <a:gd name="connsiteX970" fmla="*/ 360662 w 489733"/>
                <a:gd name="connsiteY970" fmla="*/ 370609 h 907472"/>
                <a:gd name="connsiteX971" fmla="*/ 360431 w 489733"/>
                <a:gd name="connsiteY971" fmla="*/ 368069 h 907472"/>
                <a:gd name="connsiteX972" fmla="*/ 360200 w 489733"/>
                <a:gd name="connsiteY972" fmla="*/ 365298 h 907472"/>
                <a:gd name="connsiteX973" fmla="*/ 360431 w 489733"/>
                <a:gd name="connsiteY973" fmla="*/ 362065 h 907472"/>
                <a:gd name="connsiteX974" fmla="*/ 360200 w 489733"/>
                <a:gd name="connsiteY974" fmla="*/ 359525 h 907472"/>
                <a:gd name="connsiteX975" fmla="*/ 359969 w 489733"/>
                <a:gd name="connsiteY975" fmla="*/ 357216 h 907472"/>
                <a:gd name="connsiteX976" fmla="*/ 359738 w 489733"/>
                <a:gd name="connsiteY976" fmla="*/ 355369 h 907472"/>
                <a:gd name="connsiteX977" fmla="*/ 359045 w 489733"/>
                <a:gd name="connsiteY977" fmla="*/ 353753 h 907472"/>
                <a:gd name="connsiteX978" fmla="*/ 358584 w 489733"/>
                <a:gd name="connsiteY978" fmla="*/ 352136 h 907472"/>
                <a:gd name="connsiteX979" fmla="*/ 357891 w 489733"/>
                <a:gd name="connsiteY979" fmla="*/ 350982 h 907472"/>
                <a:gd name="connsiteX980" fmla="*/ 356967 w 489733"/>
                <a:gd name="connsiteY980" fmla="*/ 349827 h 907472"/>
                <a:gd name="connsiteX981" fmla="*/ 356275 w 489733"/>
                <a:gd name="connsiteY981" fmla="*/ 348904 h 907472"/>
                <a:gd name="connsiteX982" fmla="*/ 355351 w 489733"/>
                <a:gd name="connsiteY982" fmla="*/ 347980 h 907472"/>
                <a:gd name="connsiteX983" fmla="*/ 354197 w 489733"/>
                <a:gd name="connsiteY983" fmla="*/ 347056 h 907472"/>
                <a:gd name="connsiteX984" fmla="*/ 353042 w 489733"/>
                <a:gd name="connsiteY984" fmla="*/ 346133 h 907472"/>
                <a:gd name="connsiteX985" fmla="*/ 352118 w 489733"/>
                <a:gd name="connsiteY985" fmla="*/ 345671 h 907472"/>
                <a:gd name="connsiteX986" fmla="*/ 352118 w 489733"/>
                <a:gd name="connsiteY986" fmla="*/ 346595 h 907472"/>
                <a:gd name="connsiteX987" fmla="*/ 351888 w 489733"/>
                <a:gd name="connsiteY987" fmla="*/ 347980 h 907472"/>
                <a:gd name="connsiteX988" fmla="*/ 351888 w 489733"/>
                <a:gd name="connsiteY988" fmla="*/ 349365 h 907472"/>
                <a:gd name="connsiteX989" fmla="*/ 351657 w 489733"/>
                <a:gd name="connsiteY989" fmla="*/ 350751 h 907472"/>
                <a:gd name="connsiteX990" fmla="*/ 351657 w 489733"/>
                <a:gd name="connsiteY990" fmla="*/ 352136 h 907472"/>
                <a:gd name="connsiteX991" fmla="*/ 351426 w 489733"/>
                <a:gd name="connsiteY991" fmla="*/ 353522 h 907472"/>
                <a:gd name="connsiteX992" fmla="*/ 351426 w 489733"/>
                <a:gd name="connsiteY992" fmla="*/ 354907 h 907472"/>
                <a:gd name="connsiteX993" fmla="*/ 351426 w 489733"/>
                <a:gd name="connsiteY993" fmla="*/ 356293 h 907472"/>
                <a:gd name="connsiteX994" fmla="*/ 351426 w 489733"/>
                <a:gd name="connsiteY994" fmla="*/ 357678 h 907472"/>
                <a:gd name="connsiteX995" fmla="*/ 351426 w 489733"/>
                <a:gd name="connsiteY995" fmla="*/ 359064 h 907472"/>
                <a:gd name="connsiteX996" fmla="*/ 351657 w 489733"/>
                <a:gd name="connsiteY996" fmla="*/ 360449 h 907472"/>
                <a:gd name="connsiteX997" fmla="*/ 351888 w 489733"/>
                <a:gd name="connsiteY997" fmla="*/ 361835 h 907472"/>
                <a:gd name="connsiteX998" fmla="*/ 351888 w 489733"/>
                <a:gd name="connsiteY998" fmla="*/ 362989 h 907472"/>
                <a:gd name="connsiteX999" fmla="*/ 352349 w 489733"/>
                <a:gd name="connsiteY999" fmla="*/ 364375 h 907472"/>
                <a:gd name="connsiteX1000" fmla="*/ 352811 w 489733"/>
                <a:gd name="connsiteY1000" fmla="*/ 366684 h 907472"/>
                <a:gd name="connsiteX1001" fmla="*/ 353504 w 489733"/>
                <a:gd name="connsiteY1001" fmla="*/ 368531 h 907472"/>
                <a:gd name="connsiteX1002" fmla="*/ 353735 w 489733"/>
                <a:gd name="connsiteY1002" fmla="*/ 369224 h 907472"/>
                <a:gd name="connsiteX1003" fmla="*/ 353966 w 489733"/>
                <a:gd name="connsiteY1003" fmla="*/ 369916 h 907472"/>
                <a:gd name="connsiteX1004" fmla="*/ 354197 w 489733"/>
                <a:gd name="connsiteY1004" fmla="*/ 370840 h 907472"/>
                <a:gd name="connsiteX1005" fmla="*/ 354658 w 489733"/>
                <a:gd name="connsiteY1005" fmla="*/ 371533 h 907472"/>
                <a:gd name="connsiteX1006" fmla="*/ 354889 w 489733"/>
                <a:gd name="connsiteY1006" fmla="*/ 372225 h 907472"/>
                <a:gd name="connsiteX1007" fmla="*/ 355351 w 489733"/>
                <a:gd name="connsiteY1007" fmla="*/ 372918 h 907472"/>
                <a:gd name="connsiteX1008" fmla="*/ 355582 w 489733"/>
                <a:gd name="connsiteY1008" fmla="*/ 373380 h 907472"/>
                <a:gd name="connsiteX1009" fmla="*/ 356736 w 489733"/>
                <a:gd name="connsiteY1009" fmla="*/ 373149 h 907472"/>
                <a:gd name="connsiteX1010" fmla="*/ 356736 w 489733"/>
                <a:gd name="connsiteY1010" fmla="*/ 375689 h 907472"/>
                <a:gd name="connsiteX1011" fmla="*/ 358122 w 489733"/>
                <a:gd name="connsiteY1011" fmla="*/ 377998 h 907472"/>
                <a:gd name="connsiteX1012" fmla="*/ 356967 w 489733"/>
                <a:gd name="connsiteY1012" fmla="*/ 378229 h 907472"/>
                <a:gd name="connsiteX1013" fmla="*/ 356967 w 489733"/>
                <a:gd name="connsiteY1013" fmla="*/ 378922 h 907472"/>
                <a:gd name="connsiteX1014" fmla="*/ 356967 w 489733"/>
                <a:gd name="connsiteY1014" fmla="*/ 380307 h 907472"/>
                <a:gd name="connsiteX1015" fmla="*/ 357198 w 489733"/>
                <a:gd name="connsiteY1015" fmla="*/ 381693 h 907472"/>
                <a:gd name="connsiteX1016" fmla="*/ 357660 w 489733"/>
                <a:gd name="connsiteY1016" fmla="*/ 382847 h 907472"/>
                <a:gd name="connsiteX1017" fmla="*/ 357891 w 489733"/>
                <a:gd name="connsiteY1017" fmla="*/ 384233 h 907472"/>
                <a:gd name="connsiteX1018" fmla="*/ 358353 w 489733"/>
                <a:gd name="connsiteY1018" fmla="*/ 385387 h 907472"/>
                <a:gd name="connsiteX1019" fmla="*/ 358814 w 489733"/>
                <a:gd name="connsiteY1019" fmla="*/ 386773 h 907472"/>
                <a:gd name="connsiteX1020" fmla="*/ 359276 w 489733"/>
                <a:gd name="connsiteY1020" fmla="*/ 388158 h 907472"/>
                <a:gd name="connsiteX1021" fmla="*/ 359969 w 489733"/>
                <a:gd name="connsiteY1021" fmla="*/ 389544 h 907472"/>
                <a:gd name="connsiteX1022" fmla="*/ 360662 w 489733"/>
                <a:gd name="connsiteY1022" fmla="*/ 390698 h 907472"/>
                <a:gd name="connsiteX1023" fmla="*/ 361585 w 489733"/>
                <a:gd name="connsiteY1023" fmla="*/ 392084 h 907472"/>
                <a:gd name="connsiteX1024" fmla="*/ 362509 w 489733"/>
                <a:gd name="connsiteY1024" fmla="*/ 393469 h 907472"/>
                <a:gd name="connsiteX1025" fmla="*/ 363432 w 489733"/>
                <a:gd name="connsiteY1025" fmla="*/ 394855 h 907472"/>
                <a:gd name="connsiteX1026" fmla="*/ 364356 w 489733"/>
                <a:gd name="connsiteY1026" fmla="*/ 396240 h 907472"/>
                <a:gd name="connsiteX1027" fmla="*/ 365510 w 489733"/>
                <a:gd name="connsiteY1027" fmla="*/ 397625 h 907472"/>
                <a:gd name="connsiteX1028" fmla="*/ 367127 w 489733"/>
                <a:gd name="connsiteY1028" fmla="*/ 399473 h 907472"/>
                <a:gd name="connsiteX1029" fmla="*/ 368512 w 489733"/>
                <a:gd name="connsiteY1029" fmla="*/ 402244 h 907472"/>
                <a:gd name="connsiteX1030" fmla="*/ 369667 w 489733"/>
                <a:gd name="connsiteY1030" fmla="*/ 404784 h 907472"/>
                <a:gd name="connsiteX1031" fmla="*/ 370821 w 489733"/>
                <a:gd name="connsiteY1031" fmla="*/ 407324 h 907472"/>
                <a:gd name="connsiteX1032" fmla="*/ 371976 w 489733"/>
                <a:gd name="connsiteY1032" fmla="*/ 409633 h 907472"/>
                <a:gd name="connsiteX1033" fmla="*/ 373130 w 489733"/>
                <a:gd name="connsiteY1033" fmla="*/ 412173 h 907472"/>
                <a:gd name="connsiteX1034" fmla="*/ 374285 w 489733"/>
                <a:gd name="connsiteY1034" fmla="*/ 414713 h 907472"/>
                <a:gd name="connsiteX1035" fmla="*/ 375439 w 489733"/>
                <a:gd name="connsiteY1035" fmla="*/ 417022 h 907472"/>
                <a:gd name="connsiteX1036" fmla="*/ 376363 w 489733"/>
                <a:gd name="connsiteY1036" fmla="*/ 419562 h 907472"/>
                <a:gd name="connsiteX1037" fmla="*/ 377517 w 489733"/>
                <a:gd name="connsiteY1037" fmla="*/ 421871 h 907472"/>
                <a:gd name="connsiteX1038" fmla="*/ 378672 w 489733"/>
                <a:gd name="connsiteY1038" fmla="*/ 424411 h 907472"/>
                <a:gd name="connsiteX1039" fmla="*/ 379595 w 489733"/>
                <a:gd name="connsiteY1039" fmla="*/ 426951 h 907472"/>
                <a:gd name="connsiteX1040" fmla="*/ 380750 w 489733"/>
                <a:gd name="connsiteY1040" fmla="*/ 429260 h 907472"/>
                <a:gd name="connsiteX1041" fmla="*/ 381673 w 489733"/>
                <a:gd name="connsiteY1041" fmla="*/ 431800 h 907472"/>
                <a:gd name="connsiteX1042" fmla="*/ 382597 w 489733"/>
                <a:gd name="connsiteY1042" fmla="*/ 434340 h 907472"/>
                <a:gd name="connsiteX1043" fmla="*/ 383751 w 489733"/>
                <a:gd name="connsiteY1043" fmla="*/ 436649 h 907472"/>
                <a:gd name="connsiteX1044" fmla="*/ 384906 w 489733"/>
                <a:gd name="connsiteY1044" fmla="*/ 439651 h 907472"/>
                <a:gd name="connsiteX1045" fmla="*/ 384906 w 489733"/>
                <a:gd name="connsiteY1045" fmla="*/ 440575 h 907472"/>
                <a:gd name="connsiteX1046" fmla="*/ 385137 w 489733"/>
                <a:gd name="connsiteY1046" fmla="*/ 440805 h 907472"/>
                <a:gd name="connsiteX1047" fmla="*/ 385137 w 489733"/>
                <a:gd name="connsiteY1047" fmla="*/ 441498 h 907472"/>
                <a:gd name="connsiteX1048" fmla="*/ 385829 w 489733"/>
                <a:gd name="connsiteY1048" fmla="*/ 441267 h 907472"/>
                <a:gd name="connsiteX1049" fmla="*/ 387677 w 489733"/>
                <a:gd name="connsiteY1049" fmla="*/ 441036 h 907472"/>
                <a:gd name="connsiteX1050" fmla="*/ 389524 w 489733"/>
                <a:gd name="connsiteY1050" fmla="*/ 440575 h 907472"/>
                <a:gd name="connsiteX1051" fmla="*/ 391602 w 489733"/>
                <a:gd name="connsiteY1051" fmla="*/ 440113 h 907472"/>
                <a:gd name="connsiteX1052" fmla="*/ 393449 w 489733"/>
                <a:gd name="connsiteY1052" fmla="*/ 439651 h 907472"/>
                <a:gd name="connsiteX1053" fmla="*/ 395296 w 489733"/>
                <a:gd name="connsiteY1053" fmla="*/ 438958 h 907472"/>
                <a:gd name="connsiteX1054" fmla="*/ 397143 w 489733"/>
                <a:gd name="connsiteY1054" fmla="*/ 438265 h 907472"/>
                <a:gd name="connsiteX1055" fmla="*/ 398991 w 489733"/>
                <a:gd name="connsiteY1055" fmla="*/ 437573 h 907472"/>
                <a:gd name="connsiteX1056" fmla="*/ 400838 w 489733"/>
                <a:gd name="connsiteY1056" fmla="*/ 436880 h 907472"/>
                <a:gd name="connsiteX1057" fmla="*/ 402685 w 489733"/>
                <a:gd name="connsiteY1057" fmla="*/ 435956 h 907472"/>
                <a:gd name="connsiteX1058" fmla="*/ 404532 w 489733"/>
                <a:gd name="connsiteY1058" fmla="*/ 435264 h 907472"/>
                <a:gd name="connsiteX1059" fmla="*/ 406610 w 489733"/>
                <a:gd name="connsiteY1059" fmla="*/ 434340 h 907472"/>
                <a:gd name="connsiteX1060" fmla="*/ 408457 w 489733"/>
                <a:gd name="connsiteY1060" fmla="*/ 433416 h 907472"/>
                <a:gd name="connsiteX1061" fmla="*/ 410305 w 489733"/>
                <a:gd name="connsiteY1061" fmla="*/ 432493 h 907472"/>
                <a:gd name="connsiteX1062" fmla="*/ 412152 w 489733"/>
                <a:gd name="connsiteY1062" fmla="*/ 431569 h 907472"/>
                <a:gd name="connsiteX1063" fmla="*/ 413999 w 489733"/>
                <a:gd name="connsiteY1063" fmla="*/ 430645 h 907472"/>
                <a:gd name="connsiteX1064" fmla="*/ 415846 w 489733"/>
                <a:gd name="connsiteY1064" fmla="*/ 429491 h 907472"/>
                <a:gd name="connsiteX1065" fmla="*/ 417924 w 489733"/>
                <a:gd name="connsiteY1065" fmla="*/ 428567 h 907472"/>
                <a:gd name="connsiteX1066" fmla="*/ 419771 w 489733"/>
                <a:gd name="connsiteY1066" fmla="*/ 427644 h 907472"/>
                <a:gd name="connsiteX1067" fmla="*/ 421619 w 489733"/>
                <a:gd name="connsiteY1067" fmla="*/ 426489 h 907472"/>
                <a:gd name="connsiteX1068" fmla="*/ 423466 w 489733"/>
                <a:gd name="connsiteY1068" fmla="*/ 425565 h 907472"/>
                <a:gd name="connsiteX1069" fmla="*/ 425544 w 489733"/>
                <a:gd name="connsiteY1069" fmla="*/ 424642 h 907472"/>
                <a:gd name="connsiteX1070" fmla="*/ 427391 w 489733"/>
                <a:gd name="connsiteY1070" fmla="*/ 423487 h 907472"/>
                <a:gd name="connsiteX1071" fmla="*/ 429238 w 489733"/>
                <a:gd name="connsiteY1071" fmla="*/ 422564 h 907472"/>
                <a:gd name="connsiteX1072" fmla="*/ 431316 w 489733"/>
                <a:gd name="connsiteY1072" fmla="*/ 421640 h 907472"/>
                <a:gd name="connsiteX1073" fmla="*/ 433163 w 489733"/>
                <a:gd name="connsiteY1073" fmla="*/ 420716 h 907472"/>
                <a:gd name="connsiteX1074" fmla="*/ 435241 w 489733"/>
                <a:gd name="connsiteY1074" fmla="*/ 419793 h 907472"/>
                <a:gd name="connsiteX1075" fmla="*/ 437089 w 489733"/>
                <a:gd name="connsiteY1075" fmla="*/ 418869 h 907472"/>
                <a:gd name="connsiteX1076" fmla="*/ 439167 w 489733"/>
                <a:gd name="connsiteY1076" fmla="*/ 418176 h 907472"/>
                <a:gd name="connsiteX1077" fmla="*/ 441014 w 489733"/>
                <a:gd name="connsiteY1077" fmla="*/ 417253 h 907472"/>
                <a:gd name="connsiteX1078" fmla="*/ 443092 w 489733"/>
                <a:gd name="connsiteY1078" fmla="*/ 416560 h 907472"/>
                <a:gd name="connsiteX1079" fmla="*/ 445170 w 489733"/>
                <a:gd name="connsiteY1079" fmla="*/ 415867 h 907472"/>
                <a:gd name="connsiteX1080" fmla="*/ 447017 w 489733"/>
                <a:gd name="connsiteY1080" fmla="*/ 415405 h 907472"/>
                <a:gd name="connsiteX1081" fmla="*/ 448634 w 489733"/>
                <a:gd name="connsiteY1081" fmla="*/ 414944 h 907472"/>
                <a:gd name="connsiteX1082" fmla="*/ 450481 w 489733"/>
                <a:gd name="connsiteY1082" fmla="*/ 414713 h 907472"/>
                <a:gd name="connsiteX1083" fmla="*/ 452097 w 489733"/>
                <a:gd name="connsiteY1083" fmla="*/ 414482 h 907472"/>
                <a:gd name="connsiteX1084" fmla="*/ 453944 w 489733"/>
                <a:gd name="connsiteY1084" fmla="*/ 414482 h 907472"/>
                <a:gd name="connsiteX1085" fmla="*/ 455791 w 489733"/>
                <a:gd name="connsiteY1085" fmla="*/ 414482 h 907472"/>
                <a:gd name="connsiteX1086" fmla="*/ 457408 w 489733"/>
                <a:gd name="connsiteY1086" fmla="*/ 414482 h 907472"/>
                <a:gd name="connsiteX1087" fmla="*/ 459255 w 489733"/>
                <a:gd name="connsiteY1087" fmla="*/ 414713 h 907472"/>
                <a:gd name="connsiteX1088" fmla="*/ 460871 w 489733"/>
                <a:gd name="connsiteY1088" fmla="*/ 414944 h 907472"/>
                <a:gd name="connsiteX1089" fmla="*/ 462487 w 489733"/>
                <a:gd name="connsiteY1089" fmla="*/ 415175 h 907472"/>
                <a:gd name="connsiteX1090" fmla="*/ 464335 w 489733"/>
                <a:gd name="connsiteY1090" fmla="*/ 415636 h 907472"/>
                <a:gd name="connsiteX1091" fmla="*/ 465951 w 489733"/>
                <a:gd name="connsiteY1091" fmla="*/ 416098 h 907472"/>
                <a:gd name="connsiteX1092" fmla="*/ 467567 w 489733"/>
                <a:gd name="connsiteY1092" fmla="*/ 416560 h 907472"/>
                <a:gd name="connsiteX1093" fmla="*/ 469414 w 489733"/>
                <a:gd name="connsiteY1093" fmla="*/ 417253 h 907472"/>
                <a:gd name="connsiteX1094" fmla="*/ 471031 w 489733"/>
                <a:gd name="connsiteY1094" fmla="*/ 417715 h 907472"/>
                <a:gd name="connsiteX1095" fmla="*/ 474263 w 489733"/>
                <a:gd name="connsiteY1095" fmla="*/ 419100 h 907472"/>
                <a:gd name="connsiteX1096" fmla="*/ 475418 w 489733"/>
                <a:gd name="connsiteY1096" fmla="*/ 423256 h 907472"/>
                <a:gd name="connsiteX1097" fmla="*/ 476110 w 489733"/>
                <a:gd name="connsiteY1097" fmla="*/ 425796 h 907472"/>
                <a:gd name="connsiteX1098" fmla="*/ 476572 w 489733"/>
                <a:gd name="connsiteY1098" fmla="*/ 428105 h 907472"/>
                <a:gd name="connsiteX1099" fmla="*/ 477034 w 489733"/>
                <a:gd name="connsiteY1099" fmla="*/ 430645 h 907472"/>
                <a:gd name="connsiteX1100" fmla="*/ 477496 w 489733"/>
                <a:gd name="connsiteY1100" fmla="*/ 432955 h 907472"/>
                <a:gd name="connsiteX1101" fmla="*/ 477957 w 489733"/>
                <a:gd name="connsiteY1101" fmla="*/ 435495 h 907472"/>
                <a:gd name="connsiteX1102" fmla="*/ 478419 w 489733"/>
                <a:gd name="connsiteY1102" fmla="*/ 437804 h 907472"/>
                <a:gd name="connsiteX1103" fmla="*/ 478881 w 489733"/>
                <a:gd name="connsiteY1103" fmla="*/ 440344 h 907472"/>
                <a:gd name="connsiteX1104" fmla="*/ 479112 w 489733"/>
                <a:gd name="connsiteY1104" fmla="*/ 442653 h 907472"/>
                <a:gd name="connsiteX1105" fmla="*/ 479343 w 489733"/>
                <a:gd name="connsiteY1105" fmla="*/ 445193 h 907472"/>
                <a:gd name="connsiteX1106" fmla="*/ 479574 w 489733"/>
                <a:gd name="connsiteY1106" fmla="*/ 447502 h 907472"/>
                <a:gd name="connsiteX1107" fmla="*/ 479574 w 489733"/>
                <a:gd name="connsiteY1107" fmla="*/ 450042 h 907472"/>
                <a:gd name="connsiteX1108" fmla="*/ 479574 w 489733"/>
                <a:gd name="connsiteY1108" fmla="*/ 452582 h 907472"/>
                <a:gd name="connsiteX1109" fmla="*/ 479574 w 489733"/>
                <a:gd name="connsiteY1109" fmla="*/ 454891 h 907472"/>
                <a:gd name="connsiteX1110" fmla="*/ 479574 w 489733"/>
                <a:gd name="connsiteY1110" fmla="*/ 457431 h 907472"/>
                <a:gd name="connsiteX1111" fmla="*/ 479343 w 489733"/>
                <a:gd name="connsiteY1111" fmla="*/ 458816 h 907472"/>
                <a:gd name="connsiteX1112" fmla="*/ 480266 w 489733"/>
                <a:gd name="connsiteY1112" fmla="*/ 460202 h 907472"/>
                <a:gd name="connsiteX1113" fmla="*/ 481421 w 489733"/>
                <a:gd name="connsiteY1113" fmla="*/ 462742 h 907472"/>
                <a:gd name="connsiteX1114" fmla="*/ 482575 w 489733"/>
                <a:gd name="connsiteY1114" fmla="*/ 465282 h 907472"/>
                <a:gd name="connsiteX1115" fmla="*/ 483961 w 489733"/>
                <a:gd name="connsiteY1115" fmla="*/ 467591 h 907472"/>
                <a:gd name="connsiteX1116" fmla="*/ 485115 w 489733"/>
                <a:gd name="connsiteY1116" fmla="*/ 470131 h 907472"/>
                <a:gd name="connsiteX1117" fmla="*/ 486039 w 489733"/>
                <a:gd name="connsiteY1117" fmla="*/ 472671 h 907472"/>
                <a:gd name="connsiteX1118" fmla="*/ 486962 w 489733"/>
                <a:gd name="connsiteY1118" fmla="*/ 475211 h 907472"/>
                <a:gd name="connsiteX1119" fmla="*/ 487886 w 489733"/>
                <a:gd name="connsiteY1119" fmla="*/ 477751 h 907472"/>
                <a:gd name="connsiteX1120" fmla="*/ 488579 w 489733"/>
                <a:gd name="connsiteY1120" fmla="*/ 480522 h 907472"/>
                <a:gd name="connsiteX1121" fmla="*/ 489271 w 489733"/>
                <a:gd name="connsiteY1121" fmla="*/ 483062 h 907472"/>
                <a:gd name="connsiteX1122" fmla="*/ 489502 w 489733"/>
                <a:gd name="connsiteY1122" fmla="*/ 485833 h 907472"/>
                <a:gd name="connsiteX1123" fmla="*/ 489733 w 489733"/>
                <a:gd name="connsiteY1123" fmla="*/ 488604 h 907472"/>
                <a:gd name="connsiteX1124" fmla="*/ 489502 w 489733"/>
                <a:gd name="connsiteY1124" fmla="*/ 491375 h 907472"/>
                <a:gd name="connsiteX1125" fmla="*/ 489041 w 489733"/>
                <a:gd name="connsiteY1125" fmla="*/ 494145 h 907472"/>
                <a:gd name="connsiteX1126" fmla="*/ 488348 w 489733"/>
                <a:gd name="connsiteY1126" fmla="*/ 496916 h 907472"/>
                <a:gd name="connsiteX1127" fmla="*/ 487193 w 489733"/>
                <a:gd name="connsiteY1127" fmla="*/ 499918 h 907472"/>
                <a:gd name="connsiteX1128" fmla="*/ 486039 w 489733"/>
                <a:gd name="connsiteY1128" fmla="*/ 501765 h 907472"/>
                <a:gd name="connsiteX1129" fmla="*/ 484884 w 489733"/>
                <a:gd name="connsiteY1129" fmla="*/ 502920 h 907472"/>
                <a:gd name="connsiteX1130" fmla="*/ 483499 w 489733"/>
                <a:gd name="connsiteY1130" fmla="*/ 504075 h 907472"/>
                <a:gd name="connsiteX1131" fmla="*/ 482806 w 489733"/>
                <a:gd name="connsiteY1131" fmla="*/ 504536 h 907472"/>
                <a:gd name="connsiteX1132" fmla="*/ 482575 w 489733"/>
                <a:gd name="connsiteY1132" fmla="*/ 508231 h 907472"/>
                <a:gd name="connsiteX1133" fmla="*/ 481190 w 489733"/>
                <a:gd name="connsiteY1133" fmla="*/ 510540 h 907472"/>
                <a:gd name="connsiteX1134" fmla="*/ 480266 w 489733"/>
                <a:gd name="connsiteY1134" fmla="*/ 512156 h 907472"/>
                <a:gd name="connsiteX1135" fmla="*/ 479343 w 489733"/>
                <a:gd name="connsiteY1135" fmla="*/ 513542 h 907472"/>
                <a:gd name="connsiteX1136" fmla="*/ 478419 w 489733"/>
                <a:gd name="connsiteY1136" fmla="*/ 515158 h 907472"/>
                <a:gd name="connsiteX1137" fmla="*/ 477496 w 489733"/>
                <a:gd name="connsiteY1137" fmla="*/ 516775 h 907472"/>
                <a:gd name="connsiteX1138" fmla="*/ 476341 w 489733"/>
                <a:gd name="connsiteY1138" fmla="*/ 518391 h 907472"/>
                <a:gd name="connsiteX1139" fmla="*/ 475187 w 489733"/>
                <a:gd name="connsiteY1139" fmla="*/ 520007 h 907472"/>
                <a:gd name="connsiteX1140" fmla="*/ 474263 w 489733"/>
                <a:gd name="connsiteY1140" fmla="*/ 521624 h 907472"/>
                <a:gd name="connsiteX1141" fmla="*/ 473109 w 489733"/>
                <a:gd name="connsiteY1141" fmla="*/ 523240 h 907472"/>
                <a:gd name="connsiteX1142" fmla="*/ 471723 w 489733"/>
                <a:gd name="connsiteY1142" fmla="*/ 524856 h 907472"/>
                <a:gd name="connsiteX1143" fmla="*/ 470569 w 489733"/>
                <a:gd name="connsiteY1143" fmla="*/ 526242 h 907472"/>
                <a:gd name="connsiteX1144" fmla="*/ 469414 w 489733"/>
                <a:gd name="connsiteY1144" fmla="*/ 527858 h 907472"/>
                <a:gd name="connsiteX1145" fmla="*/ 468029 w 489733"/>
                <a:gd name="connsiteY1145" fmla="*/ 529475 h 907472"/>
                <a:gd name="connsiteX1146" fmla="*/ 466644 w 489733"/>
                <a:gd name="connsiteY1146" fmla="*/ 531091 h 907472"/>
                <a:gd name="connsiteX1147" fmla="*/ 465258 w 489733"/>
                <a:gd name="connsiteY1147" fmla="*/ 532707 h 907472"/>
                <a:gd name="connsiteX1148" fmla="*/ 465027 w 489733"/>
                <a:gd name="connsiteY1148" fmla="*/ 532938 h 907472"/>
                <a:gd name="connsiteX1149" fmla="*/ 465027 w 489733"/>
                <a:gd name="connsiteY1149" fmla="*/ 533169 h 907472"/>
                <a:gd name="connsiteX1150" fmla="*/ 465027 w 489733"/>
                <a:gd name="connsiteY1150" fmla="*/ 535016 h 907472"/>
                <a:gd name="connsiteX1151" fmla="*/ 465027 w 489733"/>
                <a:gd name="connsiteY1151" fmla="*/ 536864 h 907472"/>
                <a:gd name="connsiteX1152" fmla="*/ 464796 w 489733"/>
                <a:gd name="connsiteY1152" fmla="*/ 538711 h 907472"/>
                <a:gd name="connsiteX1153" fmla="*/ 464796 w 489733"/>
                <a:gd name="connsiteY1153" fmla="*/ 540327 h 907472"/>
                <a:gd name="connsiteX1154" fmla="*/ 464565 w 489733"/>
                <a:gd name="connsiteY1154" fmla="*/ 542175 h 907472"/>
                <a:gd name="connsiteX1155" fmla="*/ 464335 w 489733"/>
                <a:gd name="connsiteY1155" fmla="*/ 544022 h 907472"/>
                <a:gd name="connsiteX1156" fmla="*/ 464104 w 489733"/>
                <a:gd name="connsiteY1156" fmla="*/ 545638 h 907472"/>
                <a:gd name="connsiteX1157" fmla="*/ 463873 w 489733"/>
                <a:gd name="connsiteY1157" fmla="*/ 547485 h 907472"/>
                <a:gd name="connsiteX1158" fmla="*/ 463411 w 489733"/>
                <a:gd name="connsiteY1158" fmla="*/ 549333 h 907472"/>
                <a:gd name="connsiteX1159" fmla="*/ 463180 w 489733"/>
                <a:gd name="connsiteY1159" fmla="*/ 550949 h 907472"/>
                <a:gd name="connsiteX1160" fmla="*/ 462718 w 489733"/>
                <a:gd name="connsiteY1160" fmla="*/ 552796 h 907472"/>
                <a:gd name="connsiteX1161" fmla="*/ 462256 w 489733"/>
                <a:gd name="connsiteY1161" fmla="*/ 554644 h 907472"/>
                <a:gd name="connsiteX1162" fmla="*/ 461795 w 489733"/>
                <a:gd name="connsiteY1162" fmla="*/ 556260 h 907472"/>
                <a:gd name="connsiteX1163" fmla="*/ 461102 w 489733"/>
                <a:gd name="connsiteY1163" fmla="*/ 558107 h 907472"/>
                <a:gd name="connsiteX1164" fmla="*/ 460409 w 489733"/>
                <a:gd name="connsiteY1164" fmla="*/ 560416 h 907472"/>
                <a:gd name="connsiteX1165" fmla="*/ 459024 w 489733"/>
                <a:gd name="connsiteY1165" fmla="*/ 561802 h 907472"/>
                <a:gd name="connsiteX1166" fmla="*/ 459486 w 489733"/>
                <a:gd name="connsiteY1166" fmla="*/ 562725 h 907472"/>
                <a:gd name="connsiteX1167" fmla="*/ 459255 w 489733"/>
                <a:gd name="connsiteY1167" fmla="*/ 565035 h 907472"/>
                <a:gd name="connsiteX1168" fmla="*/ 459255 w 489733"/>
                <a:gd name="connsiteY1168" fmla="*/ 566420 h 907472"/>
                <a:gd name="connsiteX1169" fmla="*/ 459255 w 489733"/>
                <a:gd name="connsiteY1169" fmla="*/ 567805 h 907472"/>
                <a:gd name="connsiteX1170" fmla="*/ 459024 w 489733"/>
                <a:gd name="connsiteY1170" fmla="*/ 569191 h 907472"/>
                <a:gd name="connsiteX1171" fmla="*/ 459024 w 489733"/>
                <a:gd name="connsiteY1171" fmla="*/ 570576 h 907472"/>
                <a:gd name="connsiteX1172" fmla="*/ 459024 w 489733"/>
                <a:gd name="connsiteY1172" fmla="*/ 571962 h 907472"/>
                <a:gd name="connsiteX1173" fmla="*/ 459024 w 489733"/>
                <a:gd name="connsiteY1173" fmla="*/ 573116 h 907472"/>
                <a:gd name="connsiteX1174" fmla="*/ 459024 w 489733"/>
                <a:gd name="connsiteY1174" fmla="*/ 574502 h 907472"/>
                <a:gd name="connsiteX1175" fmla="*/ 459255 w 489733"/>
                <a:gd name="connsiteY1175" fmla="*/ 575887 h 907472"/>
                <a:gd name="connsiteX1176" fmla="*/ 459255 w 489733"/>
                <a:gd name="connsiteY1176" fmla="*/ 577042 h 907472"/>
                <a:gd name="connsiteX1177" fmla="*/ 459486 w 489733"/>
                <a:gd name="connsiteY1177" fmla="*/ 578427 h 907472"/>
                <a:gd name="connsiteX1178" fmla="*/ 459486 w 489733"/>
                <a:gd name="connsiteY1178" fmla="*/ 579813 h 907472"/>
                <a:gd name="connsiteX1179" fmla="*/ 459717 w 489733"/>
                <a:gd name="connsiteY1179" fmla="*/ 580967 h 907472"/>
                <a:gd name="connsiteX1180" fmla="*/ 459948 w 489733"/>
                <a:gd name="connsiteY1180" fmla="*/ 582353 h 907472"/>
                <a:gd name="connsiteX1181" fmla="*/ 460409 w 489733"/>
                <a:gd name="connsiteY1181" fmla="*/ 583507 h 907472"/>
                <a:gd name="connsiteX1182" fmla="*/ 460871 w 489733"/>
                <a:gd name="connsiteY1182" fmla="*/ 585816 h 907472"/>
                <a:gd name="connsiteX1183" fmla="*/ 460409 w 489733"/>
                <a:gd name="connsiteY1183" fmla="*/ 588587 h 907472"/>
                <a:gd name="connsiteX1184" fmla="*/ 459486 w 489733"/>
                <a:gd name="connsiteY1184" fmla="*/ 590435 h 907472"/>
                <a:gd name="connsiteX1185" fmla="*/ 458331 w 489733"/>
                <a:gd name="connsiteY1185" fmla="*/ 592051 h 907472"/>
                <a:gd name="connsiteX1186" fmla="*/ 457177 w 489733"/>
                <a:gd name="connsiteY1186" fmla="*/ 593205 h 907472"/>
                <a:gd name="connsiteX1187" fmla="*/ 455791 w 489733"/>
                <a:gd name="connsiteY1187" fmla="*/ 594360 h 907472"/>
                <a:gd name="connsiteX1188" fmla="*/ 454406 w 489733"/>
                <a:gd name="connsiteY1188" fmla="*/ 595284 h 907472"/>
                <a:gd name="connsiteX1189" fmla="*/ 453021 w 489733"/>
                <a:gd name="connsiteY1189" fmla="*/ 595976 h 907472"/>
                <a:gd name="connsiteX1190" fmla="*/ 451635 w 489733"/>
                <a:gd name="connsiteY1190" fmla="*/ 596669 h 907472"/>
                <a:gd name="connsiteX1191" fmla="*/ 450250 w 489733"/>
                <a:gd name="connsiteY1191" fmla="*/ 597362 h 907472"/>
                <a:gd name="connsiteX1192" fmla="*/ 448864 w 489733"/>
                <a:gd name="connsiteY1192" fmla="*/ 598055 h 907472"/>
                <a:gd name="connsiteX1193" fmla="*/ 447479 w 489733"/>
                <a:gd name="connsiteY1193" fmla="*/ 598978 h 907472"/>
                <a:gd name="connsiteX1194" fmla="*/ 446325 w 489733"/>
                <a:gd name="connsiteY1194" fmla="*/ 599671 h 907472"/>
                <a:gd name="connsiteX1195" fmla="*/ 445170 w 489733"/>
                <a:gd name="connsiteY1195" fmla="*/ 600595 h 907472"/>
                <a:gd name="connsiteX1196" fmla="*/ 444016 w 489733"/>
                <a:gd name="connsiteY1196" fmla="*/ 601749 h 907472"/>
                <a:gd name="connsiteX1197" fmla="*/ 442861 w 489733"/>
                <a:gd name="connsiteY1197" fmla="*/ 602904 h 907472"/>
                <a:gd name="connsiteX1198" fmla="*/ 442399 w 489733"/>
                <a:gd name="connsiteY1198" fmla="*/ 603596 h 907472"/>
                <a:gd name="connsiteX1199" fmla="*/ 442168 w 489733"/>
                <a:gd name="connsiteY1199" fmla="*/ 604751 h 907472"/>
                <a:gd name="connsiteX1200" fmla="*/ 441014 w 489733"/>
                <a:gd name="connsiteY1200" fmla="*/ 607060 h 907472"/>
                <a:gd name="connsiteX1201" fmla="*/ 439167 w 489733"/>
                <a:gd name="connsiteY1201" fmla="*/ 609138 h 907472"/>
                <a:gd name="connsiteX1202" fmla="*/ 437320 w 489733"/>
                <a:gd name="connsiteY1202" fmla="*/ 610524 h 907472"/>
                <a:gd name="connsiteX1203" fmla="*/ 435011 w 489733"/>
                <a:gd name="connsiteY1203" fmla="*/ 612140 h 907472"/>
                <a:gd name="connsiteX1204" fmla="*/ 432702 w 489733"/>
                <a:gd name="connsiteY1204" fmla="*/ 613295 h 907472"/>
                <a:gd name="connsiteX1205" fmla="*/ 430162 w 489733"/>
                <a:gd name="connsiteY1205" fmla="*/ 614680 h 907472"/>
                <a:gd name="connsiteX1206" fmla="*/ 422311 w 489733"/>
                <a:gd name="connsiteY1206" fmla="*/ 618605 h 907472"/>
                <a:gd name="connsiteX1207" fmla="*/ 422080 w 489733"/>
                <a:gd name="connsiteY1207" fmla="*/ 610985 h 907472"/>
                <a:gd name="connsiteX1208" fmla="*/ 422080 w 489733"/>
                <a:gd name="connsiteY1208" fmla="*/ 607522 h 907472"/>
                <a:gd name="connsiteX1209" fmla="*/ 422080 w 489733"/>
                <a:gd name="connsiteY1209" fmla="*/ 605675 h 907472"/>
                <a:gd name="connsiteX1210" fmla="*/ 421849 w 489733"/>
                <a:gd name="connsiteY1210" fmla="*/ 604058 h 907472"/>
                <a:gd name="connsiteX1211" fmla="*/ 421849 w 489733"/>
                <a:gd name="connsiteY1211" fmla="*/ 602211 h 907472"/>
                <a:gd name="connsiteX1212" fmla="*/ 421849 w 489733"/>
                <a:gd name="connsiteY1212" fmla="*/ 600364 h 907472"/>
                <a:gd name="connsiteX1213" fmla="*/ 421849 w 489733"/>
                <a:gd name="connsiteY1213" fmla="*/ 598747 h 907472"/>
                <a:gd name="connsiteX1214" fmla="*/ 421849 w 489733"/>
                <a:gd name="connsiteY1214" fmla="*/ 596900 h 907472"/>
                <a:gd name="connsiteX1215" fmla="*/ 421619 w 489733"/>
                <a:gd name="connsiteY1215" fmla="*/ 593436 h 907472"/>
                <a:gd name="connsiteX1216" fmla="*/ 421619 w 489733"/>
                <a:gd name="connsiteY1216" fmla="*/ 591589 h 907472"/>
                <a:gd name="connsiteX1217" fmla="*/ 421619 w 489733"/>
                <a:gd name="connsiteY1217" fmla="*/ 589973 h 907472"/>
                <a:gd name="connsiteX1218" fmla="*/ 421619 w 489733"/>
                <a:gd name="connsiteY1218" fmla="*/ 588125 h 907472"/>
                <a:gd name="connsiteX1219" fmla="*/ 421619 w 489733"/>
                <a:gd name="connsiteY1219" fmla="*/ 586509 h 907472"/>
                <a:gd name="connsiteX1220" fmla="*/ 421388 w 489733"/>
                <a:gd name="connsiteY1220" fmla="*/ 583969 h 907472"/>
                <a:gd name="connsiteX1221" fmla="*/ 422311 w 489733"/>
                <a:gd name="connsiteY1221" fmla="*/ 581429 h 907472"/>
                <a:gd name="connsiteX1222" fmla="*/ 423235 w 489733"/>
                <a:gd name="connsiteY1222" fmla="*/ 579582 h 907472"/>
                <a:gd name="connsiteX1223" fmla="*/ 424389 w 489733"/>
                <a:gd name="connsiteY1223" fmla="*/ 577965 h 907472"/>
                <a:gd name="connsiteX1224" fmla="*/ 425775 w 489733"/>
                <a:gd name="connsiteY1224" fmla="*/ 576580 h 907472"/>
                <a:gd name="connsiteX1225" fmla="*/ 427160 w 489733"/>
                <a:gd name="connsiteY1225" fmla="*/ 575425 h 907472"/>
                <a:gd name="connsiteX1226" fmla="*/ 428776 w 489733"/>
                <a:gd name="connsiteY1226" fmla="*/ 574733 h 907472"/>
                <a:gd name="connsiteX1227" fmla="*/ 429469 w 489733"/>
                <a:gd name="connsiteY1227" fmla="*/ 574502 h 907472"/>
                <a:gd name="connsiteX1228" fmla="*/ 429469 w 489733"/>
                <a:gd name="connsiteY1228" fmla="*/ 574502 h 907472"/>
                <a:gd name="connsiteX1229" fmla="*/ 429931 w 489733"/>
                <a:gd name="connsiteY1229" fmla="*/ 572885 h 907472"/>
                <a:gd name="connsiteX1230" fmla="*/ 430162 w 489733"/>
                <a:gd name="connsiteY1230" fmla="*/ 571500 h 907472"/>
                <a:gd name="connsiteX1231" fmla="*/ 430162 w 489733"/>
                <a:gd name="connsiteY1231" fmla="*/ 570345 h 907472"/>
                <a:gd name="connsiteX1232" fmla="*/ 430162 w 489733"/>
                <a:gd name="connsiteY1232" fmla="*/ 569422 h 907472"/>
                <a:gd name="connsiteX1233" fmla="*/ 429931 w 489733"/>
                <a:gd name="connsiteY1233" fmla="*/ 568960 h 907472"/>
                <a:gd name="connsiteX1234" fmla="*/ 429700 w 489733"/>
                <a:gd name="connsiteY1234" fmla="*/ 568498 h 907472"/>
                <a:gd name="connsiteX1235" fmla="*/ 429007 w 489733"/>
                <a:gd name="connsiteY1235" fmla="*/ 567575 h 907472"/>
                <a:gd name="connsiteX1236" fmla="*/ 427853 w 489733"/>
                <a:gd name="connsiteY1236" fmla="*/ 565265 h 907472"/>
                <a:gd name="connsiteX1237" fmla="*/ 426929 w 489733"/>
                <a:gd name="connsiteY1237" fmla="*/ 563187 h 907472"/>
                <a:gd name="connsiteX1238" fmla="*/ 426236 w 489733"/>
                <a:gd name="connsiteY1238" fmla="*/ 560878 h 907472"/>
                <a:gd name="connsiteX1239" fmla="*/ 425544 w 489733"/>
                <a:gd name="connsiteY1239" fmla="*/ 558800 h 907472"/>
                <a:gd name="connsiteX1240" fmla="*/ 425313 w 489733"/>
                <a:gd name="connsiteY1240" fmla="*/ 556491 h 907472"/>
                <a:gd name="connsiteX1241" fmla="*/ 425082 w 489733"/>
                <a:gd name="connsiteY1241" fmla="*/ 554413 h 907472"/>
                <a:gd name="connsiteX1242" fmla="*/ 425082 w 489733"/>
                <a:gd name="connsiteY1242" fmla="*/ 552104 h 907472"/>
                <a:gd name="connsiteX1243" fmla="*/ 425313 w 489733"/>
                <a:gd name="connsiteY1243" fmla="*/ 550025 h 907472"/>
                <a:gd name="connsiteX1244" fmla="*/ 425544 w 489733"/>
                <a:gd name="connsiteY1244" fmla="*/ 547947 h 907472"/>
                <a:gd name="connsiteX1245" fmla="*/ 426006 w 489733"/>
                <a:gd name="connsiteY1245" fmla="*/ 545869 h 907472"/>
                <a:gd name="connsiteX1246" fmla="*/ 426698 w 489733"/>
                <a:gd name="connsiteY1246" fmla="*/ 543560 h 907472"/>
                <a:gd name="connsiteX1247" fmla="*/ 427391 w 489733"/>
                <a:gd name="connsiteY1247" fmla="*/ 541482 h 907472"/>
                <a:gd name="connsiteX1248" fmla="*/ 428315 w 489733"/>
                <a:gd name="connsiteY1248" fmla="*/ 539635 h 907472"/>
                <a:gd name="connsiteX1249" fmla="*/ 429238 w 489733"/>
                <a:gd name="connsiteY1249" fmla="*/ 537556 h 907472"/>
                <a:gd name="connsiteX1250" fmla="*/ 430393 w 489733"/>
                <a:gd name="connsiteY1250" fmla="*/ 535478 h 907472"/>
                <a:gd name="connsiteX1251" fmla="*/ 430854 w 489733"/>
                <a:gd name="connsiteY1251" fmla="*/ 534785 h 907472"/>
                <a:gd name="connsiteX1252" fmla="*/ 430854 w 489733"/>
                <a:gd name="connsiteY1252" fmla="*/ 534555 h 907472"/>
                <a:gd name="connsiteX1253" fmla="*/ 429469 w 489733"/>
                <a:gd name="connsiteY1253" fmla="*/ 525780 h 907472"/>
                <a:gd name="connsiteX1254" fmla="*/ 429238 w 489733"/>
                <a:gd name="connsiteY1254" fmla="*/ 524164 h 907472"/>
                <a:gd name="connsiteX1255" fmla="*/ 428545 w 489733"/>
                <a:gd name="connsiteY1255" fmla="*/ 519776 h 907472"/>
                <a:gd name="connsiteX1256" fmla="*/ 428315 w 489733"/>
                <a:gd name="connsiteY1256" fmla="*/ 518391 h 907472"/>
                <a:gd name="connsiteX1257" fmla="*/ 427853 w 489733"/>
                <a:gd name="connsiteY1257" fmla="*/ 515620 h 907472"/>
                <a:gd name="connsiteX1258" fmla="*/ 413768 w 489733"/>
                <a:gd name="connsiteY1258" fmla="*/ 515620 h 907472"/>
                <a:gd name="connsiteX1259" fmla="*/ 411459 w 489733"/>
                <a:gd name="connsiteY1259" fmla="*/ 521393 h 907472"/>
                <a:gd name="connsiteX1260" fmla="*/ 410766 w 489733"/>
                <a:gd name="connsiteY1260" fmla="*/ 523240 h 907472"/>
                <a:gd name="connsiteX1261" fmla="*/ 410074 w 489733"/>
                <a:gd name="connsiteY1261" fmla="*/ 525087 h 907472"/>
                <a:gd name="connsiteX1262" fmla="*/ 409381 w 489733"/>
                <a:gd name="connsiteY1262" fmla="*/ 527165 h 907472"/>
                <a:gd name="connsiteX1263" fmla="*/ 408688 w 489733"/>
                <a:gd name="connsiteY1263" fmla="*/ 529013 h 907472"/>
                <a:gd name="connsiteX1264" fmla="*/ 408227 w 489733"/>
                <a:gd name="connsiteY1264" fmla="*/ 530860 h 907472"/>
                <a:gd name="connsiteX1265" fmla="*/ 407765 w 489733"/>
                <a:gd name="connsiteY1265" fmla="*/ 532938 h 907472"/>
                <a:gd name="connsiteX1266" fmla="*/ 407303 w 489733"/>
                <a:gd name="connsiteY1266" fmla="*/ 534785 h 907472"/>
                <a:gd name="connsiteX1267" fmla="*/ 406841 w 489733"/>
                <a:gd name="connsiteY1267" fmla="*/ 536633 h 907472"/>
                <a:gd name="connsiteX1268" fmla="*/ 406610 w 489733"/>
                <a:gd name="connsiteY1268" fmla="*/ 538480 h 907472"/>
                <a:gd name="connsiteX1269" fmla="*/ 406379 w 489733"/>
                <a:gd name="connsiteY1269" fmla="*/ 540558 h 907472"/>
                <a:gd name="connsiteX1270" fmla="*/ 406148 w 489733"/>
                <a:gd name="connsiteY1270" fmla="*/ 542405 h 907472"/>
                <a:gd name="connsiteX1271" fmla="*/ 405918 w 489733"/>
                <a:gd name="connsiteY1271" fmla="*/ 544253 h 907472"/>
                <a:gd name="connsiteX1272" fmla="*/ 405687 w 489733"/>
                <a:gd name="connsiteY1272" fmla="*/ 546100 h 907472"/>
                <a:gd name="connsiteX1273" fmla="*/ 405687 w 489733"/>
                <a:gd name="connsiteY1273" fmla="*/ 547947 h 907472"/>
                <a:gd name="connsiteX1274" fmla="*/ 405687 w 489733"/>
                <a:gd name="connsiteY1274" fmla="*/ 550025 h 907472"/>
                <a:gd name="connsiteX1275" fmla="*/ 405918 w 489733"/>
                <a:gd name="connsiteY1275" fmla="*/ 551873 h 907472"/>
                <a:gd name="connsiteX1276" fmla="*/ 405918 w 489733"/>
                <a:gd name="connsiteY1276" fmla="*/ 553720 h 907472"/>
                <a:gd name="connsiteX1277" fmla="*/ 406148 w 489733"/>
                <a:gd name="connsiteY1277" fmla="*/ 555567 h 907472"/>
                <a:gd name="connsiteX1278" fmla="*/ 406610 w 489733"/>
                <a:gd name="connsiteY1278" fmla="*/ 557415 h 907472"/>
                <a:gd name="connsiteX1279" fmla="*/ 406841 w 489733"/>
                <a:gd name="connsiteY1279" fmla="*/ 559262 h 907472"/>
                <a:gd name="connsiteX1280" fmla="*/ 407303 w 489733"/>
                <a:gd name="connsiteY1280" fmla="*/ 561340 h 907472"/>
                <a:gd name="connsiteX1281" fmla="*/ 407765 w 489733"/>
                <a:gd name="connsiteY1281" fmla="*/ 563187 h 907472"/>
                <a:gd name="connsiteX1282" fmla="*/ 408457 w 489733"/>
                <a:gd name="connsiteY1282" fmla="*/ 565035 h 907472"/>
                <a:gd name="connsiteX1283" fmla="*/ 409150 w 489733"/>
                <a:gd name="connsiteY1283" fmla="*/ 566882 h 907472"/>
                <a:gd name="connsiteX1284" fmla="*/ 409843 w 489733"/>
                <a:gd name="connsiteY1284" fmla="*/ 568729 h 907472"/>
                <a:gd name="connsiteX1285" fmla="*/ 410535 w 489733"/>
                <a:gd name="connsiteY1285" fmla="*/ 570807 h 907472"/>
                <a:gd name="connsiteX1286" fmla="*/ 411459 w 489733"/>
                <a:gd name="connsiteY1286" fmla="*/ 572655 h 907472"/>
                <a:gd name="connsiteX1287" fmla="*/ 412614 w 489733"/>
                <a:gd name="connsiteY1287" fmla="*/ 574502 h 907472"/>
                <a:gd name="connsiteX1288" fmla="*/ 413537 w 489733"/>
                <a:gd name="connsiteY1288" fmla="*/ 576349 h 907472"/>
                <a:gd name="connsiteX1289" fmla="*/ 414461 w 489733"/>
                <a:gd name="connsiteY1289" fmla="*/ 577735 h 907472"/>
                <a:gd name="connsiteX1290" fmla="*/ 419771 w 489733"/>
                <a:gd name="connsiteY1290" fmla="*/ 579582 h 907472"/>
                <a:gd name="connsiteX1291" fmla="*/ 416539 w 489733"/>
                <a:gd name="connsiteY1291" fmla="*/ 580967 h 907472"/>
                <a:gd name="connsiteX1292" fmla="*/ 416770 w 489733"/>
                <a:gd name="connsiteY1292" fmla="*/ 581429 h 907472"/>
                <a:gd name="connsiteX1293" fmla="*/ 415615 w 489733"/>
                <a:gd name="connsiteY1293" fmla="*/ 584431 h 907472"/>
                <a:gd name="connsiteX1294" fmla="*/ 414692 w 489733"/>
                <a:gd name="connsiteY1294" fmla="*/ 586047 h 907472"/>
                <a:gd name="connsiteX1295" fmla="*/ 413999 w 489733"/>
                <a:gd name="connsiteY1295" fmla="*/ 587895 h 907472"/>
                <a:gd name="connsiteX1296" fmla="*/ 413306 w 489733"/>
                <a:gd name="connsiteY1296" fmla="*/ 589511 h 907472"/>
                <a:gd name="connsiteX1297" fmla="*/ 412614 w 489733"/>
                <a:gd name="connsiteY1297" fmla="*/ 591358 h 907472"/>
                <a:gd name="connsiteX1298" fmla="*/ 411921 w 489733"/>
                <a:gd name="connsiteY1298" fmla="*/ 593205 h 907472"/>
                <a:gd name="connsiteX1299" fmla="*/ 411228 w 489733"/>
                <a:gd name="connsiteY1299" fmla="*/ 595053 h 907472"/>
                <a:gd name="connsiteX1300" fmla="*/ 410535 w 489733"/>
                <a:gd name="connsiteY1300" fmla="*/ 596900 h 907472"/>
                <a:gd name="connsiteX1301" fmla="*/ 410074 w 489733"/>
                <a:gd name="connsiteY1301" fmla="*/ 598747 h 907472"/>
                <a:gd name="connsiteX1302" fmla="*/ 409381 w 489733"/>
                <a:gd name="connsiteY1302" fmla="*/ 600595 h 907472"/>
                <a:gd name="connsiteX1303" fmla="*/ 408688 w 489733"/>
                <a:gd name="connsiteY1303" fmla="*/ 602442 h 907472"/>
                <a:gd name="connsiteX1304" fmla="*/ 408227 w 489733"/>
                <a:gd name="connsiteY1304" fmla="*/ 604289 h 907472"/>
                <a:gd name="connsiteX1305" fmla="*/ 407534 w 489733"/>
                <a:gd name="connsiteY1305" fmla="*/ 606367 h 907472"/>
                <a:gd name="connsiteX1306" fmla="*/ 407072 w 489733"/>
                <a:gd name="connsiteY1306" fmla="*/ 608215 h 907472"/>
                <a:gd name="connsiteX1307" fmla="*/ 406610 w 489733"/>
                <a:gd name="connsiteY1307" fmla="*/ 610293 h 907472"/>
                <a:gd name="connsiteX1308" fmla="*/ 406148 w 489733"/>
                <a:gd name="connsiteY1308" fmla="*/ 612371 h 907472"/>
                <a:gd name="connsiteX1309" fmla="*/ 405687 w 489733"/>
                <a:gd name="connsiteY1309" fmla="*/ 614449 h 907472"/>
                <a:gd name="connsiteX1310" fmla="*/ 405225 w 489733"/>
                <a:gd name="connsiteY1310" fmla="*/ 616527 h 907472"/>
                <a:gd name="connsiteX1311" fmla="*/ 404763 w 489733"/>
                <a:gd name="connsiteY1311" fmla="*/ 618836 h 907472"/>
                <a:gd name="connsiteX1312" fmla="*/ 404532 w 489733"/>
                <a:gd name="connsiteY1312" fmla="*/ 620915 h 907472"/>
                <a:gd name="connsiteX1313" fmla="*/ 404301 w 489733"/>
                <a:gd name="connsiteY1313" fmla="*/ 623224 h 907472"/>
                <a:gd name="connsiteX1314" fmla="*/ 403839 w 489733"/>
                <a:gd name="connsiteY1314" fmla="*/ 625533 h 907472"/>
                <a:gd name="connsiteX1315" fmla="*/ 403609 w 489733"/>
                <a:gd name="connsiteY1315" fmla="*/ 628073 h 907472"/>
                <a:gd name="connsiteX1316" fmla="*/ 403609 w 489733"/>
                <a:gd name="connsiteY1316" fmla="*/ 630382 h 907472"/>
                <a:gd name="connsiteX1317" fmla="*/ 403378 w 489733"/>
                <a:gd name="connsiteY1317" fmla="*/ 632922 h 907472"/>
                <a:gd name="connsiteX1318" fmla="*/ 403378 w 489733"/>
                <a:gd name="connsiteY1318" fmla="*/ 635693 h 907472"/>
                <a:gd name="connsiteX1319" fmla="*/ 403147 w 489733"/>
                <a:gd name="connsiteY1319" fmla="*/ 638233 h 907472"/>
                <a:gd name="connsiteX1320" fmla="*/ 403147 w 489733"/>
                <a:gd name="connsiteY1320" fmla="*/ 641004 h 907472"/>
                <a:gd name="connsiteX1321" fmla="*/ 403147 w 489733"/>
                <a:gd name="connsiteY1321" fmla="*/ 643775 h 907472"/>
                <a:gd name="connsiteX1322" fmla="*/ 403378 w 489733"/>
                <a:gd name="connsiteY1322" fmla="*/ 646776 h 907472"/>
                <a:gd name="connsiteX1323" fmla="*/ 403609 w 489733"/>
                <a:gd name="connsiteY1323" fmla="*/ 649547 h 907472"/>
                <a:gd name="connsiteX1324" fmla="*/ 403839 w 489733"/>
                <a:gd name="connsiteY1324" fmla="*/ 653473 h 907472"/>
                <a:gd name="connsiteX1325" fmla="*/ 404070 w 489733"/>
                <a:gd name="connsiteY1325" fmla="*/ 657398 h 907472"/>
                <a:gd name="connsiteX1326" fmla="*/ 400376 w 489733"/>
                <a:gd name="connsiteY1326" fmla="*/ 656705 h 907472"/>
                <a:gd name="connsiteX1327" fmla="*/ 398067 w 489733"/>
                <a:gd name="connsiteY1327" fmla="*/ 657629 h 907472"/>
                <a:gd name="connsiteX1328" fmla="*/ 395758 w 489733"/>
                <a:gd name="connsiteY1328" fmla="*/ 658784 h 907472"/>
                <a:gd name="connsiteX1329" fmla="*/ 393680 w 489733"/>
                <a:gd name="connsiteY1329" fmla="*/ 659707 h 907472"/>
                <a:gd name="connsiteX1330" fmla="*/ 391371 w 489733"/>
                <a:gd name="connsiteY1330" fmla="*/ 660862 h 907472"/>
                <a:gd name="connsiteX1331" fmla="*/ 389293 w 489733"/>
                <a:gd name="connsiteY1331" fmla="*/ 662016 h 907472"/>
                <a:gd name="connsiteX1332" fmla="*/ 387446 w 489733"/>
                <a:gd name="connsiteY1332" fmla="*/ 663171 h 907472"/>
                <a:gd name="connsiteX1333" fmla="*/ 385368 w 489733"/>
                <a:gd name="connsiteY1333" fmla="*/ 664556 h 907472"/>
                <a:gd name="connsiteX1334" fmla="*/ 383520 w 489733"/>
                <a:gd name="connsiteY1334" fmla="*/ 665942 h 907472"/>
                <a:gd name="connsiteX1335" fmla="*/ 381904 w 489733"/>
                <a:gd name="connsiteY1335" fmla="*/ 667327 h 907472"/>
                <a:gd name="connsiteX1336" fmla="*/ 380288 w 489733"/>
                <a:gd name="connsiteY1336" fmla="*/ 668944 h 907472"/>
                <a:gd name="connsiteX1337" fmla="*/ 378672 w 489733"/>
                <a:gd name="connsiteY1337" fmla="*/ 670560 h 907472"/>
                <a:gd name="connsiteX1338" fmla="*/ 377286 w 489733"/>
                <a:gd name="connsiteY1338" fmla="*/ 672176 h 907472"/>
                <a:gd name="connsiteX1339" fmla="*/ 375901 w 489733"/>
                <a:gd name="connsiteY1339" fmla="*/ 674024 h 907472"/>
                <a:gd name="connsiteX1340" fmla="*/ 374746 w 489733"/>
                <a:gd name="connsiteY1340" fmla="*/ 675871 h 907472"/>
                <a:gd name="connsiteX1341" fmla="*/ 373592 w 489733"/>
                <a:gd name="connsiteY1341" fmla="*/ 677949 h 907472"/>
                <a:gd name="connsiteX1342" fmla="*/ 369898 w 489733"/>
                <a:gd name="connsiteY1342" fmla="*/ 691342 h 907472"/>
                <a:gd name="connsiteX1343" fmla="*/ 364818 w 489733"/>
                <a:gd name="connsiteY1343" fmla="*/ 688571 h 907472"/>
                <a:gd name="connsiteX1344" fmla="*/ 362740 w 489733"/>
                <a:gd name="connsiteY1344" fmla="*/ 687647 h 907472"/>
                <a:gd name="connsiteX1345" fmla="*/ 360431 w 489733"/>
                <a:gd name="connsiteY1345" fmla="*/ 686724 h 907472"/>
                <a:gd name="connsiteX1346" fmla="*/ 358353 w 489733"/>
                <a:gd name="connsiteY1346" fmla="*/ 685800 h 907472"/>
                <a:gd name="connsiteX1347" fmla="*/ 356275 w 489733"/>
                <a:gd name="connsiteY1347" fmla="*/ 684876 h 907472"/>
                <a:gd name="connsiteX1348" fmla="*/ 353966 w 489733"/>
                <a:gd name="connsiteY1348" fmla="*/ 683953 h 907472"/>
                <a:gd name="connsiteX1349" fmla="*/ 351888 w 489733"/>
                <a:gd name="connsiteY1349" fmla="*/ 683260 h 907472"/>
                <a:gd name="connsiteX1350" fmla="*/ 349809 w 489733"/>
                <a:gd name="connsiteY1350" fmla="*/ 682567 h 907472"/>
                <a:gd name="connsiteX1351" fmla="*/ 347501 w 489733"/>
                <a:gd name="connsiteY1351" fmla="*/ 682105 h 907472"/>
                <a:gd name="connsiteX1352" fmla="*/ 345422 w 489733"/>
                <a:gd name="connsiteY1352" fmla="*/ 681413 h 907472"/>
                <a:gd name="connsiteX1353" fmla="*/ 343344 w 489733"/>
                <a:gd name="connsiteY1353" fmla="*/ 680951 h 907472"/>
                <a:gd name="connsiteX1354" fmla="*/ 341266 w 489733"/>
                <a:gd name="connsiteY1354" fmla="*/ 680720 h 907472"/>
                <a:gd name="connsiteX1355" fmla="*/ 338957 w 489733"/>
                <a:gd name="connsiteY1355" fmla="*/ 680258 h 907472"/>
                <a:gd name="connsiteX1356" fmla="*/ 336879 w 489733"/>
                <a:gd name="connsiteY1356" fmla="*/ 680027 h 907472"/>
                <a:gd name="connsiteX1357" fmla="*/ 334801 w 489733"/>
                <a:gd name="connsiteY1357" fmla="*/ 679796 h 907472"/>
                <a:gd name="connsiteX1358" fmla="*/ 332030 w 489733"/>
                <a:gd name="connsiteY1358" fmla="*/ 679796 h 907472"/>
                <a:gd name="connsiteX1359" fmla="*/ 331799 w 489733"/>
                <a:gd name="connsiteY1359" fmla="*/ 680720 h 907472"/>
                <a:gd name="connsiteX1360" fmla="*/ 331338 w 489733"/>
                <a:gd name="connsiteY1360" fmla="*/ 681644 h 907472"/>
                <a:gd name="connsiteX1361" fmla="*/ 331107 w 489733"/>
                <a:gd name="connsiteY1361" fmla="*/ 682798 h 907472"/>
                <a:gd name="connsiteX1362" fmla="*/ 330183 w 489733"/>
                <a:gd name="connsiteY1362" fmla="*/ 684645 h 907472"/>
                <a:gd name="connsiteX1363" fmla="*/ 329260 w 489733"/>
                <a:gd name="connsiteY1363" fmla="*/ 686493 h 907472"/>
                <a:gd name="connsiteX1364" fmla="*/ 328336 w 489733"/>
                <a:gd name="connsiteY1364" fmla="*/ 688109 h 907472"/>
                <a:gd name="connsiteX1365" fmla="*/ 327412 w 489733"/>
                <a:gd name="connsiteY1365" fmla="*/ 689956 h 907472"/>
                <a:gd name="connsiteX1366" fmla="*/ 326489 w 489733"/>
                <a:gd name="connsiteY1366" fmla="*/ 691573 h 907472"/>
                <a:gd name="connsiteX1367" fmla="*/ 325565 w 489733"/>
                <a:gd name="connsiteY1367" fmla="*/ 693420 h 907472"/>
                <a:gd name="connsiteX1368" fmla="*/ 324642 w 489733"/>
                <a:gd name="connsiteY1368" fmla="*/ 695267 h 907472"/>
                <a:gd name="connsiteX1369" fmla="*/ 323487 w 489733"/>
                <a:gd name="connsiteY1369" fmla="*/ 696884 h 907472"/>
                <a:gd name="connsiteX1370" fmla="*/ 322564 w 489733"/>
                <a:gd name="connsiteY1370" fmla="*/ 698731 h 907472"/>
                <a:gd name="connsiteX1371" fmla="*/ 321409 w 489733"/>
                <a:gd name="connsiteY1371" fmla="*/ 700578 h 907472"/>
                <a:gd name="connsiteX1372" fmla="*/ 320486 w 489733"/>
                <a:gd name="connsiteY1372" fmla="*/ 702195 h 907472"/>
                <a:gd name="connsiteX1373" fmla="*/ 319331 w 489733"/>
                <a:gd name="connsiteY1373" fmla="*/ 704042 h 907472"/>
                <a:gd name="connsiteX1374" fmla="*/ 318407 w 489733"/>
                <a:gd name="connsiteY1374" fmla="*/ 705658 h 907472"/>
                <a:gd name="connsiteX1375" fmla="*/ 317253 w 489733"/>
                <a:gd name="connsiteY1375" fmla="*/ 707505 h 907472"/>
                <a:gd name="connsiteX1376" fmla="*/ 316098 w 489733"/>
                <a:gd name="connsiteY1376" fmla="*/ 709353 h 907472"/>
                <a:gd name="connsiteX1377" fmla="*/ 315175 w 489733"/>
                <a:gd name="connsiteY1377" fmla="*/ 710507 h 907472"/>
                <a:gd name="connsiteX1378" fmla="*/ 314944 w 489733"/>
                <a:gd name="connsiteY1378" fmla="*/ 711662 h 907472"/>
                <a:gd name="connsiteX1379" fmla="*/ 314944 w 489733"/>
                <a:gd name="connsiteY1379" fmla="*/ 712816 h 907472"/>
                <a:gd name="connsiteX1380" fmla="*/ 314944 w 489733"/>
                <a:gd name="connsiteY1380" fmla="*/ 713971 h 907472"/>
                <a:gd name="connsiteX1381" fmla="*/ 314944 w 489733"/>
                <a:gd name="connsiteY1381" fmla="*/ 714895 h 907472"/>
                <a:gd name="connsiteX1382" fmla="*/ 315175 w 489733"/>
                <a:gd name="connsiteY1382" fmla="*/ 715587 h 907472"/>
                <a:gd name="connsiteX1383" fmla="*/ 315406 w 489733"/>
                <a:gd name="connsiteY1383" fmla="*/ 716049 h 907472"/>
                <a:gd name="connsiteX1384" fmla="*/ 315868 w 489733"/>
                <a:gd name="connsiteY1384" fmla="*/ 716280 h 907472"/>
                <a:gd name="connsiteX1385" fmla="*/ 317253 w 489733"/>
                <a:gd name="connsiteY1385" fmla="*/ 716973 h 907472"/>
                <a:gd name="connsiteX1386" fmla="*/ 318638 w 489733"/>
                <a:gd name="connsiteY1386" fmla="*/ 716973 h 907472"/>
                <a:gd name="connsiteX1387" fmla="*/ 318869 w 489733"/>
                <a:gd name="connsiteY1387" fmla="*/ 716973 h 907472"/>
                <a:gd name="connsiteX1388" fmla="*/ 319100 w 489733"/>
                <a:gd name="connsiteY1388" fmla="*/ 716973 h 907472"/>
                <a:gd name="connsiteX1389" fmla="*/ 319331 w 489733"/>
                <a:gd name="connsiteY1389" fmla="*/ 716973 h 907472"/>
                <a:gd name="connsiteX1390" fmla="*/ 319562 w 489733"/>
                <a:gd name="connsiteY1390" fmla="*/ 716973 h 907472"/>
                <a:gd name="connsiteX1391" fmla="*/ 319793 w 489733"/>
                <a:gd name="connsiteY1391" fmla="*/ 716973 h 907472"/>
                <a:gd name="connsiteX1392" fmla="*/ 320024 w 489733"/>
                <a:gd name="connsiteY1392" fmla="*/ 716973 h 907472"/>
                <a:gd name="connsiteX1393" fmla="*/ 321409 w 489733"/>
                <a:gd name="connsiteY1393" fmla="*/ 716973 h 907472"/>
                <a:gd name="connsiteX1394" fmla="*/ 323025 w 489733"/>
                <a:gd name="connsiteY1394" fmla="*/ 716742 h 907472"/>
                <a:gd name="connsiteX1395" fmla="*/ 323487 w 489733"/>
                <a:gd name="connsiteY1395" fmla="*/ 716742 h 907472"/>
                <a:gd name="connsiteX1396" fmla="*/ 324180 w 489733"/>
                <a:gd name="connsiteY1396" fmla="*/ 716511 h 907472"/>
                <a:gd name="connsiteX1397" fmla="*/ 324642 w 489733"/>
                <a:gd name="connsiteY1397" fmla="*/ 716511 h 907472"/>
                <a:gd name="connsiteX1398" fmla="*/ 325334 w 489733"/>
                <a:gd name="connsiteY1398" fmla="*/ 716280 h 907472"/>
                <a:gd name="connsiteX1399" fmla="*/ 325796 w 489733"/>
                <a:gd name="connsiteY1399" fmla="*/ 716280 h 907472"/>
                <a:gd name="connsiteX1400" fmla="*/ 326489 w 489733"/>
                <a:gd name="connsiteY1400" fmla="*/ 716049 h 907472"/>
                <a:gd name="connsiteX1401" fmla="*/ 326951 w 489733"/>
                <a:gd name="connsiteY1401" fmla="*/ 716049 h 907472"/>
                <a:gd name="connsiteX1402" fmla="*/ 328105 w 489733"/>
                <a:gd name="connsiteY1402" fmla="*/ 715356 h 907472"/>
                <a:gd name="connsiteX1403" fmla="*/ 329491 w 489733"/>
                <a:gd name="connsiteY1403" fmla="*/ 714664 h 907472"/>
                <a:gd name="connsiteX1404" fmla="*/ 331107 w 489733"/>
                <a:gd name="connsiteY1404" fmla="*/ 713971 h 907472"/>
                <a:gd name="connsiteX1405" fmla="*/ 332492 w 489733"/>
                <a:gd name="connsiteY1405" fmla="*/ 713278 h 907472"/>
                <a:gd name="connsiteX1406" fmla="*/ 334108 w 489733"/>
                <a:gd name="connsiteY1406" fmla="*/ 712585 h 907472"/>
                <a:gd name="connsiteX1407" fmla="*/ 335494 w 489733"/>
                <a:gd name="connsiteY1407" fmla="*/ 712124 h 907472"/>
                <a:gd name="connsiteX1408" fmla="*/ 337110 w 489733"/>
                <a:gd name="connsiteY1408" fmla="*/ 711431 h 907472"/>
                <a:gd name="connsiteX1409" fmla="*/ 338726 w 489733"/>
                <a:gd name="connsiteY1409" fmla="*/ 710738 h 907472"/>
                <a:gd name="connsiteX1410" fmla="*/ 340343 w 489733"/>
                <a:gd name="connsiteY1410" fmla="*/ 710045 h 907472"/>
                <a:gd name="connsiteX1411" fmla="*/ 341959 w 489733"/>
                <a:gd name="connsiteY1411" fmla="*/ 709584 h 907472"/>
                <a:gd name="connsiteX1412" fmla="*/ 343575 w 489733"/>
                <a:gd name="connsiteY1412" fmla="*/ 708891 h 907472"/>
                <a:gd name="connsiteX1413" fmla="*/ 345192 w 489733"/>
                <a:gd name="connsiteY1413" fmla="*/ 708429 h 907472"/>
                <a:gd name="connsiteX1414" fmla="*/ 346808 w 489733"/>
                <a:gd name="connsiteY1414" fmla="*/ 707736 h 907472"/>
                <a:gd name="connsiteX1415" fmla="*/ 348424 w 489733"/>
                <a:gd name="connsiteY1415" fmla="*/ 707275 h 907472"/>
                <a:gd name="connsiteX1416" fmla="*/ 350271 w 489733"/>
                <a:gd name="connsiteY1416" fmla="*/ 706582 h 907472"/>
                <a:gd name="connsiteX1417" fmla="*/ 351888 w 489733"/>
                <a:gd name="connsiteY1417" fmla="*/ 706120 h 907472"/>
                <a:gd name="connsiteX1418" fmla="*/ 353735 w 489733"/>
                <a:gd name="connsiteY1418" fmla="*/ 705427 h 907472"/>
                <a:gd name="connsiteX1419" fmla="*/ 355582 w 489733"/>
                <a:gd name="connsiteY1419" fmla="*/ 704965 h 907472"/>
                <a:gd name="connsiteX1420" fmla="*/ 357429 w 489733"/>
                <a:gd name="connsiteY1420" fmla="*/ 704504 h 907472"/>
                <a:gd name="connsiteX1421" fmla="*/ 359276 w 489733"/>
                <a:gd name="connsiteY1421" fmla="*/ 704042 h 907472"/>
                <a:gd name="connsiteX1422" fmla="*/ 361123 w 489733"/>
                <a:gd name="connsiteY1422" fmla="*/ 703580 h 907472"/>
                <a:gd name="connsiteX1423" fmla="*/ 362971 w 489733"/>
                <a:gd name="connsiteY1423" fmla="*/ 703118 h 907472"/>
                <a:gd name="connsiteX1424" fmla="*/ 364818 w 489733"/>
                <a:gd name="connsiteY1424" fmla="*/ 702656 h 907472"/>
                <a:gd name="connsiteX1425" fmla="*/ 366896 w 489733"/>
                <a:gd name="connsiteY1425" fmla="*/ 702195 h 907472"/>
                <a:gd name="connsiteX1426" fmla="*/ 368743 w 489733"/>
                <a:gd name="connsiteY1426" fmla="*/ 701733 h 907472"/>
                <a:gd name="connsiteX1427" fmla="*/ 370821 w 489733"/>
                <a:gd name="connsiteY1427" fmla="*/ 701271 h 907472"/>
                <a:gd name="connsiteX1428" fmla="*/ 372899 w 489733"/>
                <a:gd name="connsiteY1428" fmla="*/ 701040 h 907472"/>
                <a:gd name="connsiteX1429" fmla="*/ 374977 w 489733"/>
                <a:gd name="connsiteY1429" fmla="*/ 700578 h 907472"/>
                <a:gd name="connsiteX1430" fmla="*/ 377055 w 489733"/>
                <a:gd name="connsiteY1430" fmla="*/ 700347 h 907472"/>
                <a:gd name="connsiteX1431" fmla="*/ 379133 w 489733"/>
                <a:gd name="connsiteY1431" fmla="*/ 699885 h 907472"/>
                <a:gd name="connsiteX1432" fmla="*/ 381442 w 489733"/>
                <a:gd name="connsiteY1432" fmla="*/ 699655 h 907472"/>
                <a:gd name="connsiteX1433" fmla="*/ 383751 w 489733"/>
                <a:gd name="connsiteY1433" fmla="*/ 699193 h 907472"/>
                <a:gd name="connsiteX1434" fmla="*/ 386522 w 489733"/>
                <a:gd name="connsiteY1434" fmla="*/ 699424 h 907472"/>
                <a:gd name="connsiteX1435" fmla="*/ 388600 w 489733"/>
                <a:gd name="connsiteY1435" fmla="*/ 699885 h 907472"/>
                <a:gd name="connsiteX1436" fmla="*/ 390447 w 489733"/>
                <a:gd name="connsiteY1436" fmla="*/ 701271 h 907472"/>
                <a:gd name="connsiteX1437" fmla="*/ 391371 w 489733"/>
                <a:gd name="connsiteY1437" fmla="*/ 703118 h 907472"/>
                <a:gd name="connsiteX1438" fmla="*/ 391371 w 489733"/>
                <a:gd name="connsiteY1438" fmla="*/ 705196 h 907472"/>
                <a:gd name="connsiteX1439" fmla="*/ 390909 w 489733"/>
                <a:gd name="connsiteY1439" fmla="*/ 706813 h 907472"/>
                <a:gd name="connsiteX1440" fmla="*/ 390678 w 489733"/>
                <a:gd name="connsiteY1440" fmla="*/ 707275 h 907472"/>
                <a:gd name="connsiteX1441" fmla="*/ 392756 w 489733"/>
                <a:gd name="connsiteY1441" fmla="*/ 708198 h 907472"/>
                <a:gd name="connsiteX1442" fmla="*/ 394604 w 489733"/>
                <a:gd name="connsiteY1442" fmla="*/ 709815 h 907472"/>
                <a:gd name="connsiteX1443" fmla="*/ 395296 w 489733"/>
                <a:gd name="connsiteY1443" fmla="*/ 712124 h 907472"/>
                <a:gd name="connsiteX1444" fmla="*/ 395065 w 489733"/>
                <a:gd name="connsiteY1444" fmla="*/ 714202 h 907472"/>
                <a:gd name="connsiteX1445" fmla="*/ 394373 w 489733"/>
                <a:gd name="connsiteY1445" fmla="*/ 716049 h 907472"/>
                <a:gd name="connsiteX1446" fmla="*/ 393449 w 489733"/>
                <a:gd name="connsiteY1446" fmla="*/ 717896 h 907472"/>
                <a:gd name="connsiteX1447" fmla="*/ 393218 w 489733"/>
                <a:gd name="connsiteY1447" fmla="*/ 718127 h 907472"/>
                <a:gd name="connsiteX1448" fmla="*/ 393680 w 489733"/>
                <a:gd name="connsiteY1448" fmla="*/ 718589 h 907472"/>
                <a:gd name="connsiteX1449" fmla="*/ 394604 w 489733"/>
                <a:gd name="connsiteY1449" fmla="*/ 720667 h 907472"/>
                <a:gd name="connsiteX1450" fmla="*/ 394834 w 489733"/>
                <a:gd name="connsiteY1450" fmla="*/ 722976 h 907472"/>
                <a:gd name="connsiteX1451" fmla="*/ 393680 w 489733"/>
                <a:gd name="connsiteY1451" fmla="*/ 725055 h 907472"/>
                <a:gd name="connsiteX1452" fmla="*/ 391602 w 489733"/>
                <a:gd name="connsiteY1452" fmla="*/ 726440 h 907472"/>
                <a:gd name="connsiteX1453" fmla="*/ 389524 w 489733"/>
                <a:gd name="connsiteY1453" fmla="*/ 726902 h 907472"/>
                <a:gd name="connsiteX1454" fmla="*/ 386753 w 489733"/>
                <a:gd name="connsiteY1454" fmla="*/ 727133 h 907472"/>
                <a:gd name="connsiteX1455" fmla="*/ 383982 w 489733"/>
                <a:gd name="connsiteY1455" fmla="*/ 727133 h 907472"/>
                <a:gd name="connsiteX1456" fmla="*/ 356275 w 489733"/>
                <a:gd name="connsiteY1456" fmla="*/ 727133 h 907472"/>
                <a:gd name="connsiteX1457" fmla="*/ 354889 w 489733"/>
                <a:gd name="connsiteY1457" fmla="*/ 726209 h 907472"/>
                <a:gd name="connsiteX1458" fmla="*/ 354197 w 489733"/>
                <a:gd name="connsiteY1458" fmla="*/ 725747 h 907472"/>
                <a:gd name="connsiteX1459" fmla="*/ 353273 w 489733"/>
                <a:gd name="connsiteY1459" fmla="*/ 725055 h 907472"/>
                <a:gd name="connsiteX1460" fmla="*/ 352811 w 489733"/>
                <a:gd name="connsiteY1460" fmla="*/ 724593 h 907472"/>
                <a:gd name="connsiteX1461" fmla="*/ 352811 w 489733"/>
                <a:gd name="connsiteY1461" fmla="*/ 724824 h 907472"/>
                <a:gd name="connsiteX1462" fmla="*/ 352811 w 489733"/>
                <a:gd name="connsiteY1462" fmla="*/ 725516 h 907472"/>
                <a:gd name="connsiteX1463" fmla="*/ 353504 w 489733"/>
                <a:gd name="connsiteY1463" fmla="*/ 728056 h 907472"/>
                <a:gd name="connsiteX1464" fmla="*/ 349809 w 489733"/>
                <a:gd name="connsiteY1464" fmla="*/ 730827 h 907472"/>
                <a:gd name="connsiteX1465" fmla="*/ 347270 w 489733"/>
                <a:gd name="connsiteY1465" fmla="*/ 732444 h 907472"/>
                <a:gd name="connsiteX1466" fmla="*/ 344961 w 489733"/>
                <a:gd name="connsiteY1466" fmla="*/ 734060 h 907472"/>
                <a:gd name="connsiteX1467" fmla="*/ 342421 w 489733"/>
                <a:gd name="connsiteY1467" fmla="*/ 735676 h 907472"/>
                <a:gd name="connsiteX1468" fmla="*/ 340112 w 489733"/>
                <a:gd name="connsiteY1468" fmla="*/ 737062 h 907472"/>
                <a:gd name="connsiteX1469" fmla="*/ 337803 w 489733"/>
                <a:gd name="connsiteY1469" fmla="*/ 738447 h 907472"/>
                <a:gd name="connsiteX1470" fmla="*/ 335494 w 489733"/>
                <a:gd name="connsiteY1470" fmla="*/ 739833 h 907472"/>
                <a:gd name="connsiteX1471" fmla="*/ 333185 w 489733"/>
                <a:gd name="connsiteY1471" fmla="*/ 740987 h 907472"/>
                <a:gd name="connsiteX1472" fmla="*/ 330876 w 489733"/>
                <a:gd name="connsiteY1472" fmla="*/ 742142 h 907472"/>
                <a:gd name="connsiteX1473" fmla="*/ 328567 w 489733"/>
                <a:gd name="connsiteY1473" fmla="*/ 743065 h 907472"/>
                <a:gd name="connsiteX1474" fmla="*/ 326258 w 489733"/>
                <a:gd name="connsiteY1474" fmla="*/ 744220 h 907472"/>
                <a:gd name="connsiteX1475" fmla="*/ 324180 w 489733"/>
                <a:gd name="connsiteY1475" fmla="*/ 744913 h 907472"/>
                <a:gd name="connsiteX1476" fmla="*/ 321871 w 489733"/>
                <a:gd name="connsiteY1476" fmla="*/ 745836 h 907472"/>
                <a:gd name="connsiteX1477" fmla="*/ 319793 w 489733"/>
                <a:gd name="connsiteY1477" fmla="*/ 746529 h 907472"/>
                <a:gd name="connsiteX1478" fmla="*/ 317715 w 489733"/>
                <a:gd name="connsiteY1478" fmla="*/ 746991 h 907472"/>
                <a:gd name="connsiteX1479" fmla="*/ 315637 w 489733"/>
                <a:gd name="connsiteY1479" fmla="*/ 747684 h 907472"/>
                <a:gd name="connsiteX1480" fmla="*/ 313559 w 489733"/>
                <a:gd name="connsiteY1480" fmla="*/ 747915 h 907472"/>
                <a:gd name="connsiteX1481" fmla="*/ 311481 w 489733"/>
                <a:gd name="connsiteY1481" fmla="*/ 748145 h 907472"/>
                <a:gd name="connsiteX1482" fmla="*/ 309402 w 489733"/>
                <a:gd name="connsiteY1482" fmla="*/ 748376 h 907472"/>
                <a:gd name="connsiteX1483" fmla="*/ 307324 w 489733"/>
                <a:gd name="connsiteY1483" fmla="*/ 748376 h 907472"/>
                <a:gd name="connsiteX1484" fmla="*/ 305477 w 489733"/>
                <a:gd name="connsiteY1484" fmla="*/ 748376 h 907472"/>
                <a:gd name="connsiteX1485" fmla="*/ 303630 w 489733"/>
                <a:gd name="connsiteY1485" fmla="*/ 748145 h 907472"/>
                <a:gd name="connsiteX1486" fmla="*/ 301552 w 489733"/>
                <a:gd name="connsiteY1486" fmla="*/ 747915 h 907472"/>
                <a:gd name="connsiteX1487" fmla="*/ 299705 w 489733"/>
                <a:gd name="connsiteY1487" fmla="*/ 747222 h 907472"/>
                <a:gd name="connsiteX1488" fmla="*/ 297858 w 489733"/>
                <a:gd name="connsiteY1488" fmla="*/ 746760 h 907472"/>
                <a:gd name="connsiteX1489" fmla="*/ 296241 w 489733"/>
                <a:gd name="connsiteY1489" fmla="*/ 746067 h 907472"/>
                <a:gd name="connsiteX1490" fmla="*/ 294394 w 489733"/>
                <a:gd name="connsiteY1490" fmla="*/ 745144 h 907472"/>
                <a:gd name="connsiteX1491" fmla="*/ 292778 w 489733"/>
                <a:gd name="connsiteY1491" fmla="*/ 743989 h 907472"/>
                <a:gd name="connsiteX1492" fmla="*/ 291162 w 489733"/>
                <a:gd name="connsiteY1492" fmla="*/ 742835 h 907472"/>
                <a:gd name="connsiteX1493" fmla="*/ 289776 w 489733"/>
                <a:gd name="connsiteY1493" fmla="*/ 741680 h 907472"/>
                <a:gd name="connsiteX1494" fmla="*/ 288160 w 489733"/>
                <a:gd name="connsiteY1494" fmla="*/ 740064 h 907472"/>
                <a:gd name="connsiteX1495" fmla="*/ 287005 w 489733"/>
                <a:gd name="connsiteY1495" fmla="*/ 738678 h 907472"/>
                <a:gd name="connsiteX1496" fmla="*/ 286775 w 489733"/>
                <a:gd name="connsiteY1496" fmla="*/ 739140 h 907472"/>
                <a:gd name="connsiteX1497" fmla="*/ 285620 w 489733"/>
                <a:gd name="connsiteY1497" fmla="*/ 740064 h 907472"/>
                <a:gd name="connsiteX1498" fmla="*/ 284696 w 489733"/>
                <a:gd name="connsiteY1498" fmla="*/ 740987 h 907472"/>
                <a:gd name="connsiteX1499" fmla="*/ 283542 w 489733"/>
                <a:gd name="connsiteY1499" fmla="*/ 741911 h 907472"/>
                <a:gd name="connsiteX1500" fmla="*/ 282618 w 489733"/>
                <a:gd name="connsiteY1500" fmla="*/ 742835 h 907472"/>
                <a:gd name="connsiteX1501" fmla="*/ 281464 w 489733"/>
                <a:gd name="connsiteY1501" fmla="*/ 743758 h 907472"/>
                <a:gd name="connsiteX1502" fmla="*/ 280309 w 489733"/>
                <a:gd name="connsiteY1502" fmla="*/ 744451 h 907472"/>
                <a:gd name="connsiteX1503" fmla="*/ 279386 w 489733"/>
                <a:gd name="connsiteY1503" fmla="*/ 745375 h 907472"/>
                <a:gd name="connsiteX1504" fmla="*/ 278231 w 489733"/>
                <a:gd name="connsiteY1504" fmla="*/ 746067 h 907472"/>
                <a:gd name="connsiteX1505" fmla="*/ 277077 w 489733"/>
                <a:gd name="connsiteY1505" fmla="*/ 746760 h 907472"/>
                <a:gd name="connsiteX1506" fmla="*/ 275922 w 489733"/>
                <a:gd name="connsiteY1506" fmla="*/ 747453 h 907472"/>
                <a:gd name="connsiteX1507" fmla="*/ 274768 w 489733"/>
                <a:gd name="connsiteY1507" fmla="*/ 747915 h 907472"/>
                <a:gd name="connsiteX1508" fmla="*/ 273382 w 489733"/>
                <a:gd name="connsiteY1508" fmla="*/ 748607 h 907472"/>
                <a:gd name="connsiteX1509" fmla="*/ 272228 w 489733"/>
                <a:gd name="connsiteY1509" fmla="*/ 749069 h 907472"/>
                <a:gd name="connsiteX1510" fmla="*/ 271073 w 489733"/>
                <a:gd name="connsiteY1510" fmla="*/ 749762 h 907472"/>
                <a:gd name="connsiteX1511" fmla="*/ 269688 w 489733"/>
                <a:gd name="connsiteY1511" fmla="*/ 750224 h 907472"/>
                <a:gd name="connsiteX1512" fmla="*/ 268534 w 489733"/>
                <a:gd name="connsiteY1512" fmla="*/ 750685 h 907472"/>
                <a:gd name="connsiteX1513" fmla="*/ 267148 w 489733"/>
                <a:gd name="connsiteY1513" fmla="*/ 750916 h 907472"/>
                <a:gd name="connsiteX1514" fmla="*/ 267148 w 489733"/>
                <a:gd name="connsiteY1514" fmla="*/ 751147 h 907472"/>
                <a:gd name="connsiteX1515" fmla="*/ 267379 w 489733"/>
                <a:gd name="connsiteY1515" fmla="*/ 752071 h 907472"/>
                <a:gd name="connsiteX1516" fmla="*/ 268072 w 489733"/>
                <a:gd name="connsiteY1516" fmla="*/ 753225 h 907472"/>
                <a:gd name="connsiteX1517" fmla="*/ 268534 w 489733"/>
                <a:gd name="connsiteY1517" fmla="*/ 754611 h 907472"/>
                <a:gd name="connsiteX1518" fmla="*/ 268995 w 489733"/>
                <a:gd name="connsiteY1518" fmla="*/ 755765 h 907472"/>
                <a:gd name="connsiteX1519" fmla="*/ 269688 w 489733"/>
                <a:gd name="connsiteY1519" fmla="*/ 756920 h 907472"/>
                <a:gd name="connsiteX1520" fmla="*/ 270150 w 489733"/>
                <a:gd name="connsiteY1520" fmla="*/ 758305 h 907472"/>
                <a:gd name="connsiteX1521" fmla="*/ 270843 w 489733"/>
                <a:gd name="connsiteY1521" fmla="*/ 759460 h 907472"/>
                <a:gd name="connsiteX1522" fmla="*/ 271535 w 489733"/>
                <a:gd name="connsiteY1522" fmla="*/ 760615 h 907472"/>
                <a:gd name="connsiteX1523" fmla="*/ 272228 w 489733"/>
                <a:gd name="connsiteY1523" fmla="*/ 761769 h 907472"/>
                <a:gd name="connsiteX1524" fmla="*/ 273152 w 489733"/>
                <a:gd name="connsiteY1524" fmla="*/ 763155 h 907472"/>
                <a:gd name="connsiteX1525" fmla="*/ 273844 w 489733"/>
                <a:gd name="connsiteY1525" fmla="*/ 764309 h 907472"/>
                <a:gd name="connsiteX1526" fmla="*/ 274768 w 489733"/>
                <a:gd name="connsiteY1526" fmla="*/ 765464 h 907472"/>
                <a:gd name="connsiteX1527" fmla="*/ 275691 w 489733"/>
                <a:gd name="connsiteY1527" fmla="*/ 766618 h 907472"/>
                <a:gd name="connsiteX1528" fmla="*/ 276615 w 489733"/>
                <a:gd name="connsiteY1528" fmla="*/ 767773 h 907472"/>
                <a:gd name="connsiteX1529" fmla="*/ 277770 w 489733"/>
                <a:gd name="connsiteY1529" fmla="*/ 769158 h 907472"/>
                <a:gd name="connsiteX1530" fmla="*/ 278231 w 489733"/>
                <a:gd name="connsiteY1530" fmla="*/ 769620 h 907472"/>
                <a:gd name="connsiteX1531" fmla="*/ 284004 w 489733"/>
                <a:gd name="connsiteY1531" fmla="*/ 769620 h 907472"/>
                <a:gd name="connsiteX1532" fmla="*/ 286082 w 489733"/>
                <a:gd name="connsiteY1532" fmla="*/ 768927 h 907472"/>
                <a:gd name="connsiteX1533" fmla="*/ 288853 w 489733"/>
                <a:gd name="connsiteY1533" fmla="*/ 768235 h 907472"/>
                <a:gd name="connsiteX1534" fmla="*/ 291623 w 489733"/>
                <a:gd name="connsiteY1534" fmla="*/ 767773 h 907472"/>
                <a:gd name="connsiteX1535" fmla="*/ 294394 w 489733"/>
                <a:gd name="connsiteY1535" fmla="*/ 767542 h 907472"/>
                <a:gd name="connsiteX1536" fmla="*/ 297165 w 489733"/>
                <a:gd name="connsiteY1536" fmla="*/ 767311 h 907472"/>
                <a:gd name="connsiteX1537" fmla="*/ 300167 w 489733"/>
                <a:gd name="connsiteY1537" fmla="*/ 767773 h 907472"/>
                <a:gd name="connsiteX1538" fmla="*/ 302937 w 489733"/>
                <a:gd name="connsiteY1538" fmla="*/ 768465 h 907472"/>
                <a:gd name="connsiteX1539" fmla="*/ 305939 w 489733"/>
                <a:gd name="connsiteY1539" fmla="*/ 769620 h 907472"/>
                <a:gd name="connsiteX1540" fmla="*/ 308479 w 489733"/>
                <a:gd name="connsiteY1540" fmla="*/ 771467 h 907472"/>
                <a:gd name="connsiteX1541" fmla="*/ 311019 w 489733"/>
                <a:gd name="connsiteY1541" fmla="*/ 773776 h 907472"/>
                <a:gd name="connsiteX1542" fmla="*/ 313328 w 489733"/>
                <a:gd name="connsiteY1542" fmla="*/ 776778 h 907472"/>
                <a:gd name="connsiteX1543" fmla="*/ 315175 w 489733"/>
                <a:gd name="connsiteY1543" fmla="*/ 780473 h 907472"/>
                <a:gd name="connsiteX1544" fmla="*/ 316791 w 489733"/>
                <a:gd name="connsiteY1544" fmla="*/ 784629 h 907472"/>
                <a:gd name="connsiteX1545" fmla="*/ 318177 w 489733"/>
                <a:gd name="connsiteY1545" fmla="*/ 789709 h 907472"/>
                <a:gd name="connsiteX1546" fmla="*/ 319331 w 489733"/>
                <a:gd name="connsiteY1546" fmla="*/ 795251 h 907472"/>
                <a:gd name="connsiteX1547" fmla="*/ 320024 w 489733"/>
                <a:gd name="connsiteY1547" fmla="*/ 801947 h 907472"/>
                <a:gd name="connsiteX1548" fmla="*/ 320024 w 489733"/>
                <a:gd name="connsiteY1548" fmla="*/ 804256 h 907472"/>
                <a:gd name="connsiteX1549" fmla="*/ 320024 w 489733"/>
                <a:gd name="connsiteY1549" fmla="*/ 806335 h 907472"/>
                <a:gd name="connsiteX1550" fmla="*/ 319793 w 489733"/>
                <a:gd name="connsiteY1550" fmla="*/ 808644 h 907472"/>
                <a:gd name="connsiteX1551" fmla="*/ 319562 w 489733"/>
                <a:gd name="connsiteY1551" fmla="*/ 810722 h 907472"/>
                <a:gd name="connsiteX1552" fmla="*/ 319331 w 489733"/>
                <a:gd name="connsiteY1552" fmla="*/ 813031 h 907472"/>
                <a:gd name="connsiteX1553" fmla="*/ 318869 w 489733"/>
                <a:gd name="connsiteY1553" fmla="*/ 815109 h 907472"/>
                <a:gd name="connsiteX1554" fmla="*/ 318638 w 489733"/>
                <a:gd name="connsiteY1554" fmla="*/ 817418 h 907472"/>
                <a:gd name="connsiteX1555" fmla="*/ 318177 w 489733"/>
                <a:gd name="connsiteY1555" fmla="*/ 819727 h 907472"/>
                <a:gd name="connsiteX1556" fmla="*/ 317715 w 489733"/>
                <a:gd name="connsiteY1556" fmla="*/ 822036 h 907472"/>
                <a:gd name="connsiteX1557" fmla="*/ 317022 w 489733"/>
                <a:gd name="connsiteY1557" fmla="*/ 824345 h 907472"/>
                <a:gd name="connsiteX1558" fmla="*/ 316560 w 489733"/>
                <a:gd name="connsiteY1558" fmla="*/ 826655 h 907472"/>
                <a:gd name="connsiteX1559" fmla="*/ 315868 w 489733"/>
                <a:gd name="connsiteY1559" fmla="*/ 829195 h 907472"/>
                <a:gd name="connsiteX1560" fmla="*/ 315175 w 489733"/>
                <a:gd name="connsiteY1560" fmla="*/ 831504 h 907472"/>
                <a:gd name="connsiteX1561" fmla="*/ 314251 w 489733"/>
                <a:gd name="connsiteY1561" fmla="*/ 833813 h 907472"/>
                <a:gd name="connsiteX1562" fmla="*/ 313559 w 489733"/>
                <a:gd name="connsiteY1562" fmla="*/ 836353 h 907472"/>
                <a:gd name="connsiteX1563" fmla="*/ 312635 w 489733"/>
                <a:gd name="connsiteY1563" fmla="*/ 838893 h 907472"/>
                <a:gd name="connsiteX1564" fmla="*/ 311711 w 489733"/>
                <a:gd name="connsiteY1564" fmla="*/ 841202 h 907472"/>
                <a:gd name="connsiteX1565" fmla="*/ 310557 w 489733"/>
                <a:gd name="connsiteY1565" fmla="*/ 843742 h 907472"/>
                <a:gd name="connsiteX1566" fmla="*/ 309633 w 489733"/>
                <a:gd name="connsiteY1566" fmla="*/ 846282 h 907472"/>
                <a:gd name="connsiteX1567" fmla="*/ 308479 w 489733"/>
                <a:gd name="connsiteY1567" fmla="*/ 848822 h 907472"/>
                <a:gd name="connsiteX1568" fmla="*/ 307324 w 489733"/>
                <a:gd name="connsiteY1568" fmla="*/ 851362 h 907472"/>
                <a:gd name="connsiteX1569" fmla="*/ 305939 w 489733"/>
                <a:gd name="connsiteY1569" fmla="*/ 854133 h 907472"/>
                <a:gd name="connsiteX1570" fmla="*/ 304784 w 489733"/>
                <a:gd name="connsiteY1570" fmla="*/ 856673 h 907472"/>
                <a:gd name="connsiteX1571" fmla="*/ 303399 w 489733"/>
                <a:gd name="connsiteY1571" fmla="*/ 859444 h 907472"/>
                <a:gd name="connsiteX1572" fmla="*/ 302014 w 489733"/>
                <a:gd name="connsiteY1572" fmla="*/ 861984 h 907472"/>
                <a:gd name="connsiteX1573" fmla="*/ 300397 w 489733"/>
                <a:gd name="connsiteY1573" fmla="*/ 864755 h 907472"/>
                <a:gd name="connsiteX1574" fmla="*/ 299012 w 489733"/>
                <a:gd name="connsiteY1574" fmla="*/ 867525 h 907472"/>
                <a:gd name="connsiteX1575" fmla="*/ 297396 w 489733"/>
                <a:gd name="connsiteY1575" fmla="*/ 870065 h 907472"/>
                <a:gd name="connsiteX1576" fmla="*/ 295779 w 489733"/>
                <a:gd name="connsiteY1576" fmla="*/ 872836 h 907472"/>
                <a:gd name="connsiteX1577" fmla="*/ 293932 w 489733"/>
                <a:gd name="connsiteY1577" fmla="*/ 875838 h 907472"/>
                <a:gd name="connsiteX1578" fmla="*/ 292316 w 489733"/>
                <a:gd name="connsiteY1578" fmla="*/ 878609 h 907472"/>
                <a:gd name="connsiteX1579" fmla="*/ 283311 w 489733"/>
                <a:gd name="connsiteY1579" fmla="*/ 892695 h 907472"/>
                <a:gd name="connsiteX1580" fmla="*/ 283311 w 489733"/>
                <a:gd name="connsiteY1580" fmla="*/ 892002 h 907472"/>
                <a:gd name="connsiteX1581" fmla="*/ 282849 w 489733"/>
                <a:gd name="connsiteY1581" fmla="*/ 892695 h 907472"/>
                <a:gd name="connsiteX1582" fmla="*/ 282157 w 489733"/>
                <a:gd name="connsiteY1582" fmla="*/ 893618 h 907472"/>
                <a:gd name="connsiteX1583" fmla="*/ 281464 w 489733"/>
                <a:gd name="connsiteY1583" fmla="*/ 894773 h 907472"/>
                <a:gd name="connsiteX1584" fmla="*/ 280771 w 489733"/>
                <a:gd name="connsiteY1584" fmla="*/ 895696 h 907472"/>
                <a:gd name="connsiteX1585" fmla="*/ 279848 w 489733"/>
                <a:gd name="connsiteY1585" fmla="*/ 896851 h 907472"/>
                <a:gd name="connsiteX1586" fmla="*/ 279155 w 489733"/>
                <a:gd name="connsiteY1586" fmla="*/ 897775 h 907472"/>
                <a:gd name="connsiteX1587" fmla="*/ 278462 w 489733"/>
                <a:gd name="connsiteY1587" fmla="*/ 898929 h 907472"/>
                <a:gd name="connsiteX1588" fmla="*/ 277539 w 489733"/>
                <a:gd name="connsiteY1588" fmla="*/ 900084 h 907472"/>
                <a:gd name="connsiteX1589" fmla="*/ 276846 w 489733"/>
                <a:gd name="connsiteY1589" fmla="*/ 901007 h 907472"/>
                <a:gd name="connsiteX1590" fmla="*/ 276153 w 489733"/>
                <a:gd name="connsiteY1590" fmla="*/ 902162 h 907472"/>
                <a:gd name="connsiteX1591" fmla="*/ 271997 w 489733"/>
                <a:gd name="connsiteY1591" fmla="*/ 907473 h 907472"/>
                <a:gd name="connsiteX1592" fmla="*/ 270381 w 489733"/>
                <a:gd name="connsiteY1592" fmla="*/ 899853 h 907472"/>
                <a:gd name="connsiteX1593" fmla="*/ 269919 w 489733"/>
                <a:gd name="connsiteY1593" fmla="*/ 897544 h 907472"/>
                <a:gd name="connsiteX1594" fmla="*/ 269226 w 489733"/>
                <a:gd name="connsiteY1594" fmla="*/ 895465 h 907472"/>
                <a:gd name="connsiteX1595" fmla="*/ 268534 w 489733"/>
                <a:gd name="connsiteY1595" fmla="*/ 893387 h 907472"/>
                <a:gd name="connsiteX1596" fmla="*/ 267841 w 489733"/>
                <a:gd name="connsiteY1596" fmla="*/ 891540 h 907472"/>
                <a:gd name="connsiteX1597" fmla="*/ 266917 w 489733"/>
                <a:gd name="connsiteY1597" fmla="*/ 889462 h 907472"/>
                <a:gd name="connsiteX1598" fmla="*/ 265994 w 489733"/>
                <a:gd name="connsiteY1598" fmla="*/ 887615 h 907472"/>
                <a:gd name="connsiteX1599" fmla="*/ 265070 w 489733"/>
                <a:gd name="connsiteY1599" fmla="*/ 885767 h 907472"/>
                <a:gd name="connsiteX1600" fmla="*/ 264147 w 489733"/>
                <a:gd name="connsiteY1600" fmla="*/ 884151 h 907472"/>
                <a:gd name="connsiteX1601" fmla="*/ 263223 w 489733"/>
                <a:gd name="connsiteY1601" fmla="*/ 882304 h 907472"/>
                <a:gd name="connsiteX1602" fmla="*/ 262068 w 489733"/>
                <a:gd name="connsiteY1602" fmla="*/ 880687 h 907472"/>
                <a:gd name="connsiteX1603" fmla="*/ 260914 w 489733"/>
                <a:gd name="connsiteY1603" fmla="*/ 879071 h 907472"/>
                <a:gd name="connsiteX1604" fmla="*/ 259760 w 489733"/>
                <a:gd name="connsiteY1604" fmla="*/ 877685 h 907472"/>
                <a:gd name="connsiteX1605" fmla="*/ 258374 w 489733"/>
                <a:gd name="connsiteY1605" fmla="*/ 876069 h 907472"/>
                <a:gd name="connsiteX1606" fmla="*/ 256989 w 489733"/>
                <a:gd name="connsiteY1606" fmla="*/ 874684 h 907472"/>
                <a:gd name="connsiteX1607" fmla="*/ 255834 w 489733"/>
                <a:gd name="connsiteY1607" fmla="*/ 873298 h 907472"/>
                <a:gd name="connsiteX1608" fmla="*/ 254218 w 489733"/>
                <a:gd name="connsiteY1608" fmla="*/ 871913 h 907472"/>
                <a:gd name="connsiteX1609" fmla="*/ 252833 w 489733"/>
                <a:gd name="connsiteY1609" fmla="*/ 870758 h 907472"/>
                <a:gd name="connsiteX1610" fmla="*/ 251447 w 489733"/>
                <a:gd name="connsiteY1610" fmla="*/ 869373 h 907472"/>
                <a:gd name="connsiteX1611" fmla="*/ 249831 w 489733"/>
                <a:gd name="connsiteY1611" fmla="*/ 868218 h 907472"/>
                <a:gd name="connsiteX1612" fmla="*/ 248215 w 489733"/>
                <a:gd name="connsiteY1612" fmla="*/ 867064 h 907472"/>
                <a:gd name="connsiteX1613" fmla="*/ 246598 w 489733"/>
                <a:gd name="connsiteY1613" fmla="*/ 865909 h 907472"/>
                <a:gd name="connsiteX1614" fmla="*/ 244982 w 489733"/>
                <a:gd name="connsiteY1614" fmla="*/ 864755 h 907472"/>
                <a:gd name="connsiteX1615" fmla="*/ 243135 w 489733"/>
                <a:gd name="connsiteY1615" fmla="*/ 863831 h 907472"/>
                <a:gd name="connsiteX1616" fmla="*/ 241519 w 489733"/>
                <a:gd name="connsiteY1616" fmla="*/ 862676 h 907472"/>
                <a:gd name="connsiteX1617" fmla="*/ 239671 w 489733"/>
                <a:gd name="connsiteY1617" fmla="*/ 861753 h 907472"/>
                <a:gd name="connsiteX1618" fmla="*/ 237824 w 489733"/>
                <a:gd name="connsiteY1618" fmla="*/ 860598 h 907472"/>
                <a:gd name="connsiteX1619" fmla="*/ 235977 w 489733"/>
                <a:gd name="connsiteY1619" fmla="*/ 859675 h 907472"/>
                <a:gd name="connsiteX1620" fmla="*/ 234130 w 489733"/>
                <a:gd name="connsiteY1620" fmla="*/ 858751 h 907472"/>
                <a:gd name="connsiteX1621" fmla="*/ 232283 w 489733"/>
                <a:gd name="connsiteY1621" fmla="*/ 857827 h 907472"/>
                <a:gd name="connsiteX1622" fmla="*/ 230205 w 489733"/>
                <a:gd name="connsiteY1622" fmla="*/ 857135 h 907472"/>
                <a:gd name="connsiteX1623" fmla="*/ 227203 w 489733"/>
                <a:gd name="connsiteY1623" fmla="*/ 855749 h 907472"/>
                <a:gd name="connsiteX1624" fmla="*/ 225818 w 489733"/>
                <a:gd name="connsiteY1624" fmla="*/ 856904 h 907472"/>
                <a:gd name="connsiteX1625" fmla="*/ 65344 w 489733"/>
                <a:gd name="connsiteY1625" fmla="*/ 527396 h 907472"/>
                <a:gd name="connsiteX1626" fmla="*/ 64882 w 489733"/>
                <a:gd name="connsiteY1626" fmla="*/ 527627 h 907472"/>
                <a:gd name="connsiteX1627" fmla="*/ 63035 w 489733"/>
                <a:gd name="connsiteY1627" fmla="*/ 527858 h 907472"/>
                <a:gd name="connsiteX1628" fmla="*/ 60957 w 489733"/>
                <a:gd name="connsiteY1628" fmla="*/ 528089 h 907472"/>
                <a:gd name="connsiteX1629" fmla="*/ 60957 w 489733"/>
                <a:gd name="connsiteY1629" fmla="*/ 528089 h 907472"/>
                <a:gd name="connsiteX1630" fmla="*/ 59802 w 489733"/>
                <a:gd name="connsiteY1630" fmla="*/ 528089 h 907472"/>
                <a:gd name="connsiteX1631" fmla="*/ 59802 w 489733"/>
                <a:gd name="connsiteY1631" fmla="*/ 529013 h 907472"/>
                <a:gd name="connsiteX1632" fmla="*/ 59341 w 489733"/>
                <a:gd name="connsiteY1632" fmla="*/ 530167 h 907472"/>
                <a:gd name="connsiteX1633" fmla="*/ 59110 w 489733"/>
                <a:gd name="connsiteY1633" fmla="*/ 531091 h 907472"/>
                <a:gd name="connsiteX1634" fmla="*/ 58879 w 489733"/>
                <a:gd name="connsiteY1634" fmla="*/ 532245 h 907472"/>
                <a:gd name="connsiteX1635" fmla="*/ 58417 w 489733"/>
                <a:gd name="connsiteY1635" fmla="*/ 533400 h 907472"/>
                <a:gd name="connsiteX1636" fmla="*/ 58186 w 489733"/>
                <a:gd name="connsiteY1636" fmla="*/ 534555 h 907472"/>
                <a:gd name="connsiteX1637" fmla="*/ 57955 w 489733"/>
                <a:gd name="connsiteY1637" fmla="*/ 535478 h 907472"/>
                <a:gd name="connsiteX1638" fmla="*/ 57724 w 489733"/>
                <a:gd name="connsiteY1638" fmla="*/ 536633 h 907472"/>
                <a:gd name="connsiteX1639" fmla="*/ 57724 w 489733"/>
                <a:gd name="connsiteY1639" fmla="*/ 537556 h 907472"/>
                <a:gd name="connsiteX1640" fmla="*/ 57493 w 489733"/>
                <a:gd name="connsiteY1640" fmla="*/ 538711 h 907472"/>
                <a:gd name="connsiteX1641" fmla="*/ 57263 w 489733"/>
                <a:gd name="connsiteY1641" fmla="*/ 539635 h 907472"/>
                <a:gd name="connsiteX1642" fmla="*/ 57032 w 489733"/>
                <a:gd name="connsiteY1642" fmla="*/ 540789 h 907472"/>
                <a:gd name="connsiteX1643" fmla="*/ 57032 w 489733"/>
                <a:gd name="connsiteY1643" fmla="*/ 541713 h 907472"/>
                <a:gd name="connsiteX1644" fmla="*/ 56570 w 489733"/>
                <a:gd name="connsiteY1644" fmla="*/ 543791 h 907472"/>
                <a:gd name="connsiteX1645" fmla="*/ 56570 w 489733"/>
                <a:gd name="connsiteY1645" fmla="*/ 546331 h 907472"/>
                <a:gd name="connsiteX1646" fmla="*/ 56339 w 489733"/>
                <a:gd name="connsiteY1646" fmla="*/ 547485 h 907472"/>
                <a:gd name="connsiteX1647" fmla="*/ 56339 w 489733"/>
                <a:gd name="connsiteY1647" fmla="*/ 548640 h 907472"/>
                <a:gd name="connsiteX1648" fmla="*/ 56339 w 489733"/>
                <a:gd name="connsiteY1648" fmla="*/ 549795 h 907472"/>
                <a:gd name="connsiteX1649" fmla="*/ 56339 w 489733"/>
                <a:gd name="connsiteY1649" fmla="*/ 550949 h 907472"/>
                <a:gd name="connsiteX1650" fmla="*/ 56339 w 489733"/>
                <a:gd name="connsiteY1650" fmla="*/ 552104 h 907472"/>
                <a:gd name="connsiteX1651" fmla="*/ 56339 w 489733"/>
                <a:gd name="connsiteY1651" fmla="*/ 553027 h 907472"/>
                <a:gd name="connsiteX1652" fmla="*/ 56570 w 489733"/>
                <a:gd name="connsiteY1652" fmla="*/ 555336 h 907472"/>
                <a:gd name="connsiteX1653" fmla="*/ 56801 w 489733"/>
                <a:gd name="connsiteY1653" fmla="*/ 557415 h 907472"/>
                <a:gd name="connsiteX1654" fmla="*/ 57032 w 489733"/>
                <a:gd name="connsiteY1654" fmla="*/ 558569 h 907472"/>
                <a:gd name="connsiteX1655" fmla="*/ 57263 w 489733"/>
                <a:gd name="connsiteY1655" fmla="*/ 559493 h 907472"/>
                <a:gd name="connsiteX1656" fmla="*/ 57493 w 489733"/>
                <a:gd name="connsiteY1656" fmla="*/ 560416 h 907472"/>
                <a:gd name="connsiteX1657" fmla="*/ 57724 w 489733"/>
                <a:gd name="connsiteY1657" fmla="*/ 561340 h 907472"/>
                <a:gd name="connsiteX1658" fmla="*/ 57955 w 489733"/>
                <a:gd name="connsiteY1658" fmla="*/ 562264 h 907472"/>
                <a:gd name="connsiteX1659" fmla="*/ 58186 w 489733"/>
                <a:gd name="connsiteY1659" fmla="*/ 562956 h 907472"/>
                <a:gd name="connsiteX1660" fmla="*/ 58879 w 489733"/>
                <a:gd name="connsiteY1660" fmla="*/ 565035 h 907472"/>
                <a:gd name="connsiteX1661" fmla="*/ 59802 w 489733"/>
                <a:gd name="connsiteY1661" fmla="*/ 567113 h 907472"/>
                <a:gd name="connsiteX1662" fmla="*/ 60264 w 489733"/>
                <a:gd name="connsiteY1662" fmla="*/ 568036 h 907472"/>
                <a:gd name="connsiteX1663" fmla="*/ 60726 w 489733"/>
                <a:gd name="connsiteY1663" fmla="*/ 568960 h 907472"/>
                <a:gd name="connsiteX1664" fmla="*/ 61419 w 489733"/>
                <a:gd name="connsiteY1664" fmla="*/ 569884 h 907472"/>
                <a:gd name="connsiteX1665" fmla="*/ 61880 w 489733"/>
                <a:gd name="connsiteY1665" fmla="*/ 570807 h 907472"/>
                <a:gd name="connsiteX1666" fmla="*/ 62573 w 489733"/>
                <a:gd name="connsiteY1666" fmla="*/ 571731 h 907472"/>
                <a:gd name="connsiteX1667" fmla="*/ 63266 w 489733"/>
                <a:gd name="connsiteY1667" fmla="*/ 572424 h 907472"/>
                <a:gd name="connsiteX1668" fmla="*/ 64651 w 489733"/>
                <a:gd name="connsiteY1668" fmla="*/ 574271 h 907472"/>
                <a:gd name="connsiteX1669" fmla="*/ 66037 w 489733"/>
                <a:gd name="connsiteY1669" fmla="*/ 575425 h 907472"/>
                <a:gd name="connsiteX1670" fmla="*/ 66729 w 489733"/>
                <a:gd name="connsiteY1670" fmla="*/ 576118 h 907472"/>
                <a:gd name="connsiteX1671" fmla="*/ 67191 w 489733"/>
                <a:gd name="connsiteY1671" fmla="*/ 576580 h 907472"/>
                <a:gd name="connsiteX1672" fmla="*/ 67884 w 489733"/>
                <a:gd name="connsiteY1672" fmla="*/ 577042 h 907472"/>
                <a:gd name="connsiteX1673" fmla="*/ 68577 w 489733"/>
                <a:gd name="connsiteY1673" fmla="*/ 577504 h 907472"/>
                <a:gd name="connsiteX1674" fmla="*/ 69269 w 489733"/>
                <a:gd name="connsiteY1674" fmla="*/ 577965 h 907472"/>
                <a:gd name="connsiteX1675" fmla="*/ 69962 w 489733"/>
                <a:gd name="connsiteY1675" fmla="*/ 578427 h 907472"/>
                <a:gd name="connsiteX1676" fmla="*/ 71578 w 489733"/>
                <a:gd name="connsiteY1676" fmla="*/ 579351 h 907472"/>
                <a:gd name="connsiteX1677" fmla="*/ 73425 w 489733"/>
                <a:gd name="connsiteY1677" fmla="*/ 580505 h 907472"/>
                <a:gd name="connsiteX1678" fmla="*/ 74349 w 489733"/>
                <a:gd name="connsiteY1678" fmla="*/ 580967 h 907472"/>
                <a:gd name="connsiteX1679" fmla="*/ 75503 w 489733"/>
                <a:gd name="connsiteY1679" fmla="*/ 581429 h 907472"/>
                <a:gd name="connsiteX1680" fmla="*/ 76427 w 489733"/>
                <a:gd name="connsiteY1680" fmla="*/ 581660 h 907472"/>
                <a:gd name="connsiteX1681" fmla="*/ 77582 w 489733"/>
                <a:gd name="connsiteY1681" fmla="*/ 582122 h 907472"/>
                <a:gd name="connsiteX1682" fmla="*/ 78505 w 489733"/>
                <a:gd name="connsiteY1682" fmla="*/ 582584 h 907472"/>
                <a:gd name="connsiteX1683" fmla="*/ 79660 w 489733"/>
                <a:gd name="connsiteY1683" fmla="*/ 582815 h 907472"/>
                <a:gd name="connsiteX1684" fmla="*/ 81738 w 489733"/>
                <a:gd name="connsiteY1684" fmla="*/ 583507 h 907472"/>
                <a:gd name="connsiteX1685" fmla="*/ 84047 w 489733"/>
                <a:gd name="connsiteY1685" fmla="*/ 583969 h 907472"/>
                <a:gd name="connsiteX1686" fmla="*/ 85201 w 489733"/>
                <a:gd name="connsiteY1686" fmla="*/ 584200 h 907472"/>
                <a:gd name="connsiteX1687" fmla="*/ 86125 w 489733"/>
                <a:gd name="connsiteY1687" fmla="*/ 584431 h 907472"/>
                <a:gd name="connsiteX1688" fmla="*/ 87279 w 489733"/>
                <a:gd name="connsiteY1688" fmla="*/ 584662 h 907472"/>
                <a:gd name="connsiteX1689" fmla="*/ 88434 w 489733"/>
                <a:gd name="connsiteY1689" fmla="*/ 584893 h 907472"/>
                <a:gd name="connsiteX1690" fmla="*/ 89588 w 489733"/>
                <a:gd name="connsiteY1690" fmla="*/ 584893 h 907472"/>
                <a:gd name="connsiteX1691" fmla="*/ 90743 w 489733"/>
                <a:gd name="connsiteY1691" fmla="*/ 585124 h 907472"/>
                <a:gd name="connsiteX1692" fmla="*/ 92821 w 489733"/>
                <a:gd name="connsiteY1692" fmla="*/ 585355 h 907472"/>
                <a:gd name="connsiteX1693" fmla="*/ 95361 w 489733"/>
                <a:gd name="connsiteY1693" fmla="*/ 585585 h 907472"/>
                <a:gd name="connsiteX1694" fmla="*/ 96515 w 489733"/>
                <a:gd name="connsiteY1694" fmla="*/ 585585 h 907472"/>
                <a:gd name="connsiteX1695" fmla="*/ 97670 w 489733"/>
                <a:gd name="connsiteY1695" fmla="*/ 585585 h 907472"/>
                <a:gd name="connsiteX1696" fmla="*/ 99055 w 489733"/>
                <a:gd name="connsiteY1696" fmla="*/ 585585 h 907472"/>
                <a:gd name="connsiteX1697" fmla="*/ 100209 w 489733"/>
                <a:gd name="connsiteY1697" fmla="*/ 585585 h 907472"/>
                <a:gd name="connsiteX1698" fmla="*/ 101364 w 489733"/>
                <a:gd name="connsiteY1698" fmla="*/ 585585 h 907472"/>
                <a:gd name="connsiteX1699" fmla="*/ 102749 w 489733"/>
                <a:gd name="connsiteY1699" fmla="*/ 585585 h 907472"/>
                <a:gd name="connsiteX1700" fmla="*/ 105289 w 489733"/>
                <a:gd name="connsiteY1700" fmla="*/ 585585 h 907472"/>
                <a:gd name="connsiteX1701" fmla="*/ 107598 w 489733"/>
                <a:gd name="connsiteY1701" fmla="*/ 585355 h 907472"/>
                <a:gd name="connsiteX1702" fmla="*/ 108522 w 489733"/>
                <a:gd name="connsiteY1702" fmla="*/ 585355 h 907472"/>
                <a:gd name="connsiteX1703" fmla="*/ 109676 w 489733"/>
                <a:gd name="connsiteY1703" fmla="*/ 585124 h 907472"/>
                <a:gd name="connsiteX1704" fmla="*/ 110600 w 489733"/>
                <a:gd name="connsiteY1704" fmla="*/ 585124 h 907472"/>
                <a:gd name="connsiteX1705" fmla="*/ 111754 w 489733"/>
                <a:gd name="connsiteY1705" fmla="*/ 585124 h 907472"/>
                <a:gd name="connsiteX1706" fmla="*/ 112909 w 489733"/>
                <a:gd name="connsiteY1706" fmla="*/ 584893 h 907472"/>
                <a:gd name="connsiteX1707" fmla="*/ 113832 w 489733"/>
                <a:gd name="connsiteY1707" fmla="*/ 584893 h 907472"/>
                <a:gd name="connsiteX1708" fmla="*/ 114525 w 489733"/>
                <a:gd name="connsiteY1708" fmla="*/ 584662 h 907472"/>
                <a:gd name="connsiteX1709" fmla="*/ 114294 w 489733"/>
                <a:gd name="connsiteY1709" fmla="*/ 584662 h 907472"/>
                <a:gd name="connsiteX1710" fmla="*/ 112909 w 489733"/>
                <a:gd name="connsiteY1710" fmla="*/ 582815 h 907472"/>
                <a:gd name="connsiteX1711" fmla="*/ 111985 w 489733"/>
                <a:gd name="connsiteY1711" fmla="*/ 581198 h 907472"/>
                <a:gd name="connsiteX1712" fmla="*/ 110831 w 489733"/>
                <a:gd name="connsiteY1712" fmla="*/ 579582 h 907472"/>
                <a:gd name="connsiteX1713" fmla="*/ 109676 w 489733"/>
                <a:gd name="connsiteY1713" fmla="*/ 577965 h 907472"/>
                <a:gd name="connsiteX1714" fmla="*/ 108522 w 489733"/>
                <a:gd name="connsiteY1714" fmla="*/ 576580 h 907472"/>
                <a:gd name="connsiteX1715" fmla="*/ 107598 w 489733"/>
                <a:gd name="connsiteY1715" fmla="*/ 574964 h 907472"/>
                <a:gd name="connsiteX1716" fmla="*/ 106444 w 489733"/>
                <a:gd name="connsiteY1716" fmla="*/ 573347 h 907472"/>
                <a:gd name="connsiteX1717" fmla="*/ 105520 w 489733"/>
                <a:gd name="connsiteY1717" fmla="*/ 571731 h 907472"/>
                <a:gd name="connsiteX1718" fmla="*/ 104366 w 489733"/>
                <a:gd name="connsiteY1718" fmla="*/ 570345 h 907472"/>
                <a:gd name="connsiteX1719" fmla="*/ 103442 w 489733"/>
                <a:gd name="connsiteY1719" fmla="*/ 568729 h 907472"/>
                <a:gd name="connsiteX1720" fmla="*/ 102288 w 489733"/>
                <a:gd name="connsiteY1720" fmla="*/ 567113 h 907472"/>
                <a:gd name="connsiteX1721" fmla="*/ 101364 w 489733"/>
                <a:gd name="connsiteY1721" fmla="*/ 565727 h 907472"/>
                <a:gd name="connsiteX1722" fmla="*/ 100440 w 489733"/>
                <a:gd name="connsiteY1722" fmla="*/ 564111 h 907472"/>
                <a:gd name="connsiteX1723" fmla="*/ 99517 w 489733"/>
                <a:gd name="connsiteY1723" fmla="*/ 562495 h 907472"/>
                <a:gd name="connsiteX1724" fmla="*/ 98362 w 489733"/>
                <a:gd name="connsiteY1724" fmla="*/ 560878 h 907472"/>
                <a:gd name="connsiteX1725" fmla="*/ 97439 w 489733"/>
                <a:gd name="connsiteY1725" fmla="*/ 559493 h 907472"/>
                <a:gd name="connsiteX1726" fmla="*/ 96515 w 489733"/>
                <a:gd name="connsiteY1726" fmla="*/ 557876 h 907472"/>
                <a:gd name="connsiteX1727" fmla="*/ 95591 w 489733"/>
                <a:gd name="connsiteY1727" fmla="*/ 556260 h 907472"/>
                <a:gd name="connsiteX1728" fmla="*/ 94668 w 489733"/>
                <a:gd name="connsiteY1728" fmla="*/ 554875 h 907472"/>
                <a:gd name="connsiteX1729" fmla="*/ 93744 w 489733"/>
                <a:gd name="connsiteY1729" fmla="*/ 553258 h 907472"/>
                <a:gd name="connsiteX1730" fmla="*/ 92821 w 489733"/>
                <a:gd name="connsiteY1730" fmla="*/ 551642 h 907472"/>
                <a:gd name="connsiteX1731" fmla="*/ 91897 w 489733"/>
                <a:gd name="connsiteY1731" fmla="*/ 550256 h 907472"/>
                <a:gd name="connsiteX1732" fmla="*/ 90974 w 489733"/>
                <a:gd name="connsiteY1732" fmla="*/ 548640 h 907472"/>
                <a:gd name="connsiteX1733" fmla="*/ 90281 w 489733"/>
                <a:gd name="connsiteY1733" fmla="*/ 547024 h 907472"/>
                <a:gd name="connsiteX1734" fmla="*/ 89357 w 489733"/>
                <a:gd name="connsiteY1734" fmla="*/ 545407 h 907472"/>
                <a:gd name="connsiteX1735" fmla="*/ 88434 w 489733"/>
                <a:gd name="connsiteY1735" fmla="*/ 544022 h 907472"/>
                <a:gd name="connsiteX1736" fmla="*/ 87510 w 489733"/>
                <a:gd name="connsiteY1736" fmla="*/ 542405 h 907472"/>
                <a:gd name="connsiteX1737" fmla="*/ 86587 w 489733"/>
                <a:gd name="connsiteY1737" fmla="*/ 540789 h 907472"/>
                <a:gd name="connsiteX1738" fmla="*/ 85894 w 489733"/>
                <a:gd name="connsiteY1738" fmla="*/ 539404 h 907472"/>
                <a:gd name="connsiteX1739" fmla="*/ 84970 w 489733"/>
                <a:gd name="connsiteY1739" fmla="*/ 537787 h 907472"/>
                <a:gd name="connsiteX1740" fmla="*/ 84047 w 489733"/>
                <a:gd name="connsiteY1740" fmla="*/ 536171 h 907472"/>
                <a:gd name="connsiteX1741" fmla="*/ 83123 w 489733"/>
                <a:gd name="connsiteY1741" fmla="*/ 534555 h 907472"/>
                <a:gd name="connsiteX1742" fmla="*/ 81969 w 489733"/>
                <a:gd name="connsiteY1742" fmla="*/ 531553 h 907472"/>
                <a:gd name="connsiteX1743" fmla="*/ 80814 w 489733"/>
                <a:gd name="connsiteY1743" fmla="*/ 528782 h 907472"/>
                <a:gd name="connsiteX1744" fmla="*/ 79660 w 489733"/>
                <a:gd name="connsiteY1744" fmla="*/ 525780 h 907472"/>
                <a:gd name="connsiteX1745" fmla="*/ 78967 w 489733"/>
                <a:gd name="connsiteY1745" fmla="*/ 523009 h 907472"/>
                <a:gd name="connsiteX1746" fmla="*/ 78274 w 489733"/>
                <a:gd name="connsiteY1746" fmla="*/ 520238 h 907472"/>
                <a:gd name="connsiteX1747" fmla="*/ 77582 w 489733"/>
                <a:gd name="connsiteY1747" fmla="*/ 517236 h 907472"/>
                <a:gd name="connsiteX1748" fmla="*/ 77120 w 489733"/>
                <a:gd name="connsiteY1748" fmla="*/ 514465 h 907472"/>
                <a:gd name="connsiteX1749" fmla="*/ 76889 w 489733"/>
                <a:gd name="connsiteY1749" fmla="*/ 511695 h 907472"/>
                <a:gd name="connsiteX1750" fmla="*/ 76658 w 489733"/>
                <a:gd name="connsiteY1750" fmla="*/ 508693 h 907472"/>
                <a:gd name="connsiteX1751" fmla="*/ 76427 w 489733"/>
                <a:gd name="connsiteY1751" fmla="*/ 505922 h 907472"/>
                <a:gd name="connsiteX1752" fmla="*/ 76427 w 489733"/>
                <a:gd name="connsiteY1752" fmla="*/ 503151 h 907472"/>
                <a:gd name="connsiteX1753" fmla="*/ 76658 w 489733"/>
                <a:gd name="connsiteY1753" fmla="*/ 500380 h 907472"/>
                <a:gd name="connsiteX1754" fmla="*/ 76889 w 489733"/>
                <a:gd name="connsiteY1754" fmla="*/ 497609 h 907472"/>
                <a:gd name="connsiteX1755" fmla="*/ 77120 w 489733"/>
                <a:gd name="connsiteY1755" fmla="*/ 494838 h 907472"/>
                <a:gd name="connsiteX1756" fmla="*/ 77582 w 489733"/>
                <a:gd name="connsiteY1756" fmla="*/ 491836 h 907472"/>
                <a:gd name="connsiteX1757" fmla="*/ 78043 w 489733"/>
                <a:gd name="connsiteY1757" fmla="*/ 489065 h 907472"/>
                <a:gd name="connsiteX1758" fmla="*/ 78736 w 489733"/>
                <a:gd name="connsiteY1758" fmla="*/ 486525 h 907472"/>
                <a:gd name="connsiteX1759" fmla="*/ 79429 w 489733"/>
                <a:gd name="connsiteY1759" fmla="*/ 483755 h 907472"/>
                <a:gd name="connsiteX1760" fmla="*/ 80352 w 489733"/>
                <a:gd name="connsiteY1760" fmla="*/ 480984 h 907472"/>
                <a:gd name="connsiteX1761" fmla="*/ 81045 w 489733"/>
                <a:gd name="connsiteY1761" fmla="*/ 478213 h 907472"/>
                <a:gd name="connsiteX1762" fmla="*/ 82199 w 489733"/>
                <a:gd name="connsiteY1762" fmla="*/ 475442 h 907472"/>
                <a:gd name="connsiteX1763" fmla="*/ 82661 w 489733"/>
                <a:gd name="connsiteY1763" fmla="*/ 474056 h 907472"/>
                <a:gd name="connsiteX1764" fmla="*/ 82661 w 489733"/>
                <a:gd name="connsiteY1764" fmla="*/ 474056 h 907472"/>
                <a:gd name="connsiteX1765" fmla="*/ 81738 w 489733"/>
                <a:gd name="connsiteY1765" fmla="*/ 476135 h 907472"/>
                <a:gd name="connsiteX1766" fmla="*/ 80814 w 489733"/>
                <a:gd name="connsiteY1766" fmla="*/ 478444 h 907472"/>
                <a:gd name="connsiteX1767" fmla="*/ 80121 w 489733"/>
                <a:gd name="connsiteY1767" fmla="*/ 480522 h 907472"/>
                <a:gd name="connsiteX1768" fmla="*/ 79429 w 489733"/>
                <a:gd name="connsiteY1768" fmla="*/ 482831 h 907472"/>
                <a:gd name="connsiteX1769" fmla="*/ 78736 w 489733"/>
                <a:gd name="connsiteY1769" fmla="*/ 485140 h 907472"/>
                <a:gd name="connsiteX1770" fmla="*/ 78274 w 489733"/>
                <a:gd name="connsiteY1770" fmla="*/ 487680 h 907472"/>
                <a:gd name="connsiteX1771" fmla="*/ 77812 w 489733"/>
                <a:gd name="connsiteY1771" fmla="*/ 490220 h 907472"/>
                <a:gd name="connsiteX1772" fmla="*/ 77351 w 489733"/>
                <a:gd name="connsiteY1772" fmla="*/ 492760 h 907472"/>
                <a:gd name="connsiteX1773" fmla="*/ 76889 w 489733"/>
                <a:gd name="connsiteY1773" fmla="*/ 495300 h 907472"/>
                <a:gd name="connsiteX1774" fmla="*/ 76658 w 489733"/>
                <a:gd name="connsiteY1774" fmla="*/ 497840 h 907472"/>
                <a:gd name="connsiteX1775" fmla="*/ 76427 w 489733"/>
                <a:gd name="connsiteY1775" fmla="*/ 500611 h 907472"/>
                <a:gd name="connsiteX1776" fmla="*/ 76427 w 489733"/>
                <a:gd name="connsiteY1776" fmla="*/ 503382 h 907472"/>
                <a:gd name="connsiteX1777" fmla="*/ 76196 w 489733"/>
                <a:gd name="connsiteY1777" fmla="*/ 506384 h 907472"/>
                <a:gd name="connsiteX1778" fmla="*/ 76196 w 489733"/>
                <a:gd name="connsiteY1778" fmla="*/ 509385 h 907472"/>
                <a:gd name="connsiteX1779" fmla="*/ 76196 w 489733"/>
                <a:gd name="connsiteY1779" fmla="*/ 512387 h 907472"/>
                <a:gd name="connsiteX1780" fmla="*/ 76427 w 489733"/>
                <a:gd name="connsiteY1780" fmla="*/ 515389 h 907472"/>
                <a:gd name="connsiteX1781" fmla="*/ 76658 w 489733"/>
                <a:gd name="connsiteY1781" fmla="*/ 518622 h 907472"/>
                <a:gd name="connsiteX1782" fmla="*/ 77120 w 489733"/>
                <a:gd name="connsiteY1782" fmla="*/ 525087 h 907472"/>
                <a:gd name="connsiteX1783" fmla="*/ 72733 w 489733"/>
                <a:gd name="connsiteY1783" fmla="*/ 526011 h 907472"/>
                <a:gd name="connsiteX1784" fmla="*/ 71347 w 489733"/>
                <a:gd name="connsiteY1784" fmla="*/ 526242 h 907472"/>
                <a:gd name="connsiteX1785" fmla="*/ 70193 w 489733"/>
                <a:gd name="connsiteY1785" fmla="*/ 526473 h 907472"/>
                <a:gd name="connsiteX1786" fmla="*/ 68807 w 489733"/>
                <a:gd name="connsiteY1786" fmla="*/ 526704 h 907472"/>
                <a:gd name="connsiteX1787" fmla="*/ 67422 w 489733"/>
                <a:gd name="connsiteY1787" fmla="*/ 526935 h 907472"/>
                <a:gd name="connsiteX1788" fmla="*/ 66268 w 489733"/>
                <a:gd name="connsiteY1788" fmla="*/ 527165 h 907472"/>
                <a:gd name="connsiteX1789" fmla="*/ 65344 w 489733"/>
                <a:gd name="connsiteY1789" fmla="*/ 527396 h 907472"/>
                <a:gd name="connsiteX1790" fmla="*/ 154239 w 489733"/>
                <a:gd name="connsiteY1790" fmla="*/ 587664 h 907472"/>
                <a:gd name="connsiteX1791" fmla="*/ 155625 w 489733"/>
                <a:gd name="connsiteY1791" fmla="*/ 587895 h 907472"/>
                <a:gd name="connsiteX1792" fmla="*/ 158626 w 489733"/>
                <a:gd name="connsiteY1792" fmla="*/ 588818 h 907472"/>
                <a:gd name="connsiteX1793" fmla="*/ 161397 w 489733"/>
                <a:gd name="connsiteY1793" fmla="*/ 589742 h 907472"/>
                <a:gd name="connsiteX1794" fmla="*/ 164399 w 489733"/>
                <a:gd name="connsiteY1794" fmla="*/ 590665 h 907472"/>
                <a:gd name="connsiteX1795" fmla="*/ 167170 w 489733"/>
                <a:gd name="connsiteY1795" fmla="*/ 591589 h 907472"/>
                <a:gd name="connsiteX1796" fmla="*/ 169710 w 489733"/>
                <a:gd name="connsiteY1796" fmla="*/ 592744 h 907472"/>
                <a:gd name="connsiteX1797" fmla="*/ 172480 w 489733"/>
                <a:gd name="connsiteY1797" fmla="*/ 593898 h 907472"/>
                <a:gd name="connsiteX1798" fmla="*/ 175020 w 489733"/>
                <a:gd name="connsiteY1798" fmla="*/ 595284 h 907472"/>
                <a:gd name="connsiteX1799" fmla="*/ 177560 w 489733"/>
                <a:gd name="connsiteY1799" fmla="*/ 596438 h 907472"/>
                <a:gd name="connsiteX1800" fmla="*/ 179869 w 489733"/>
                <a:gd name="connsiteY1800" fmla="*/ 598055 h 907472"/>
                <a:gd name="connsiteX1801" fmla="*/ 182409 w 489733"/>
                <a:gd name="connsiteY1801" fmla="*/ 599440 h 907472"/>
                <a:gd name="connsiteX1802" fmla="*/ 184718 w 489733"/>
                <a:gd name="connsiteY1802" fmla="*/ 601056 h 907472"/>
                <a:gd name="connsiteX1803" fmla="*/ 187027 w 489733"/>
                <a:gd name="connsiteY1803" fmla="*/ 602673 h 907472"/>
                <a:gd name="connsiteX1804" fmla="*/ 189105 w 489733"/>
                <a:gd name="connsiteY1804" fmla="*/ 604520 h 907472"/>
                <a:gd name="connsiteX1805" fmla="*/ 191183 w 489733"/>
                <a:gd name="connsiteY1805" fmla="*/ 606367 h 907472"/>
                <a:gd name="connsiteX1806" fmla="*/ 193261 w 489733"/>
                <a:gd name="connsiteY1806" fmla="*/ 608215 h 907472"/>
                <a:gd name="connsiteX1807" fmla="*/ 195108 w 489733"/>
                <a:gd name="connsiteY1807" fmla="*/ 610293 h 907472"/>
                <a:gd name="connsiteX1808" fmla="*/ 197186 w 489733"/>
                <a:gd name="connsiteY1808" fmla="*/ 612371 h 907472"/>
                <a:gd name="connsiteX1809" fmla="*/ 199034 w 489733"/>
                <a:gd name="connsiteY1809" fmla="*/ 614449 h 907472"/>
                <a:gd name="connsiteX1810" fmla="*/ 200650 w 489733"/>
                <a:gd name="connsiteY1810" fmla="*/ 616758 h 907472"/>
                <a:gd name="connsiteX1811" fmla="*/ 201573 w 489733"/>
                <a:gd name="connsiteY1811" fmla="*/ 617682 h 907472"/>
                <a:gd name="connsiteX1812" fmla="*/ 203651 w 489733"/>
                <a:gd name="connsiteY1812" fmla="*/ 617451 h 907472"/>
                <a:gd name="connsiteX1813" fmla="*/ 204113 w 489733"/>
                <a:gd name="connsiteY1813" fmla="*/ 616989 h 907472"/>
                <a:gd name="connsiteX1814" fmla="*/ 204806 w 489733"/>
                <a:gd name="connsiteY1814" fmla="*/ 616065 h 907472"/>
                <a:gd name="connsiteX1815" fmla="*/ 205268 w 489733"/>
                <a:gd name="connsiteY1815" fmla="*/ 614911 h 907472"/>
                <a:gd name="connsiteX1816" fmla="*/ 205730 w 489733"/>
                <a:gd name="connsiteY1816" fmla="*/ 613525 h 907472"/>
                <a:gd name="connsiteX1817" fmla="*/ 205960 w 489733"/>
                <a:gd name="connsiteY1817" fmla="*/ 611909 h 907472"/>
                <a:gd name="connsiteX1818" fmla="*/ 205960 w 489733"/>
                <a:gd name="connsiteY1818" fmla="*/ 610293 h 907472"/>
                <a:gd name="connsiteX1819" fmla="*/ 205960 w 489733"/>
                <a:gd name="connsiteY1819" fmla="*/ 607522 h 907472"/>
                <a:gd name="connsiteX1820" fmla="*/ 207346 w 489733"/>
                <a:gd name="connsiteY1820" fmla="*/ 606136 h 907472"/>
                <a:gd name="connsiteX1821" fmla="*/ 208039 w 489733"/>
                <a:gd name="connsiteY1821" fmla="*/ 605213 h 907472"/>
                <a:gd name="connsiteX1822" fmla="*/ 209193 w 489733"/>
                <a:gd name="connsiteY1822" fmla="*/ 604289 h 907472"/>
                <a:gd name="connsiteX1823" fmla="*/ 210347 w 489733"/>
                <a:gd name="connsiteY1823" fmla="*/ 603365 h 907472"/>
                <a:gd name="connsiteX1824" fmla="*/ 211733 w 489733"/>
                <a:gd name="connsiteY1824" fmla="*/ 602673 h 907472"/>
                <a:gd name="connsiteX1825" fmla="*/ 213580 w 489733"/>
                <a:gd name="connsiteY1825" fmla="*/ 602211 h 907472"/>
                <a:gd name="connsiteX1826" fmla="*/ 215427 w 489733"/>
                <a:gd name="connsiteY1826" fmla="*/ 602211 h 907472"/>
                <a:gd name="connsiteX1827" fmla="*/ 215427 w 489733"/>
                <a:gd name="connsiteY1827" fmla="*/ 602211 h 907472"/>
                <a:gd name="connsiteX1828" fmla="*/ 215196 w 489733"/>
                <a:gd name="connsiteY1828" fmla="*/ 601518 h 907472"/>
                <a:gd name="connsiteX1829" fmla="*/ 214504 w 489733"/>
                <a:gd name="connsiteY1829" fmla="*/ 600133 h 907472"/>
                <a:gd name="connsiteX1830" fmla="*/ 213811 w 489733"/>
                <a:gd name="connsiteY1830" fmla="*/ 598978 h 907472"/>
                <a:gd name="connsiteX1831" fmla="*/ 213349 w 489733"/>
                <a:gd name="connsiteY1831" fmla="*/ 597593 h 907472"/>
                <a:gd name="connsiteX1832" fmla="*/ 212656 w 489733"/>
                <a:gd name="connsiteY1832" fmla="*/ 596207 h 907472"/>
                <a:gd name="connsiteX1833" fmla="*/ 211964 w 489733"/>
                <a:gd name="connsiteY1833" fmla="*/ 595053 h 907472"/>
                <a:gd name="connsiteX1834" fmla="*/ 211271 w 489733"/>
                <a:gd name="connsiteY1834" fmla="*/ 593667 h 907472"/>
                <a:gd name="connsiteX1835" fmla="*/ 210578 w 489733"/>
                <a:gd name="connsiteY1835" fmla="*/ 592513 h 907472"/>
                <a:gd name="connsiteX1836" fmla="*/ 209886 w 489733"/>
                <a:gd name="connsiteY1836" fmla="*/ 591127 h 907472"/>
                <a:gd name="connsiteX1837" fmla="*/ 209193 w 489733"/>
                <a:gd name="connsiteY1837" fmla="*/ 589973 h 907472"/>
                <a:gd name="connsiteX1838" fmla="*/ 208269 w 489733"/>
                <a:gd name="connsiteY1838" fmla="*/ 588818 h 907472"/>
                <a:gd name="connsiteX1839" fmla="*/ 207577 w 489733"/>
                <a:gd name="connsiteY1839" fmla="*/ 587433 h 907472"/>
                <a:gd name="connsiteX1840" fmla="*/ 206884 w 489733"/>
                <a:gd name="connsiteY1840" fmla="*/ 586278 h 907472"/>
                <a:gd name="connsiteX1841" fmla="*/ 206191 w 489733"/>
                <a:gd name="connsiteY1841" fmla="*/ 584893 h 907472"/>
                <a:gd name="connsiteX1842" fmla="*/ 205268 w 489733"/>
                <a:gd name="connsiteY1842" fmla="*/ 583738 h 907472"/>
                <a:gd name="connsiteX1843" fmla="*/ 204575 w 489733"/>
                <a:gd name="connsiteY1843" fmla="*/ 582584 h 907472"/>
                <a:gd name="connsiteX1844" fmla="*/ 203882 w 489733"/>
                <a:gd name="connsiteY1844" fmla="*/ 581198 h 907472"/>
                <a:gd name="connsiteX1845" fmla="*/ 202959 w 489733"/>
                <a:gd name="connsiteY1845" fmla="*/ 580044 h 907472"/>
                <a:gd name="connsiteX1846" fmla="*/ 202266 w 489733"/>
                <a:gd name="connsiteY1846" fmla="*/ 578889 h 907472"/>
                <a:gd name="connsiteX1847" fmla="*/ 201342 w 489733"/>
                <a:gd name="connsiteY1847" fmla="*/ 577735 h 907472"/>
                <a:gd name="connsiteX1848" fmla="*/ 200650 w 489733"/>
                <a:gd name="connsiteY1848" fmla="*/ 576349 h 907472"/>
                <a:gd name="connsiteX1849" fmla="*/ 199726 w 489733"/>
                <a:gd name="connsiteY1849" fmla="*/ 575195 h 907472"/>
                <a:gd name="connsiteX1850" fmla="*/ 199034 w 489733"/>
                <a:gd name="connsiteY1850" fmla="*/ 574040 h 907472"/>
                <a:gd name="connsiteX1851" fmla="*/ 198110 w 489733"/>
                <a:gd name="connsiteY1851" fmla="*/ 572885 h 907472"/>
                <a:gd name="connsiteX1852" fmla="*/ 197186 w 489733"/>
                <a:gd name="connsiteY1852" fmla="*/ 571731 h 907472"/>
                <a:gd name="connsiteX1853" fmla="*/ 196494 w 489733"/>
                <a:gd name="connsiteY1853" fmla="*/ 570345 h 907472"/>
                <a:gd name="connsiteX1854" fmla="*/ 195570 w 489733"/>
                <a:gd name="connsiteY1854" fmla="*/ 569191 h 907472"/>
                <a:gd name="connsiteX1855" fmla="*/ 194646 w 489733"/>
                <a:gd name="connsiteY1855" fmla="*/ 568036 h 907472"/>
                <a:gd name="connsiteX1856" fmla="*/ 193723 w 489733"/>
                <a:gd name="connsiteY1856" fmla="*/ 566882 h 907472"/>
                <a:gd name="connsiteX1857" fmla="*/ 192799 w 489733"/>
                <a:gd name="connsiteY1857" fmla="*/ 565727 h 907472"/>
                <a:gd name="connsiteX1858" fmla="*/ 192337 w 489733"/>
                <a:gd name="connsiteY1858" fmla="*/ 564804 h 907472"/>
                <a:gd name="connsiteX1859" fmla="*/ 191414 w 489733"/>
                <a:gd name="connsiteY1859" fmla="*/ 564111 h 907472"/>
                <a:gd name="connsiteX1860" fmla="*/ 190259 w 489733"/>
                <a:gd name="connsiteY1860" fmla="*/ 563187 h 907472"/>
                <a:gd name="connsiteX1861" fmla="*/ 189336 w 489733"/>
                <a:gd name="connsiteY1861" fmla="*/ 562264 h 907472"/>
                <a:gd name="connsiteX1862" fmla="*/ 188412 w 489733"/>
                <a:gd name="connsiteY1862" fmla="*/ 561109 h 907472"/>
                <a:gd name="connsiteX1863" fmla="*/ 187489 w 489733"/>
                <a:gd name="connsiteY1863" fmla="*/ 560185 h 907472"/>
                <a:gd name="connsiteX1864" fmla="*/ 186796 w 489733"/>
                <a:gd name="connsiteY1864" fmla="*/ 559262 h 907472"/>
                <a:gd name="connsiteX1865" fmla="*/ 186103 w 489733"/>
                <a:gd name="connsiteY1865" fmla="*/ 558107 h 907472"/>
                <a:gd name="connsiteX1866" fmla="*/ 185411 w 489733"/>
                <a:gd name="connsiteY1866" fmla="*/ 557184 h 907472"/>
                <a:gd name="connsiteX1867" fmla="*/ 184718 w 489733"/>
                <a:gd name="connsiteY1867" fmla="*/ 556260 h 907472"/>
                <a:gd name="connsiteX1868" fmla="*/ 184025 w 489733"/>
                <a:gd name="connsiteY1868" fmla="*/ 555105 h 907472"/>
                <a:gd name="connsiteX1869" fmla="*/ 183563 w 489733"/>
                <a:gd name="connsiteY1869" fmla="*/ 554182 h 907472"/>
                <a:gd name="connsiteX1870" fmla="*/ 183102 w 489733"/>
                <a:gd name="connsiteY1870" fmla="*/ 553027 h 907472"/>
                <a:gd name="connsiteX1871" fmla="*/ 182640 w 489733"/>
                <a:gd name="connsiteY1871" fmla="*/ 552104 h 907472"/>
                <a:gd name="connsiteX1872" fmla="*/ 182409 w 489733"/>
                <a:gd name="connsiteY1872" fmla="*/ 551180 h 907472"/>
                <a:gd name="connsiteX1873" fmla="*/ 181947 w 489733"/>
                <a:gd name="connsiteY1873" fmla="*/ 550256 h 907472"/>
                <a:gd name="connsiteX1874" fmla="*/ 173404 w 489733"/>
                <a:gd name="connsiteY1874" fmla="*/ 548640 h 907472"/>
                <a:gd name="connsiteX1875" fmla="*/ 173404 w 489733"/>
                <a:gd name="connsiteY1875" fmla="*/ 549564 h 907472"/>
                <a:gd name="connsiteX1876" fmla="*/ 173173 w 489733"/>
                <a:gd name="connsiteY1876" fmla="*/ 550949 h 907472"/>
                <a:gd name="connsiteX1877" fmla="*/ 172942 w 489733"/>
                <a:gd name="connsiteY1877" fmla="*/ 552796 h 907472"/>
                <a:gd name="connsiteX1878" fmla="*/ 172249 w 489733"/>
                <a:gd name="connsiteY1878" fmla="*/ 556029 h 907472"/>
                <a:gd name="connsiteX1879" fmla="*/ 171095 w 489733"/>
                <a:gd name="connsiteY1879" fmla="*/ 559262 h 907472"/>
                <a:gd name="connsiteX1880" fmla="*/ 170171 w 489733"/>
                <a:gd name="connsiteY1880" fmla="*/ 562264 h 907472"/>
                <a:gd name="connsiteX1881" fmla="*/ 169017 w 489733"/>
                <a:gd name="connsiteY1881" fmla="*/ 565265 h 907472"/>
                <a:gd name="connsiteX1882" fmla="*/ 167862 w 489733"/>
                <a:gd name="connsiteY1882" fmla="*/ 568036 h 907472"/>
                <a:gd name="connsiteX1883" fmla="*/ 166477 w 489733"/>
                <a:gd name="connsiteY1883" fmla="*/ 570807 h 907472"/>
                <a:gd name="connsiteX1884" fmla="*/ 165092 w 489733"/>
                <a:gd name="connsiteY1884" fmla="*/ 573347 h 907472"/>
                <a:gd name="connsiteX1885" fmla="*/ 163475 w 489733"/>
                <a:gd name="connsiteY1885" fmla="*/ 575887 h 907472"/>
                <a:gd name="connsiteX1886" fmla="*/ 161859 w 489733"/>
                <a:gd name="connsiteY1886" fmla="*/ 578196 h 907472"/>
                <a:gd name="connsiteX1887" fmla="*/ 160243 w 489733"/>
                <a:gd name="connsiteY1887" fmla="*/ 580505 h 907472"/>
                <a:gd name="connsiteX1888" fmla="*/ 158626 w 489733"/>
                <a:gd name="connsiteY1888" fmla="*/ 582584 h 907472"/>
                <a:gd name="connsiteX1889" fmla="*/ 156779 w 489733"/>
                <a:gd name="connsiteY1889" fmla="*/ 584893 h 907472"/>
                <a:gd name="connsiteX1890" fmla="*/ 154932 w 489733"/>
                <a:gd name="connsiteY1890" fmla="*/ 586971 h 907472"/>
                <a:gd name="connsiteX1891" fmla="*/ 154239 w 489733"/>
                <a:gd name="connsiteY1891" fmla="*/ 587664 h 907472"/>
                <a:gd name="connsiteX1892" fmla="*/ 249600 w 489733"/>
                <a:gd name="connsiteY1892" fmla="*/ 563187 h 907472"/>
                <a:gd name="connsiteX1893" fmla="*/ 250293 w 489733"/>
                <a:gd name="connsiteY1893" fmla="*/ 561802 h 907472"/>
                <a:gd name="connsiteX1894" fmla="*/ 252140 w 489733"/>
                <a:gd name="connsiteY1894" fmla="*/ 559262 h 907472"/>
                <a:gd name="connsiteX1895" fmla="*/ 254218 w 489733"/>
                <a:gd name="connsiteY1895" fmla="*/ 556953 h 907472"/>
                <a:gd name="connsiteX1896" fmla="*/ 256296 w 489733"/>
                <a:gd name="connsiteY1896" fmla="*/ 554875 h 907472"/>
                <a:gd name="connsiteX1897" fmla="*/ 258836 w 489733"/>
                <a:gd name="connsiteY1897" fmla="*/ 552796 h 907472"/>
                <a:gd name="connsiteX1898" fmla="*/ 261376 w 489733"/>
                <a:gd name="connsiteY1898" fmla="*/ 550949 h 907472"/>
                <a:gd name="connsiteX1899" fmla="*/ 264147 w 489733"/>
                <a:gd name="connsiteY1899" fmla="*/ 549102 h 907472"/>
                <a:gd name="connsiteX1900" fmla="*/ 267148 w 489733"/>
                <a:gd name="connsiteY1900" fmla="*/ 547716 h 907472"/>
                <a:gd name="connsiteX1901" fmla="*/ 270150 w 489733"/>
                <a:gd name="connsiteY1901" fmla="*/ 546331 h 907472"/>
                <a:gd name="connsiteX1902" fmla="*/ 273382 w 489733"/>
                <a:gd name="connsiteY1902" fmla="*/ 545176 h 907472"/>
                <a:gd name="connsiteX1903" fmla="*/ 276615 w 489733"/>
                <a:gd name="connsiteY1903" fmla="*/ 544022 h 907472"/>
                <a:gd name="connsiteX1904" fmla="*/ 279848 w 489733"/>
                <a:gd name="connsiteY1904" fmla="*/ 543329 h 907472"/>
                <a:gd name="connsiteX1905" fmla="*/ 283311 w 489733"/>
                <a:gd name="connsiteY1905" fmla="*/ 542636 h 907472"/>
                <a:gd name="connsiteX1906" fmla="*/ 286775 w 489733"/>
                <a:gd name="connsiteY1906" fmla="*/ 542175 h 907472"/>
                <a:gd name="connsiteX1907" fmla="*/ 290238 w 489733"/>
                <a:gd name="connsiteY1907" fmla="*/ 541944 h 907472"/>
                <a:gd name="connsiteX1908" fmla="*/ 293932 w 489733"/>
                <a:gd name="connsiteY1908" fmla="*/ 541944 h 907472"/>
                <a:gd name="connsiteX1909" fmla="*/ 297396 w 489733"/>
                <a:gd name="connsiteY1909" fmla="*/ 542175 h 907472"/>
                <a:gd name="connsiteX1910" fmla="*/ 301090 w 489733"/>
                <a:gd name="connsiteY1910" fmla="*/ 542405 h 907472"/>
                <a:gd name="connsiteX1911" fmla="*/ 304554 w 489733"/>
                <a:gd name="connsiteY1911" fmla="*/ 543098 h 907472"/>
                <a:gd name="connsiteX1912" fmla="*/ 308248 w 489733"/>
                <a:gd name="connsiteY1912" fmla="*/ 544022 h 907472"/>
                <a:gd name="connsiteX1913" fmla="*/ 311711 w 489733"/>
                <a:gd name="connsiteY1913" fmla="*/ 545176 h 907472"/>
                <a:gd name="connsiteX1914" fmla="*/ 315175 w 489733"/>
                <a:gd name="connsiteY1914" fmla="*/ 546331 h 907472"/>
                <a:gd name="connsiteX1915" fmla="*/ 318638 w 489733"/>
                <a:gd name="connsiteY1915" fmla="*/ 547947 h 907472"/>
                <a:gd name="connsiteX1916" fmla="*/ 321871 w 489733"/>
                <a:gd name="connsiteY1916" fmla="*/ 549795 h 907472"/>
                <a:gd name="connsiteX1917" fmla="*/ 325103 w 489733"/>
                <a:gd name="connsiteY1917" fmla="*/ 551873 h 907472"/>
                <a:gd name="connsiteX1918" fmla="*/ 328336 w 489733"/>
                <a:gd name="connsiteY1918" fmla="*/ 554413 h 907472"/>
                <a:gd name="connsiteX1919" fmla="*/ 331338 w 489733"/>
                <a:gd name="connsiteY1919" fmla="*/ 556953 h 907472"/>
                <a:gd name="connsiteX1920" fmla="*/ 334108 w 489733"/>
                <a:gd name="connsiteY1920" fmla="*/ 559955 h 907472"/>
                <a:gd name="connsiteX1921" fmla="*/ 335494 w 489733"/>
                <a:gd name="connsiteY1921" fmla="*/ 561571 h 907472"/>
                <a:gd name="connsiteX1922" fmla="*/ 335956 w 489733"/>
                <a:gd name="connsiteY1922" fmla="*/ 560416 h 907472"/>
                <a:gd name="connsiteX1923" fmla="*/ 337110 w 489733"/>
                <a:gd name="connsiteY1923" fmla="*/ 558800 h 907472"/>
                <a:gd name="connsiteX1924" fmla="*/ 338265 w 489733"/>
                <a:gd name="connsiteY1924" fmla="*/ 557184 h 907472"/>
                <a:gd name="connsiteX1925" fmla="*/ 339419 w 489733"/>
                <a:gd name="connsiteY1925" fmla="*/ 555567 h 907472"/>
                <a:gd name="connsiteX1926" fmla="*/ 340574 w 489733"/>
                <a:gd name="connsiteY1926" fmla="*/ 553951 h 907472"/>
                <a:gd name="connsiteX1927" fmla="*/ 341728 w 489733"/>
                <a:gd name="connsiteY1927" fmla="*/ 552335 h 907472"/>
                <a:gd name="connsiteX1928" fmla="*/ 343113 w 489733"/>
                <a:gd name="connsiteY1928" fmla="*/ 550718 h 907472"/>
                <a:gd name="connsiteX1929" fmla="*/ 344499 w 489733"/>
                <a:gd name="connsiteY1929" fmla="*/ 549333 h 907472"/>
                <a:gd name="connsiteX1930" fmla="*/ 345653 w 489733"/>
                <a:gd name="connsiteY1930" fmla="*/ 547716 h 907472"/>
                <a:gd name="connsiteX1931" fmla="*/ 347039 w 489733"/>
                <a:gd name="connsiteY1931" fmla="*/ 546331 h 907472"/>
                <a:gd name="connsiteX1932" fmla="*/ 348424 w 489733"/>
                <a:gd name="connsiteY1932" fmla="*/ 544945 h 907472"/>
                <a:gd name="connsiteX1933" fmla="*/ 350040 w 489733"/>
                <a:gd name="connsiteY1933" fmla="*/ 543560 h 907472"/>
                <a:gd name="connsiteX1934" fmla="*/ 351426 w 489733"/>
                <a:gd name="connsiteY1934" fmla="*/ 542175 h 907472"/>
                <a:gd name="connsiteX1935" fmla="*/ 353042 w 489733"/>
                <a:gd name="connsiteY1935" fmla="*/ 540789 h 907472"/>
                <a:gd name="connsiteX1936" fmla="*/ 354427 w 489733"/>
                <a:gd name="connsiteY1936" fmla="*/ 539635 h 907472"/>
                <a:gd name="connsiteX1937" fmla="*/ 356044 w 489733"/>
                <a:gd name="connsiteY1937" fmla="*/ 538249 h 907472"/>
                <a:gd name="connsiteX1938" fmla="*/ 357660 w 489733"/>
                <a:gd name="connsiteY1938" fmla="*/ 537095 h 907472"/>
                <a:gd name="connsiteX1939" fmla="*/ 359276 w 489733"/>
                <a:gd name="connsiteY1939" fmla="*/ 535709 h 907472"/>
                <a:gd name="connsiteX1940" fmla="*/ 360893 w 489733"/>
                <a:gd name="connsiteY1940" fmla="*/ 534555 h 907472"/>
                <a:gd name="connsiteX1941" fmla="*/ 362740 w 489733"/>
                <a:gd name="connsiteY1941" fmla="*/ 533400 h 907472"/>
                <a:gd name="connsiteX1942" fmla="*/ 364356 w 489733"/>
                <a:gd name="connsiteY1942" fmla="*/ 532476 h 907472"/>
                <a:gd name="connsiteX1943" fmla="*/ 366203 w 489733"/>
                <a:gd name="connsiteY1943" fmla="*/ 531322 h 907472"/>
                <a:gd name="connsiteX1944" fmla="*/ 368050 w 489733"/>
                <a:gd name="connsiteY1944" fmla="*/ 530167 h 907472"/>
                <a:gd name="connsiteX1945" fmla="*/ 369898 w 489733"/>
                <a:gd name="connsiteY1945" fmla="*/ 529244 h 907472"/>
                <a:gd name="connsiteX1946" fmla="*/ 371745 w 489733"/>
                <a:gd name="connsiteY1946" fmla="*/ 528320 h 907472"/>
                <a:gd name="connsiteX1947" fmla="*/ 373592 w 489733"/>
                <a:gd name="connsiteY1947" fmla="*/ 527396 h 907472"/>
                <a:gd name="connsiteX1948" fmla="*/ 375439 w 489733"/>
                <a:gd name="connsiteY1948" fmla="*/ 526473 h 907472"/>
                <a:gd name="connsiteX1949" fmla="*/ 377517 w 489733"/>
                <a:gd name="connsiteY1949" fmla="*/ 525549 h 907472"/>
                <a:gd name="connsiteX1950" fmla="*/ 379595 w 489733"/>
                <a:gd name="connsiteY1950" fmla="*/ 524625 h 907472"/>
                <a:gd name="connsiteX1951" fmla="*/ 381442 w 489733"/>
                <a:gd name="connsiteY1951" fmla="*/ 523702 h 907472"/>
                <a:gd name="connsiteX1952" fmla="*/ 383520 w 489733"/>
                <a:gd name="connsiteY1952" fmla="*/ 523009 h 907472"/>
                <a:gd name="connsiteX1953" fmla="*/ 398760 w 489733"/>
                <a:gd name="connsiteY1953" fmla="*/ 517467 h 907472"/>
                <a:gd name="connsiteX1954" fmla="*/ 397374 w 489733"/>
                <a:gd name="connsiteY1954" fmla="*/ 518622 h 907472"/>
                <a:gd name="connsiteX1955" fmla="*/ 397605 w 489733"/>
                <a:gd name="connsiteY1955" fmla="*/ 518622 h 907472"/>
                <a:gd name="connsiteX1956" fmla="*/ 398760 w 489733"/>
                <a:gd name="connsiteY1956" fmla="*/ 518160 h 907472"/>
                <a:gd name="connsiteX1957" fmla="*/ 399683 w 489733"/>
                <a:gd name="connsiteY1957" fmla="*/ 517929 h 907472"/>
                <a:gd name="connsiteX1958" fmla="*/ 400838 w 489733"/>
                <a:gd name="connsiteY1958" fmla="*/ 517698 h 907472"/>
                <a:gd name="connsiteX1959" fmla="*/ 401992 w 489733"/>
                <a:gd name="connsiteY1959" fmla="*/ 517467 h 907472"/>
                <a:gd name="connsiteX1960" fmla="*/ 402916 w 489733"/>
                <a:gd name="connsiteY1960" fmla="*/ 517236 h 907472"/>
                <a:gd name="connsiteX1961" fmla="*/ 404070 w 489733"/>
                <a:gd name="connsiteY1961" fmla="*/ 517005 h 907472"/>
                <a:gd name="connsiteX1962" fmla="*/ 405225 w 489733"/>
                <a:gd name="connsiteY1962" fmla="*/ 516775 h 907472"/>
                <a:gd name="connsiteX1963" fmla="*/ 406148 w 489733"/>
                <a:gd name="connsiteY1963" fmla="*/ 516544 h 907472"/>
                <a:gd name="connsiteX1964" fmla="*/ 407303 w 489733"/>
                <a:gd name="connsiteY1964" fmla="*/ 516313 h 907472"/>
                <a:gd name="connsiteX1965" fmla="*/ 408457 w 489733"/>
                <a:gd name="connsiteY1965" fmla="*/ 516082 h 907472"/>
                <a:gd name="connsiteX1966" fmla="*/ 411459 w 489733"/>
                <a:gd name="connsiteY1966" fmla="*/ 515620 h 907472"/>
                <a:gd name="connsiteX1967" fmla="*/ 397836 w 489733"/>
                <a:gd name="connsiteY1967" fmla="*/ 515620 h 907472"/>
                <a:gd name="connsiteX1968" fmla="*/ 396682 w 489733"/>
                <a:gd name="connsiteY1968" fmla="*/ 515620 h 907472"/>
                <a:gd name="connsiteX1969" fmla="*/ 395296 w 489733"/>
                <a:gd name="connsiteY1969" fmla="*/ 515620 h 907472"/>
                <a:gd name="connsiteX1970" fmla="*/ 393911 w 489733"/>
                <a:gd name="connsiteY1970" fmla="*/ 515851 h 907472"/>
                <a:gd name="connsiteX1971" fmla="*/ 392525 w 489733"/>
                <a:gd name="connsiteY1971" fmla="*/ 515851 h 907472"/>
                <a:gd name="connsiteX1972" fmla="*/ 391371 w 489733"/>
                <a:gd name="connsiteY1972" fmla="*/ 515851 h 907472"/>
                <a:gd name="connsiteX1973" fmla="*/ 389986 w 489733"/>
                <a:gd name="connsiteY1973" fmla="*/ 516082 h 907472"/>
                <a:gd name="connsiteX1974" fmla="*/ 388600 w 489733"/>
                <a:gd name="connsiteY1974" fmla="*/ 516082 h 907472"/>
                <a:gd name="connsiteX1975" fmla="*/ 387446 w 489733"/>
                <a:gd name="connsiteY1975" fmla="*/ 516313 h 907472"/>
                <a:gd name="connsiteX1976" fmla="*/ 386060 w 489733"/>
                <a:gd name="connsiteY1976" fmla="*/ 516313 h 907472"/>
                <a:gd name="connsiteX1977" fmla="*/ 384906 w 489733"/>
                <a:gd name="connsiteY1977" fmla="*/ 516544 h 907472"/>
                <a:gd name="connsiteX1978" fmla="*/ 383520 w 489733"/>
                <a:gd name="connsiteY1978" fmla="*/ 516775 h 907472"/>
                <a:gd name="connsiteX1979" fmla="*/ 382135 w 489733"/>
                <a:gd name="connsiteY1979" fmla="*/ 516775 h 907472"/>
                <a:gd name="connsiteX1980" fmla="*/ 380981 w 489733"/>
                <a:gd name="connsiteY1980" fmla="*/ 517005 h 907472"/>
                <a:gd name="connsiteX1981" fmla="*/ 379595 w 489733"/>
                <a:gd name="connsiteY1981" fmla="*/ 517236 h 907472"/>
                <a:gd name="connsiteX1982" fmla="*/ 378441 w 489733"/>
                <a:gd name="connsiteY1982" fmla="*/ 517467 h 907472"/>
                <a:gd name="connsiteX1983" fmla="*/ 377055 w 489733"/>
                <a:gd name="connsiteY1983" fmla="*/ 517698 h 907472"/>
                <a:gd name="connsiteX1984" fmla="*/ 375901 w 489733"/>
                <a:gd name="connsiteY1984" fmla="*/ 517929 h 907472"/>
                <a:gd name="connsiteX1985" fmla="*/ 374746 w 489733"/>
                <a:gd name="connsiteY1985" fmla="*/ 518160 h 907472"/>
                <a:gd name="connsiteX1986" fmla="*/ 373361 w 489733"/>
                <a:gd name="connsiteY1986" fmla="*/ 518391 h 907472"/>
                <a:gd name="connsiteX1987" fmla="*/ 372207 w 489733"/>
                <a:gd name="connsiteY1987" fmla="*/ 518622 h 907472"/>
                <a:gd name="connsiteX1988" fmla="*/ 370821 w 489733"/>
                <a:gd name="connsiteY1988" fmla="*/ 518853 h 907472"/>
                <a:gd name="connsiteX1989" fmla="*/ 369667 w 489733"/>
                <a:gd name="connsiteY1989" fmla="*/ 519315 h 907472"/>
                <a:gd name="connsiteX1990" fmla="*/ 368512 w 489733"/>
                <a:gd name="connsiteY1990" fmla="*/ 519545 h 907472"/>
                <a:gd name="connsiteX1991" fmla="*/ 367358 w 489733"/>
                <a:gd name="connsiteY1991" fmla="*/ 520007 h 907472"/>
                <a:gd name="connsiteX1992" fmla="*/ 365972 w 489733"/>
                <a:gd name="connsiteY1992" fmla="*/ 520238 h 907472"/>
                <a:gd name="connsiteX1993" fmla="*/ 364818 w 489733"/>
                <a:gd name="connsiteY1993" fmla="*/ 520700 h 907472"/>
                <a:gd name="connsiteX1994" fmla="*/ 363663 w 489733"/>
                <a:gd name="connsiteY1994" fmla="*/ 520931 h 907472"/>
                <a:gd name="connsiteX1995" fmla="*/ 362509 w 489733"/>
                <a:gd name="connsiteY1995" fmla="*/ 521393 h 907472"/>
                <a:gd name="connsiteX1996" fmla="*/ 361123 w 489733"/>
                <a:gd name="connsiteY1996" fmla="*/ 521855 h 907472"/>
                <a:gd name="connsiteX1997" fmla="*/ 359969 w 489733"/>
                <a:gd name="connsiteY1997" fmla="*/ 522085 h 907472"/>
                <a:gd name="connsiteX1998" fmla="*/ 358814 w 489733"/>
                <a:gd name="connsiteY1998" fmla="*/ 522547 h 907472"/>
                <a:gd name="connsiteX1999" fmla="*/ 357891 w 489733"/>
                <a:gd name="connsiteY1999" fmla="*/ 523009 h 907472"/>
                <a:gd name="connsiteX2000" fmla="*/ 355120 w 489733"/>
                <a:gd name="connsiteY2000" fmla="*/ 524395 h 907472"/>
                <a:gd name="connsiteX2001" fmla="*/ 352349 w 489733"/>
                <a:gd name="connsiteY2001" fmla="*/ 525549 h 907472"/>
                <a:gd name="connsiteX2002" fmla="*/ 349809 w 489733"/>
                <a:gd name="connsiteY2002" fmla="*/ 526473 h 907472"/>
                <a:gd name="connsiteX2003" fmla="*/ 347270 w 489733"/>
                <a:gd name="connsiteY2003" fmla="*/ 527396 h 907472"/>
                <a:gd name="connsiteX2004" fmla="*/ 344730 w 489733"/>
                <a:gd name="connsiteY2004" fmla="*/ 527858 h 907472"/>
                <a:gd name="connsiteX2005" fmla="*/ 342421 w 489733"/>
                <a:gd name="connsiteY2005" fmla="*/ 528320 h 907472"/>
                <a:gd name="connsiteX2006" fmla="*/ 340343 w 489733"/>
                <a:gd name="connsiteY2006" fmla="*/ 528551 h 907472"/>
                <a:gd name="connsiteX2007" fmla="*/ 338034 w 489733"/>
                <a:gd name="connsiteY2007" fmla="*/ 528551 h 907472"/>
                <a:gd name="connsiteX2008" fmla="*/ 336187 w 489733"/>
                <a:gd name="connsiteY2008" fmla="*/ 528320 h 907472"/>
                <a:gd name="connsiteX2009" fmla="*/ 334108 w 489733"/>
                <a:gd name="connsiteY2009" fmla="*/ 528089 h 907472"/>
                <a:gd name="connsiteX2010" fmla="*/ 332261 w 489733"/>
                <a:gd name="connsiteY2010" fmla="*/ 527627 h 907472"/>
                <a:gd name="connsiteX2011" fmla="*/ 330645 w 489733"/>
                <a:gd name="connsiteY2011" fmla="*/ 526935 h 907472"/>
                <a:gd name="connsiteX2012" fmla="*/ 329029 w 489733"/>
                <a:gd name="connsiteY2012" fmla="*/ 526242 h 907472"/>
                <a:gd name="connsiteX2013" fmla="*/ 327412 w 489733"/>
                <a:gd name="connsiteY2013" fmla="*/ 525549 h 907472"/>
                <a:gd name="connsiteX2014" fmla="*/ 326027 w 489733"/>
                <a:gd name="connsiteY2014" fmla="*/ 524625 h 907472"/>
                <a:gd name="connsiteX2015" fmla="*/ 323487 w 489733"/>
                <a:gd name="connsiteY2015" fmla="*/ 523009 h 907472"/>
                <a:gd name="connsiteX2016" fmla="*/ 323487 w 489733"/>
                <a:gd name="connsiteY2016" fmla="*/ 522778 h 907472"/>
                <a:gd name="connsiteX2017" fmla="*/ 323256 w 489733"/>
                <a:gd name="connsiteY2017" fmla="*/ 522778 h 907472"/>
                <a:gd name="connsiteX2018" fmla="*/ 320947 w 489733"/>
                <a:gd name="connsiteY2018" fmla="*/ 523933 h 907472"/>
                <a:gd name="connsiteX2019" fmla="*/ 318638 w 489733"/>
                <a:gd name="connsiteY2019" fmla="*/ 525087 h 907472"/>
                <a:gd name="connsiteX2020" fmla="*/ 316560 w 489733"/>
                <a:gd name="connsiteY2020" fmla="*/ 526011 h 907472"/>
                <a:gd name="connsiteX2021" fmla="*/ 314251 w 489733"/>
                <a:gd name="connsiteY2021" fmla="*/ 526935 h 907472"/>
                <a:gd name="connsiteX2022" fmla="*/ 311942 w 489733"/>
                <a:gd name="connsiteY2022" fmla="*/ 527858 h 907472"/>
                <a:gd name="connsiteX2023" fmla="*/ 309864 w 489733"/>
                <a:gd name="connsiteY2023" fmla="*/ 528782 h 907472"/>
                <a:gd name="connsiteX2024" fmla="*/ 307555 w 489733"/>
                <a:gd name="connsiteY2024" fmla="*/ 529475 h 907472"/>
                <a:gd name="connsiteX2025" fmla="*/ 305477 w 489733"/>
                <a:gd name="connsiteY2025" fmla="*/ 530398 h 907472"/>
                <a:gd name="connsiteX2026" fmla="*/ 303168 w 489733"/>
                <a:gd name="connsiteY2026" fmla="*/ 531091 h 907472"/>
                <a:gd name="connsiteX2027" fmla="*/ 301090 w 489733"/>
                <a:gd name="connsiteY2027" fmla="*/ 531553 h 907472"/>
                <a:gd name="connsiteX2028" fmla="*/ 298781 w 489733"/>
                <a:gd name="connsiteY2028" fmla="*/ 532245 h 907472"/>
                <a:gd name="connsiteX2029" fmla="*/ 296703 w 489733"/>
                <a:gd name="connsiteY2029" fmla="*/ 532707 h 907472"/>
                <a:gd name="connsiteX2030" fmla="*/ 294625 w 489733"/>
                <a:gd name="connsiteY2030" fmla="*/ 533400 h 907472"/>
                <a:gd name="connsiteX2031" fmla="*/ 292316 w 489733"/>
                <a:gd name="connsiteY2031" fmla="*/ 533862 h 907472"/>
                <a:gd name="connsiteX2032" fmla="*/ 290931 w 489733"/>
                <a:gd name="connsiteY2032" fmla="*/ 534093 h 907472"/>
                <a:gd name="connsiteX2033" fmla="*/ 290931 w 489733"/>
                <a:gd name="connsiteY2033" fmla="*/ 534093 h 907472"/>
                <a:gd name="connsiteX2034" fmla="*/ 289314 w 489733"/>
                <a:gd name="connsiteY2034" fmla="*/ 534324 h 907472"/>
                <a:gd name="connsiteX2035" fmla="*/ 286082 w 489733"/>
                <a:gd name="connsiteY2035" fmla="*/ 535016 h 907472"/>
                <a:gd name="connsiteX2036" fmla="*/ 286082 w 489733"/>
                <a:gd name="connsiteY2036" fmla="*/ 535016 h 907472"/>
                <a:gd name="connsiteX2037" fmla="*/ 285620 w 489733"/>
                <a:gd name="connsiteY2037" fmla="*/ 535016 h 907472"/>
                <a:gd name="connsiteX2038" fmla="*/ 284466 w 489733"/>
                <a:gd name="connsiteY2038" fmla="*/ 535247 h 907472"/>
                <a:gd name="connsiteX2039" fmla="*/ 283542 w 489733"/>
                <a:gd name="connsiteY2039" fmla="*/ 535247 h 907472"/>
                <a:gd name="connsiteX2040" fmla="*/ 282387 w 489733"/>
                <a:gd name="connsiteY2040" fmla="*/ 535478 h 907472"/>
                <a:gd name="connsiteX2041" fmla="*/ 281464 w 489733"/>
                <a:gd name="connsiteY2041" fmla="*/ 535709 h 907472"/>
                <a:gd name="connsiteX2042" fmla="*/ 280540 w 489733"/>
                <a:gd name="connsiteY2042" fmla="*/ 535709 h 907472"/>
                <a:gd name="connsiteX2043" fmla="*/ 280540 w 489733"/>
                <a:gd name="connsiteY2043" fmla="*/ 535709 h 907472"/>
                <a:gd name="connsiteX2044" fmla="*/ 278231 w 489733"/>
                <a:gd name="connsiteY2044" fmla="*/ 535940 h 907472"/>
                <a:gd name="connsiteX2045" fmla="*/ 275691 w 489733"/>
                <a:gd name="connsiteY2045" fmla="*/ 536402 h 907472"/>
                <a:gd name="connsiteX2046" fmla="*/ 275691 w 489733"/>
                <a:gd name="connsiteY2046" fmla="*/ 536171 h 907472"/>
                <a:gd name="connsiteX2047" fmla="*/ 274537 w 489733"/>
                <a:gd name="connsiteY2047" fmla="*/ 536402 h 907472"/>
                <a:gd name="connsiteX2048" fmla="*/ 273382 w 489733"/>
                <a:gd name="connsiteY2048" fmla="*/ 536402 h 907472"/>
                <a:gd name="connsiteX2049" fmla="*/ 272228 w 489733"/>
                <a:gd name="connsiteY2049" fmla="*/ 536633 h 907472"/>
                <a:gd name="connsiteX2050" fmla="*/ 270843 w 489733"/>
                <a:gd name="connsiteY2050" fmla="*/ 536633 h 907472"/>
                <a:gd name="connsiteX2051" fmla="*/ 269688 w 489733"/>
                <a:gd name="connsiteY2051" fmla="*/ 536864 h 907472"/>
                <a:gd name="connsiteX2052" fmla="*/ 268534 w 489733"/>
                <a:gd name="connsiteY2052" fmla="*/ 536864 h 907472"/>
                <a:gd name="connsiteX2053" fmla="*/ 268534 w 489733"/>
                <a:gd name="connsiteY2053" fmla="*/ 536864 h 907472"/>
                <a:gd name="connsiteX2054" fmla="*/ 266225 w 489733"/>
                <a:gd name="connsiteY2054" fmla="*/ 537095 h 907472"/>
                <a:gd name="connsiteX2055" fmla="*/ 263685 w 489733"/>
                <a:gd name="connsiteY2055" fmla="*/ 537325 h 907472"/>
                <a:gd name="connsiteX2056" fmla="*/ 263685 w 489733"/>
                <a:gd name="connsiteY2056" fmla="*/ 537095 h 907472"/>
                <a:gd name="connsiteX2057" fmla="*/ 262761 w 489733"/>
                <a:gd name="connsiteY2057" fmla="*/ 537325 h 907472"/>
                <a:gd name="connsiteX2058" fmla="*/ 261838 w 489733"/>
                <a:gd name="connsiteY2058" fmla="*/ 537325 h 907472"/>
                <a:gd name="connsiteX2059" fmla="*/ 260683 w 489733"/>
                <a:gd name="connsiteY2059" fmla="*/ 537325 h 907472"/>
                <a:gd name="connsiteX2060" fmla="*/ 259760 w 489733"/>
                <a:gd name="connsiteY2060" fmla="*/ 537325 h 907472"/>
                <a:gd name="connsiteX2061" fmla="*/ 258605 w 489733"/>
                <a:gd name="connsiteY2061" fmla="*/ 537556 h 907472"/>
                <a:gd name="connsiteX2062" fmla="*/ 257681 w 489733"/>
                <a:gd name="connsiteY2062" fmla="*/ 537556 h 907472"/>
                <a:gd name="connsiteX2063" fmla="*/ 256527 w 489733"/>
                <a:gd name="connsiteY2063" fmla="*/ 537556 h 907472"/>
                <a:gd name="connsiteX2064" fmla="*/ 255603 w 489733"/>
                <a:gd name="connsiteY2064" fmla="*/ 537556 h 907472"/>
                <a:gd name="connsiteX2065" fmla="*/ 254680 w 489733"/>
                <a:gd name="connsiteY2065" fmla="*/ 537556 h 907472"/>
                <a:gd name="connsiteX2066" fmla="*/ 253525 w 489733"/>
                <a:gd name="connsiteY2066" fmla="*/ 537787 h 907472"/>
                <a:gd name="connsiteX2067" fmla="*/ 252602 w 489733"/>
                <a:gd name="connsiteY2067" fmla="*/ 537787 h 907472"/>
                <a:gd name="connsiteX2068" fmla="*/ 251447 w 489733"/>
                <a:gd name="connsiteY2068" fmla="*/ 537787 h 907472"/>
                <a:gd name="connsiteX2069" fmla="*/ 250524 w 489733"/>
                <a:gd name="connsiteY2069" fmla="*/ 537787 h 907472"/>
                <a:gd name="connsiteX2070" fmla="*/ 249600 w 489733"/>
                <a:gd name="connsiteY2070" fmla="*/ 537787 h 907472"/>
                <a:gd name="connsiteX2071" fmla="*/ 249600 w 489733"/>
                <a:gd name="connsiteY2071" fmla="*/ 563187 h 907472"/>
                <a:gd name="connsiteX2072" fmla="*/ 230897 w 489733"/>
                <a:gd name="connsiteY2072" fmla="*/ 268778 h 907472"/>
                <a:gd name="connsiteX2073" fmla="*/ 230897 w 489733"/>
                <a:gd name="connsiteY2073" fmla="*/ 307109 h 907472"/>
                <a:gd name="connsiteX2074" fmla="*/ 229743 w 489733"/>
                <a:gd name="connsiteY2074" fmla="*/ 304800 h 907472"/>
                <a:gd name="connsiteX2075" fmla="*/ 228127 w 489733"/>
                <a:gd name="connsiteY2075" fmla="*/ 302260 h 907472"/>
                <a:gd name="connsiteX2076" fmla="*/ 226972 w 489733"/>
                <a:gd name="connsiteY2076" fmla="*/ 299720 h 907472"/>
                <a:gd name="connsiteX2077" fmla="*/ 225587 w 489733"/>
                <a:gd name="connsiteY2077" fmla="*/ 297411 h 907472"/>
                <a:gd name="connsiteX2078" fmla="*/ 224663 w 489733"/>
                <a:gd name="connsiteY2078" fmla="*/ 294871 h 907472"/>
                <a:gd name="connsiteX2079" fmla="*/ 223509 w 489733"/>
                <a:gd name="connsiteY2079" fmla="*/ 292562 h 907472"/>
                <a:gd name="connsiteX2080" fmla="*/ 222585 w 489733"/>
                <a:gd name="connsiteY2080" fmla="*/ 290253 h 907472"/>
                <a:gd name="connsiteX2081" fmla="*/ 221661 w 489733"/>
                <a:gd name="connsiteY2081" fmla="*/ 287944 h 907472"/>
                <a:gd name="connsiteX2082" fmla="*/ 220969 w 489733"/>
                <a:gd name="connsiteY2082" fmla="*/ 285635 h 907472"/>
                <a:gd name="connsiteX2083" fmla="*/ 220276 w 489733"/>
                <a:gd name="connsiteY2083" fmla="*/ 283325 h 907472"/>
                <a:gd name="connsiteX2084" fmla="*/ 219583 w 489733"/>
                <a:gd name="connsiteY2084" fmla="*/ 281016 h 907472"/>
                <a:gd name="connsiteX2085" fmla="*/ 218891 w 489733"/>
                <a:gd name="connsiteY2085" fmla="*/ 278707 h 907472"/>
                <a:gd name="connsiteX2086" fmla="*/ 218198 w 489733"/>
                <a:gd name="connsiteY2086" fmla="*/ 276398 h 907472"/>
                <a:gd name="connsiteX2087" fmla="*/ 217967 w 489733"/>
                <a:gd name="connsiteY2087" fmla="*/ 275244 h 907472"/>
                <a:gd name="connsiteX2088" fmla="*/ 230897 w 489733"/>
                <a:gd name="connsiteY2088" fmla="*/ 268778 h 907472"/>
                <a:gd name="connsiteX2089" fmla="*/ 230897 w 489733"/>
                <a:gd name="connsiteY2089" fmla="*/ 542175 h 907472"/>
                <a:gd name="connsiteX2090" fmla="*/ 230897 w 489733"/>
                <a:gd name="connsiteY2090" fmla="*/ 553027 h 907472"/>
                <a:gd name="connsiteX2091" fmla="*/ 230205 w 489733"/>
                <a:gd name="connsiteY2091" fmla="*/ 552335 h 907472"/>
                <a:gd name="connsiteX2092" fmla="*/ 229281 w 489733"/>
                <a:gd name="connsiteY2092" fmla="*/ 551642 h 907472"/>
                <a:gd name="connsiteX2093" fmla="*/ 229050 w 489733"/>
                <a:gd name="connsiteY2093" fmla="*/ 551411 h 907472"/>
                <a:gd name="connsiteX2094" fmla="*/ 229050 w 489733"/>
                <a:gd name="connsiteY2094" fmla="*/ 549564 h 907472"/>
                <a:gd name="connsiteX2095" fmla="*/ 229050 w 489733"/>
                <a:gd name="connsiteY2095" fmla="*/ 548409 h 907472"/>
                <a:gd name="connsiteX2096" fmla="*/ 229281 w 489733"/>
                <a:gd name="connsiteY2096" fmla="*/ 547255 h 907472"/>
                <a:gd name="connsiteX2097" fmla="*/ 229281 w 489733"/>
                <a:gd name="connsiteY2097" fmla="*/ 546100 h 907472"/>
                <a:gd name="connsiteX2098" fmla="*/ 229512 w 489733"/>
                <a:gd name="connsiteY2098" fmla="*/ 545176 h 907472"/>
                <a:gd name="connsiteX2099" fmla="*/ 229743 w 489733"/>
                <a:gd name="connsiteY2099" fmla="*/ 544484 h 907472"/>
                <a:gd name="connsiteX2100" fmla="*/ 229974 w 489733"/>
                <a:gd name="connsiteY2100" fmla="*/ 543791 h 907472"/>
                <a:gd name="connsiteX2101" fmla="*/ 230436 w 489733"/>
                <a:gd name="connsiteY2101" fmla="*/ 543098 h 907472"/>
                <a:gd name="connsiteX2102" fmla="*/ 230666 w 489733"/>
                <a:gd name="connsiteY2102" fmla="*/ 542405 h 907472"/>
                <a:gd name="connsiteX2103" fmla="*/ 230897 w 489733"/>
                <a:gd name="connsiteY2103" fmla="*/ 542175 h 907472"/>
                <a:gd name="connsiteX2104" fmla="*/ 405687 w 489733"/>
                <a:gd name="connsiteY2104" fmla="*/ 363682 h 907472"/>
                <a:gd name="connsiteX2105" fmla="*/ 405918 w 489733"/>
                <a:gd name="connsiteY2105" fmla="*/ 363913 h 907472"/>
                <a:gd name="connsiteX2106" fmla="*/ 405918 w 489733"/>
                <a:gd name="connsiteY2106" fmla="*/ 363913 h 907472"/>
                <a:gd name="connsiteX2107" fmla="*/ 405918 w 489733"/>
                <a:gd name="connsiteY2107" fmla="*/ 364605 h 907472"/>
                <a:gd name="connsiteX2108" fmla="*/ 405918 w 489733"/>
                <a:gd name="connsiteY2108" fmla="*/ 365760 h 907472"/>
                <a:gd name="connsiteX2109" fmla="*/ 405687 w 489733"/>
                <a:gd name="connsiteY2109" fmla="*/ 367145 h 907472"/>
                <a:gd name="connsiteX2110" fmla="*/ 405687 w 489733"/>
                <a:gd name="connsiteY2110" fmla="*/ 367838 h 907472"/>
                <a:gd name="connsiteX2111" fmla="*/ 405225 w 489733"/>
                <a:gd name="connsiteY2111" fmla="*/ 366684 h 907472"/>
                <a:gd name="connsiteX2112" fmla="*/ 404301 w 489733"/>
                <a:gd name="connsiteY2112" fmla="*/ 364605 h 907472"/>
                <a:gd name="connsiteX2113" fmla="*/ 404301 w 489733"/>
                <a:gd name="connsiteY2113" fmla="*/ 363451 h 907472"/>
                <a:gd name="connsiteX2114" fmla="*/ 404763 w 489733"/>
                <a:gd name="connsiteY2114" fmla="*/ 362989 h 907472"/>
                <a:gd name="connsiteX2115" fmla="*/ 404994 w 489733"/>
                <a:gd name="connsiteY2115" fmla="*/ 362527 h 907472"/>
                <a:gd name="connsiteX2116" fmla="*/ 405225 w 489733"/>
                <a:gd name="connsiteY2116" fmla="*/ 362527 h 907472"/>
                <a:gd name="connsiteX2117" fmla="*/ 405687 w 489733"/>
                <a:gd name="connsiteY2117" fmla="*/ 363682 h 907472"/>
                <a:gd name="connsiteX2118" fmla="*/ 446325 w 489733"/>
                <a:gd name="connsiteY2118" fmla="*/ 453736 h 907472"/>
                <a:gd name="connsiteX2119" fmla="*/ 446786 w 489733"/>
                <a:gd name="connsiteY2119" fmla="*/ 453505 h 907472"/>
                <a:gd name="connsiteX2120" fmla="*/ 446786 w 489733"/>
                <a:gd name="connsiteY2120" fmla="*/ 453967 h 907472"/>
                <a:gd name="connsiteX2121" fmla="*/ 447017 w 489733"/>
                <a:gd name="connsiteY2121" fmla="*/ 455122 h 907472"/>
                <a:gd name="connsiteX2122" fmla="*/ 447248 w 489733"/>
                <a:gd name="connsiteY2122" fmla="*/ 456507 h 907472"/>
                <a:gd name="connsiteX2123" fmla="*/ 447479 w 489733"/>
                <a:gd name="connsiteY2123" fmla="*/ 457662 h 907472"/>
                <a:gd name="connsiteX2124" fmla="*/ 447710 w 489733"/>
                <a:gd name="connsiteY2124" fmla="*/ 458816 h 907472"/>
                <a:gd name="connsiteX2125" fmla="*/ 447941 w 489733"/>
                <a:gd name="connsiteY2125" fmla="*/ 460202 h 907472"/>
                <a:gd name="connsiteX2126" fmla="*/ 448172 w 489733"/>
                <a:gd name="connsiteY2126" fmla="*/ 461587 h 907472"/>
                <a:gd name="connsiteX2127" fmla="*/ 448403 w 489733"/>
                <a:gd name="connsiteY2127" fmla="*/ 462742 h 907472"/>
                <a:gd name="connsiteX2128" fmla="*/ 448403 w 489733"/>
                <a:gd name="connsiteY2128" fmla="*/ 464127 h 907472"/>
                <a:gd name="connsiteX2129" fmla="*/ 448634 w 489733"/>
                <a:gd name="connsiteY2129" fmla="*/ 465282 h 907472"/>
                <a:gd name="connsiteX2130" fmla="*/ 448864 w 489733"/>
                <a:gd name="connsiteY2130" fmla="*/ 466667 h 907472"/>
                <a:gd name="connsiteX2131" fmla="*/ 449095 w 489733"/>
                <a:gd name="connsiteY2131" fmla="*/ 468053 h 907472"/>
                <a:gd name="connsiteX2132" fmla="*/ 449095 w 489733"/>
                <a:gd name="connsiteY2132" fmla="*/ 469207 h 907472"/>
                <a:gd name="connsiteX2133" fmla="*/ 449326 w 489733"/>
                <a:gd name="connsiteY2133" fmla="*/ 470593 h 907472"/>
                <a:gd name="connsiteX2134" fmla="*/ 449326 w 489733"/>
                <a:gd name="connsiteY2134" fmla="*/ 471978 h 907472"/>
                <a:gd name="connsiteX2135" fmla="*/ 449557 w 489733"/>
                <a:gd name="connsiteY2135" fmla="*/ 473364 h 907472"/>
                <a:gd name="connsiteX2136" fmla="*/ 449557 w 489733"/>
                <a:gd name="connsiteY2136" fmla="*/ 474749 h 907472"/>
                <a:gd name="connsiteX2137" fmla="*/ 449788 w 489733"/>
                <a:gd name="connsiteY2137" fmla="*/ 476135 h 907472"/>
                <a:gd name="connsiteX2138" fmla="*/ 449788 w 489733"/>
                <a:gd name="connsiteY2138" fmla="*/ 477520 h 907472"/>
                <a:gd name="connsiteX2139" fmla="*/ 450019 w 489733"/>
                <a:gd name="connsiteY2139" fmla="*/ 478905 h 907472"/>
                <a:gd name="connsiteX2140" fmla="*/ 450019 w 489733"/>
                <a:gd name="connsiteY2140" fmla="*/ 480291 h 907472"/>
                <a:gd name="connsiteX2141" fmla="*/ 450019 w 489733"/>
                <a:gd name="connsiteY2141" fmla="*/ 481676 h 907472"/>
                <a:gd name="connsiteX2142" fmla="*/ 450250 w 489733"/>
                <a:gd name="connsiteY2142" fmla="*/ 483062 h 907472"/>
                <a:gd name="connsiteX2143" fmla="*/ 450250 w 489733"/>
                <a:gd name="connsiteY2143" fmla="*/ 484447 h 907472"/>
                <a:gd name="connsiteX2144" fmla="*/ 450250 w 489733"/>
                <a:gd name="connsiteY2144" fmla="*/ 485833 h 907472"/>
                <a:gd name="connsiteX2145" fmla="*/ 450250 w 489733"/>
                <a:gd name="connsiteY2145" fmla="*/ 486756 h 907472"/>
                <a:gd name="connsiteX2146" fmla="*/ 449326 w 489733"/>
                <a:gd name="connsiteY2146" fmla="*/ 486295 h 907472"/>
                <a:gd name="connsiteX2147" fmla="*/ 448172 w 489733"/>
                <a:gd name="connsiteY2147" fmla="*/ 485602 h 907472"/>
                <a:gd name="connsiteX2148" fmla="*/ 446786 w 489733"/>
                <a:gd name="connsiteY2148" fmla="*/ 485140 h 907472"/>
                <a:gd name="connsiteX2149" fmla="*/ 445401 w 489733"/>
                <a:gd name="connsiteY2149" fmla="*/ 484678 h 907472"/>
                <a:gd name="connsiteX2150" fmla="*/ 444246 w 489733"/>
                <a:gd name="connsiteY2150" fmla="*/ 484216 h 907472"/>
                <a:gd name="connsiteX2151" fmla="*/ 442861 w 489733"/>
                <a:gd name="connsiteY2151" fmla="*/ 483755 h 907472"/>
                <a:gd name="connsiteX2152" fmla="*/ 441476 w 489733"/>
                <a:gd name="connsiteY2152" fmla="*/ 483524 h 907472"/>
                <a:gd name="connsiteX2153" fmla="*/ 440090 w 489733"/>
                <a:gd name="connsiteY2153" fmla="*/ 483524 h 907472"/>
                <a:gd name="connsiteX2154" fmla="*/ 438705 w 489733"/>
                <a:gd name="connsiteY2154" fmla="*/ 483293 h 907472"/>
                <a:gd name="connsiteX2155" fmla="*/ 437550 w 489733"/>
                <a:gd name="connsiteY2155" fmla="*/ 483293 h 907472"/>
                <a:gd name="connsiteX2156" fmla="*/ 436165 w 489733"/>
                <a:gd name="connsiteY2156" fmla="*/ 483293 h 907472"/>
                <a:gd name="connsiteX2157" fmla="*/ 434780 w 489733"/>
                <a:gd name="connsiteY2157" fmla="*/ 483524 h 907472"/>
                <a:gd name="connsiteX2158" fmla="*/ 433394 w 489733"/>
                <a:gd name="connsiteY2158" fmla="*/ 483755 h 907472"/>
                <a:gd name="connsiteX2159" fmla="*/ 432933 w 489733"/>
                <a:gd name="connsiteY2159" fmla="*/ 483755 h 907472"/>
                <a:gd name="connsiteX2160" fmla="*/ 432240 w 489733"/>
                <a:gd name="connsiteY2160" fmla="*/ 483755 h 907472"/>
                <a:gd name="connsiteX2161" fmla="*/ 430854 w 489733"/>
                <a:gd name="connsiteY2161" fmla="*/ 483524 h 907472"/>
                <a:gd name="connsiteX2162" fmla="*/ 429469 w 489733"/>
                <a:gd name="connsiteY2162" fmla="*/ 483524 h 907472"/>
                <a:gd name="connsiteX2163" fmla="*/ 428084 w 489733"/>
                <a:gd name="connsiteY2163" fmla="*/ 483293 h 907472"/>
                <a:gd name="connsiteX2164" fmla="*/ 426929 w 489733"/>
                <a:gd name="connsiteY2164" fmla="*/ 483293 h 907472"/>
                <a:gd name="connsiteX2165" fmla="*/ 425544 w 489733"/>
                <a:gd name="connsiteY2165" fmla="*/ 483293 h 907472"/>
                <a:gd name="connsiteX2166" fmla="*/ 424158 w 489733"/>
                <a:gd name="connsiteY2166" fmla="*/ 483293 h 907472"/>
                <a:gd name="connsiteX2167" fmla="*/ 422773 w 489733"/>
                <a:gd name="connsiteY2167" fmla="*/ 483293 h 907472"/>
                <a:gd name="connsiteX2168" fmla="*/ 421619 w 489733"/>
                <a:gd name="connsiteY2168" fmla="*/ 483293 h 907472"/>
                <a:gd name="connsiteX2169" fmla="*/ 420233 w 489733"/>
                <a:gd name="connsiteY2169" fmla="*/ 483293 h 907472"/>
                <a:gd name="connsiteX2170" fmla="*/ 419079 w 489733"/>
                <a:gd name="connsiteY2170" fmla="*/ 483524 h 907472"/>
                <a:gd name="connsiteX2171" fmla="*/ 417693 w 489733"/>
                <a:gd name="connsiteY2171" fmla="*/ 483524 h 907472"/>
                <a:gd name="connsiteX2172" fmla="*/ 416539 w 489733"/>
                <a:gd name="connsiteY2172" fmla="*/ 483524 h 907472"/>
                <a:gd name="connsiteX2173" fmla="*/ 415153 w 489733"/>
                <a:gd name="connsiteY2173" fmla="*/ 483755 h 907472"/>
                <a:gd name="connsiteX2174" fmla="*/ 413999 w 489733"/>
                <a:gd name="connsiteY2174" fmla="*/ 483755 h 907472"/>
                <a:gd name="connsiteX2175" fmla="*/ 412614 w 489733"/>
                <a:gd name="connsiteY2175" fmla="*/ 483985 h 907472"/>
                <a:gd name="connsiteX2176" fmla="*/ 411459 w 489733"/>
                <a:gd name="connsiteY2176" fmla="*/ 484216 h 907472"/>
                <a:gd name="connsiteX2177" fmla="*/ 410074 w 489733"/>
                <a:gd name="connsiteY2177" fmla="*/ 484216 h 907472"/>
                <a:gd name="connsiteX2178" fmla="*/ 408919 w 489733"/>
                <a:gd name="connsiteY2178" fmla="*/ 484447 h 907472"/>
                <a:gd name="connsiteX2179" fmla="*/ 407534 w 489733"/>
                <a:gd name="connsiteY2179" fmla="*/ 484447 h 907472"/>
                <a:gd name="connsiteX2180" fmla="*/ 406379 w 489733"/>
                <a:gd name="connsiteY2180" fmla="*/ 484678 h 907472"/>
                <a:gd name="connsiteX2181" fmla="*/ 405225 w 489733"/>
                <a:gd name="connsiteY2181" fmla="*/ 484909 h 907472"/>
                <a:gd name="connsiteX2182" fmla="*/ 403839 w 489733"/>
                <a:gd name="connsiteY2182" fmla="*/ 484909 h 907472"/>
                <a:gd name="connsiteX2183" fmla="*/ 402685 w 489733"/>
                <a:gd name="connsiteY2183" fmla="*/ 485140 h 907472"/>
                <a:gd name="connsiteX2184" fmla="*/ 401530 w 489733"/>
                <a:gd name="connsiteY2184" fmla="*/ 485140 h 907472"/>
                <a:gd name="connsiteX2185" fmla="*/ 400145 w 489733"/>
                <a:gd name="connsiteY2185" fmla="*/ 485140 h 907472"/>
                <a:gd name="connsiteX2186" fmla="*/ 398991 w 489733"/>
                <a:gd name="connsiteY2186" fmla="*/ 485371 h 907472"/>
                <a:gd name="connsiteX2187" fmla="*/ 397836 w 489733"/>
                <a:gd name="connsiteY2187" fmla="*/ 485371 h 907472"/>
                <a:gd name="connsiteX2188" fmla="*/ 396682 w 489733"/>
                <a:gd name="connsiteY2188" fmla="*/ 485371 h 907472"/>
                <a:gd name="connsiteX2189" fmla="*/ 397374 w 489733"/>
                <a:gd name="connsiteY2189" fmla="*/ 484909 h 907472"/>
                <a:gd name="connsiteX2190" fmla="*/ 398991 w 489733"/>
                <a:gd name="connsiteY2190" fmla="*/ 483524 h 907472"/>
                <a:gd name="connsiteX2191" fmla="*/ 400376 w 489733"/>
                <a:gd name="connsiteY2191" fmla="*/ 482138 h 907472"/>
                <a:gd name="connsiteX2192" fmla="*/ 401992 w 489733"/>
                <a:gd name="connsiteY2192" fmla="*/ 480753 h 907472"/>
                <a:gd name="connsiteX2193" fmla="*/ 403609 w 489733"/>
                <a:gd name="connsiteY2193" fmla="*/ 479598 h 907472"/>
                <a:gd name="connsiteX2194" fmla="*/ 405225 w 489733"/>
                <a:gd name="connsiteY2194" fmla="*/ 478213 h 907472"/>
                <a:gd name="connsiteX2195" fmla="*/ 406841 w 489733"/>
                <a:gd name="connsiteY2195" fmla="*/ 476827 h 907472"/>
                <a:gd name="connsiteX2196" fmla="*/ 408688 w 489733"/>
                <a:gd name="connsiteY2196" fmla="*/ 475673 h 907472"/>
                <a:gd name="connsiteX2197" fmla="*/ 410305 w 489733"/>
                <a:gd name="connsiteY2197" fmla="*/ 474287 h 907472"/>
                <a:gd name="connsiteX2198" fmla="*/ 412152 w 489733"/>
                <a:gd name="connsiteY2198" fmla="*/ 473133 h 907472"/>
                <a:gd name="connsiteX2199" fmla="*/ 413768 w 489733"/>
                <a:gd name="connsiteY2199" fmla="*/ 471747 h 907472"/>
                <a:gd name="connsiteX2200" fmla="*/ 415615 w 489733"/>
                <a:gd name="connsiteY2200" fmla="*/ 470593 h 907472"/>
                <a:gd name="connsiteX2201" fmla="*/ 417462 w 489733"/>
                <a:gd name="connsiteY2201" fmla="*/ 469438 h 907472"/>
                <a:gd name="connsiteX2202" fmla="*/ 419310 w 489733"/>
                <a:gd name="connsiteY2202" fmla="*/ 468284 h 907472"/>
                <a:gd name="connsiteX2203" fmla="*/ 421157 w 489733"/>
                <a:gd name="connsiteY2203" fmla="*/ 466898 h 907472"/>
                <a:gd name="connsiteX2204" fmla="*/ 423004 w 489733"/>
                <a:gd name="connsiteY2204" fmla="*/ 465744 h 907472"/>
                <a:gd name="connsiteX2205" fmla="*/ 425082 w 489733"/>
                <a:gd name="connsiteY2205" fmla="*/ 464589 h 907472"/>
                <a:gd name="connsiteX2206" fmla="*/ 426929 w 489733"/>
                <a:gd name="connsiteY2206" fmla="*/ 463435 h 907472"/>
                <a:gd name="connsiteX2207" fmla="*/ 429007 w 489733"/>
                <a:gd name="connsiteY2207" fmla="*/ 462280 h 907472"/>
                <a:gd name="connsiteX2208" fmla="*/ 431085 w 489733"/>
                <a:gd name="connsiteY2208" fmla="*/ 461125 h 907472"/>
                <a:gd name="connsiteX2209" fmla="*/ 433163 w 489733"/>
                <a:gd name="connsiteY2209" fmla="*/ 460202 h 907472"/>
                <a:gd name="connsiteX2210" fmla="*/ 435241 w 489733"/>
                <a:gd name="connsiteY2210" fmla="*/ 459047 h 907472"/>
                <a:gd name="connsiteX2211" fmla="*/ 437320 w 489733"/>
                <a:gd name="connsiteY2211" fmla="*/ 457893 h 907472"/>
                <a:gd name="connsiteX2212" fmla="*/ 439629 w 489733"/>
                <a:gd name="connsiteY2212" fmla="*/ 456738 h 907472"/>
                <a:gd name="connsiteX2213" fmla="*/ 441707 w 489733"/>
                <a:gd name="connsiteY2213" fmla="*/ 455815 h 907472"/>
                <a:gd name="connsiteX2214" fmla="*/ 444016 w 489733"/>
                <a:gd name="connsiteY2214" fmla="*/ 454660 h 907472"/>
                <a:gd name="connsiteX2215" fmla="*/ 446325 w 489733"/>
                <a:gd name="connsiteY2215" fmla="*/ 453736 h 90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</a:cxnLst>
              <a:rect l="l" t="t" r="r" b="b"/>
              <a:pathLst>
                <a:path w="489733" h="907472">
                  <a:moveTo>
                    <a:pt x="225818" y="856904"/>
                  </a:moveTo>
                  <a:lnTo>
                    <a:pt x="225818" y="856211"/>
                  </a:lnTo>
                  <a:lnTo>
                    <a:pt x="225125" y="854825"/>
                  </a:lnTo>
                  <a:lnTo>
                    <a:pt x="225818" y="852978"/>
                  </a:lnTo>
                  <a:lnTo>
                    <a:pt x="225587" y="849053"/>
                  </a:lnTo>
                  <a:lnTo>
                    <a:pt x="225587" y="846513"/>
                  </a:lnTo>
                  <a:lnTo>
                    <a:pt x="225356" y="844204"/>
                  </a:lnTo>
                  <a:lnTo>
                    <a:pt x="225356" y="841895"/>
                  </a:lnTo>
                  <a:lnTo>
                    <a:pt x="225125" y="839816"/>
                  </a:lnTo>
                  <a:lnTo>
                    <a:pt x="224663" y="837507"/>
                  </a:lnTo>
                  <a:lnTo>
                    <a:pt x="224432" y="835429"/>
                  </a:lnTo>
                  <a:lnTo>
                    <a:pt x="223970" y="833351"/>
                  </a:lnTo>
                  <a:lnTo>
                    <a:pt x="223509" y="831273"/>
                  </a:lnTo>
                  <a:lnTo>
                    <a:pt x="223047" y="829425"/>
                  </a:lnTo>
                  <a:lnTo>
                    <a:pt x="222585" y="827347"/>
                  </a:lnTo>
                  <a:lnTo>
                    <a:pt x="221892" y="825500"/>
                  </a:lnTo>
                  <a:lnTo>
                    <a:pt x="221200" y="823653"/>
                  </a:lnTo>
                  <a:lnTo>
                    <a:pt x="220507" y="822036"/>
                  </a:lnTo>
                  <a:lnTo>
                    <a:pt x="219814" y="820420"/>
                  </a:lnTo>
                  <a:lnTo>
                    <a:pt x="218891" y="818804"/>
                  </a:lnTo>
                  <a:lnTo>
                    <a:pt x="218198" y="817187"/>
                  </a:lnTo>
                  <a:lnTo>
                    <a:pt x="217044" y="815802"/>
                  </a:lnTo>
                  <a:lnTo>
                    <a:pt x="216120" y="814185"/>
                  </a:lnTo>
                  <a:lnTo>
                    <a:pt x="214965" y="812800"/>
                  </a:lnTo>
                  <a:lnTo>
                    <a:pt x="213811" y="811645"/>
                  </a:lnTo>
                  <a:lnTo>
                    <a:pt x="212656" y="810491"/>
                  </a:lnTo>
                  <a:lnTo>
                    <a:pt x="211502" y="809336"/>
                  </a:lnTo>
                  <a:lnTo>
                    <a:pt x="210117" y="808182"/>
                  </a:lnTo>
                  <a:lnTo>
                    <a:pt x="208731" y="807027"/>
                  </a:lnTo>
                  <a:lnTo>
                    <a:pt x="207115" y="806104"/>
                  </a:lnTo>
                  <a:lnTo>
                    <a:pt x="205499" y="805180"/>
                  </a:lnTo>
                  <a:lnTo>
                    <a:pt x="203882" y="804487"/>
                  </a:lnTo>
                  <a:lnTo>
                    <a:pt x="202266" y="803564"/>
                  </a:lnTo>
                  <a:lnTo>
                    <a:pt x="200419" y="802871"/>
                  </a:lnTo>
                  <a:lnTo>
                    <a:pt x="198341" y="802409"/>
                  </a:lnTo>
                  <a:lnTo>
                    <a:pt x="193492" y="801024"/>
                  </a:lnTo>
                  <a:lnTo>
                    <a:pt x="190721" y="800331"/>
                  </a:lnTo>
                  <a:lnTo>
                    <a:pt x="193030" y="797329"/>
                  </a:lnTo>
                  <a:lnTo>
                    <a:pt x="195108" y="793635"/>
                  </a:lnTo>
                  <a:lnTo>
                    <a:pt x="196032" y="792018"/>
                  </a:lnTo>
                  <a:lnTo>
                    <a:pt x="196955" y="790171"/>
                  </a:lnTo>
                  <a:lnTo>
                    <a:pt x="197879" y="788324"/>
                  </a:lnTo>
                  <a:lnTo>
                    <a:pt x="198572" y="786707"/>
                  </a:lnTo>
                  <a:lnTo>
                    <a:pt x="199495" y="784860"/>
                  </a:lnTo>
                  <a:lnTo>
                    <a:pt x="200188" y="783244"/>
                  </a:lnTo>
                  <a:lnTo>
                    <a:pt x="201112" y="781396"/>
                  </a:lnTo>
                  <a:lnTo>
                    <a:pt x="201804" y="779780"/>
                  </a:lnTo>
                  <a:lnTo>
                    <a:pt x="202497" y="777933"/>
                  </a:lnTo>
                  <a:lnTo>
                    <a:pt x="203190" y="776085"/>
                  </a:lnTo>
                  <a:lnTo>
                    <a:pt x="203882" y="774469"/>
                  </a:lnTo>
                  <a:lnTo>
                    <a:pt x="204575" y="772622"/>
                  </a:lnTo>
                  <a:lnTo>
                    <a:pt x="205268" y="771005"/>
                  </a:lnTo>
                  <a:lnTo>
                    <a:pt x="205730" y="769158"/>
                  </a:lnTo>
                  <a:lnTo>
                    <a:pt x="206422" y="767311"/>
                  </a:lnTo>
                  <a:lnTo>
                    <a:pt x="206884" y="765695"/>
                  </a:lnTo>
                  <a:lnTo>
                    <a:pt x="207577" y="763847"/>
                  </a:lnTo>
                  <a:lnTo>
                    <a:pt x="208039" y="762231"/>
                  </a:lnTo>
                  <a:lnTo>
                    <a:pt x="208500" y="760384"/>
                  </a:lnTo>
                  <a:lnTo>
                    <a:pt x="208962" y="758536"/>
                  </a:lnTo>
                  <a:lnTo>
                    <a:pt x="209424" y="756920"/>
                  </a:lnTo>
                  <a:lnTo>
                    <a:pt x="209886" y="755073"/>
                  </a:lnTo>
                  <a:lnTo>
                    <a:pt x="210347" y="753456"/>
                  </a:lnTo>
                  <a:lnTo>
                    <a:pt x="210809" y="751609"/>
                  </a:lnTo>
                  <a:lnTo>
                    <a:pt x="211271" y="749762"/>
                  </a:lnTo>
                  <a:cubicBezTo>
                    <a:pt x="213349" y="740756"/>
                    <a:pt x="212887" y="734291"/>
                    <a:pt x="211271" y="731751"/>
                  </a:cubicBezTo>
                  <a:lnTo>
                    <a:pt x="210347" y="730596"/>
                  </a:lnTo>
                  <a:lnTo>
                    <a:pt x="209424" y="729673"/>
                  </a:lnTo>
                  <a:lnTo>
                    <a:pt x="208731" y="728980"/>
                  </a:lnTo>
                  <a:lnTo>
                    <a:pt x="207808" y="728749"/>
                  </a:lnTo>
                  <a:lnTo>
                    <a:pt x="206422" y="728518"/>
                  </a:lnTo>
                  <a:cubicBezTo>
                    <a:pt x="198341" y="731520"/>
                    <a:pt x="189798" y="734060"/>
                    <a:pt x="178253" y="734522"/>
                  </a:cubicBezTo>
                  <a:lnTo>
                    <a:pt x="172480" y="734522"/>
                  </a:lnTo>
                  <a:lnTo>
                    <a:pt x="166939" y="734060"/>
                  </a:lnTo>
                  <a:lnTo>
                    <a:pt x="161397" y="733136"/>
                  </a:lnTo>
                  <a:lnTo>
                    <a:pt x="155625" y="731751"/>
                  </a:lnTo>
                  <a:lnTo>
                    <a:pt x="150083" y="730365"/>
                  </a:lnTo>
                  <a:lnTo>
                    <a:pt x="144773" y="728287"/>
                  </a:lnTo>
                  <a:lnTo>
                    <a:pt x="139231" y="726209"/>
                  </a:lnTo>
                  <a:lnTo>
                    <a:pt x="134151" y="723438"/>
                  </a:lnTo>
                  <a:lnTo>
                    <a:pt x="128841" y="720667"/>
                  </a:lnTo>
                  <a:lnTo>
                    <a:pt x="123992" y="717435"/>
                  </a:lnTo>
                  <a:lnTo>
                    <a:pt x="119143" y="713971"/>
                  </a:lnTo>
                  <a:lnTo>
                    <a:pt x="114756" y="710045"/>
                  </a:lnTo>
                  <a:lnTo>
                    <a:pt x="110369" y="706120"/>
                  </a:lnTo>
                  <a:lnTo>
                    <a:pt x="106213" y="701733"/>
                  </a:lnTo>
                  <a:lnTo>
                    <a:pt x="102518" y="697115"/>
                  </a:lnTo>
                  <a:lnTo>
                    <a:pt x="99055" y="692265"/>
                  </a:lnTo>
                  <a:lnTo>
                    <a:pt x="96053" y="687185"/>
                  </a:lnTo>
                  <a:lnTo>
                    <a:pt x="93283" y="681875"/>
                  </a:lnTo>
                  <a:lnTo>
                    <a:pt x="90974" y="676564"/>
                  </a:lnTo>
                  <a:lnTo>
                    <a:pt x="88895" y="670791"/>
                  </a:lnTo>
                  <a:lnTo>
                    <a:pt x="87510" y="664787"/>
                  </a:lnTo>
                  <a:lnTo>
                    <a:pt x="86356" y="658553"/>
                  </a:lnTo>
                  <a:lnTo>
                    <a:pt x="85894" y="652318"/>
                  </a:lnTo>
                  <a:lnTo>
                    <a:pt x="85663" y="645853"/>
                  </a:lnTo>
                  <a:lnTo>
                    <a:pt x="86125" y="639156"/>
                  </a:lnTo>
                  <a:lnTo>
                    <a:pt x="87279" y="632460"/>
                  </a:lnTo>
                  <a:lnTo>
                    <a:pt x="88895" y="625071"/>
                  </a:lnTo>
                  <a:lnTo>
                    <a:pt x="89357" y="624609"/>
                  </a:lnTo>
                  <a:lnTo>
                    <a:pt x="85663" y="623455"/>
                  </a:lnTo>
                  <a:lnTo>
                    <a:pt x="81045" y="622069"/>
                  </a:lnTo>
                  <a:lnTo>
                    <a:pt x="76427" y="620453"/>
                  </a:lnTo>
                  <a:lnTo>
                    <a:pt x="72271" y="618605"/>
                  </a:lnTo>
                  <a:lnTo>
                    <a:pt x="68577" y="616758"/>
                  </a:lnTo>
                  <a:lnTo>
                    <a:pt x="64882" y="614680"/>
                  </a:lnTo>
                  <a:lnTo>
                    <a:pt x="61419" y="612602"/>
                  </a:lnTo>
                  <a:lnTo>
                    <a:pt x="58186" y="610293"/>
                  </a:lnTo>
                  <a:lnTo>
                    <a:pt x="55184" y="607753"/>
                  </a:lnTo>
                  <a:lnTo>
                    <a:pt x="52645" y="605213"/>
                  </a:lnTo>
                  <a:lnTo>
                    <a:pt x="50105" y="602442"/>
                  </a:lnTo>
                  <a:lnTo>
                    <a:pt x="47796" y="599671"/>
                  </a:lnTo>
                  <a:lnTo>
                    <a:pt x="45718" y="596669"/>
                  </a:lnTo>
                  <a:lnTo>
                    <a:pt x="43870" y="593667"/>
                  </a:lnTo>
                  <a:lnTo>
                    <a:pt x="42254" y="590435"/>
                  </a:lnTo>
                  <a:lnTo>
                    <a:pt x="40869" y="587202"/>
                  </a:lnTo>
                  <a:lnTo>
                    <a:pt x="39714" y="583969"/>
                  </a:lnTo>
                  <a:lnTo>
                    <a:pt x="38560" y="580505"/>
                  </a:lnTo>
                  <a:lnTo>
                    <a:pt x="37867" y="577042"/>
                  </a:lnTo>
                  <a:lnTo>
                    <a:pt x="37174" y="573347"/>
                  </a:lnTo>
                  <a:lnTo>
                    <a:pt x="36713" y="569653"/>
                  </a:lnTo>
                  <a:lnTo>
                    <a:pt x="36251" y="565958"/>
                  </a:lnTo>
                  <a:lnTo>
                    <a:pt x="36251" y="562264"/>
                  </a:lnTo>
                  <a:lnTo>
                    <a:pt x="36251" y="558338"/>
                  </a:lnTo>
                  <a:lnTo>
                    <a:pt x="36251" y="554413"/>
                  </a:lnTo>
                  <a:lnTo>
                    <a:pt x="36482" y="550256"/>
                  </a:lnTo>
                  <a:lnTo>
                    <a:pt x="36944" y="546100"/>
                  </a:lnTo>
                  <a:lnTo>
                    <a:pt x="37636" y="542175"/>
                  </a:lnTo>
                  <a:lnTo>
                    <a:pt x="38329" y="537787"/>
                  </a:lnTo>
                  <a:lnTo>
                    <a:pt x="39022" y="533631"/>
                  </a:lnTo>
                  <a:lnTo>
                    <a:pt x="39714" y="530167"/>
                  </a:lnTo>
                  <a:lnTo>
                    <a:pt x="39483" y="530167"/>
                  </a:lnTo>
                  <a:lnTo>
                    <a:pt x="38098" y="531784"/>
                  </a:lnTo>
                  <a:lnTo>
                    <a:pt x="36482" y="533631"/>
                  </a:lnTo>
                  <a:lnTo>
                    <a:pt x="34865" y="535016"/>
                  </a:lnTo>
                  <a:lnTo>
                    <a:pt x="33249" y="536402"/>
                  </a:lnTo>
                  <a:lnTo>
                    <a:pt x="31633" y="537556"/>
                  </a:lnTo>
                  <a:lnTo>
                    <a:pt x="29786" y="538480"/>
                  </a:lnTo>
                  <a:lnTo>
                    <a:pt x="27939" y="539173"/>
                  </a:lnTo>
                  <a:lnTo>
                    <a:pt x="27015" y="539404"/>
                  </a:lnTo>
                  <a:lnTo>
                    <a:pt x="27015" y="539635"/>
                  </a:lnTo>
                  <a:lnTo>
                    <a:pt x="25399" y="541944"/>
                  </a:lnTo>
                  <a:lnTo>
                    <a:pt x="23782" y="543329"/>
                  </a:lnTo>
                  <a:lnTo>
                    <a:pt x="22166" y="544253"/>
                  </a:lnTo>
                  <a:lnTo>
                    <a:pt x="20319" y="545176"/>
                  </a:lnTo>
                  <a:lnTo>
                    <a:pt x="18703" y="545869"/>
                  </a:lnTo>
                  <a:lnTo>
                    <a:pt x="16625" y="546331"/>
                  </a:lnTo>
                  <a:lnTo>
                    <a:pt x="14777" y="547024"/>
                  </a:lnTo>
                  <a:lnTo>
                    <a:pt x="8774" y="548409"/>
                  </a:lnTo>
                  <a:lnTo>
                    <a:pt x="7158" y="537325"/>
                  </a:lnTo>
                  <a:lnTo>
                    <a:pt x="6465" y="530398"/>
                  </a:lnTo>
                  <a:lnTo>
                    <a:pt x="5542" y="523933"/>
                  </a:lnTo>
                  <a:lnTo>
                    <a:pt x="4849" y="517236"/>
                  </a:lnTo>
                  <a:lnTo>
                    <a:pt x="4387" y="511002"/>
                  </a:lnTo>
                  <a:lnTo>
                    <a:pt x="3925" y="504767"/>
                  </a:lnTo>
                  <a:lnTo>
                    <a:pt x="3694" y="498533"/>
                  </a:lnTo>
                  <a:lnTo>
                    <a:pt x="3463" y="492760"/>
                  </a:lnTo>
                  <a:lnTo>
                    <a:pt x="3463" y="486987"/>
                  </a:lnTo>
                  <a:lnTo>
                    <a:pt x="3463" y="481445"/>
                  </a:lnTo>
                  <a:lnTo>
                    <a:pt x="3694" y="475904"/>
                  </a:lnTo>
                  <a:lnTo>
                    <a:pt x="4156" y="470593"/>
                  </a:lnTo>
                  <a:lnTo>
                    <a:pt x="4618" y="465513"/>
                  </a:lnTo>
                  <a:lnTo>
                    <a:pt x="5080" y="460664"/>
                  </a:lnTo>
                  <a:lnTo>
                    <a:pt x="5772" y="455815"/>
                  </a:lnTo>
                  <a:lnTo>
                    <a:pt x="6696" y="451196"/>
                  </a:lnTo>
                  <a:lnTo>
                    <a:pt x="7620" y="446809"/>
                  </a:lnTo>
                  <a:lnTo>
                    <a:pt x="8543" y="442422"/>
                  </a:lnTo>
                  <a:lnTo>
                    <a:pt x="9929" y="438265"/>
                  </a:lnTo>
                  <a:lnTo>
                    <a:pt x="11314" y="434340"/>
                  </a:lnTo>
                  <a:lnTo>
                    <a:pt x="12699" y="430415"/>
                  </a:lnTo>
                  <a:lnTo>
                    <a:pt x="14316" y="426720"/>
                  </a:lnTo>
                  <a:lnTo>
                    <a:pt x="16163" y="423256"/>
                  </a:lnTo>
                  <a:lnTo>
                    <a:pt x="18010" y="420024"/>
                  </a:lnTo>
                  <a:lnTo>
                    <a:pt x="20088" y="416791"/>
                  </a:lnTo>
                  <a:lnTo>
                    <a:pt x="22397" y="414020"/>
                  </a:lnTo>
                  <a:lnTo>
                    <a:pt x="24706" y="411249"/>
                  </a:lnTo>
                  <a:lnTo>
                    <a:pt x="27246" y="408478"/>
                  </a:lnTo>
                  <a:lnTo>
                    <a:pt x="30017" y="406169"/>
                  </a:lnTo>
                  <a:lnTo>
                    <a:pt x="32787" y="403860"/>
                  </a:lnTo>
                  <a:lnTo>
                    <a:pt x="35789" y="402013"/>
                  </a:lnTo>
                  <a:lnTo>
                    <a:pt x="39022" y="400165"/>
                  </a:lnTo>
                  <a:lnTo>
                    <a:pt x="40638" y="399242"/>
                  </a:lnTo>
                  <a:lnTo>
                    <a:pt x="42485" y="398549"/>
                  </a:lnTo>
                  <a:lnTo>
                    <a:pt x="44101" y="398087"/>
                  </a:lnTo>
                  <a:lnTo>
                    <a:pt x="45949" y="397625"/>
                  </a:lnTo>
                  <a:lnTo>
                    <a:pt x="47565" y="397164"/>
                  </a:lnTo>
                  <a:lnTo>
                    <a:pt x="49181" y="396702"/>
                  </a:lnTo>
                  <a:lnTo>
                    <a:pt x="51028" y="396471"/>
                  </a:lnTo>
                  <a:lnTo>
                    <a:pt x="52645" y="396240"/>
                  </a:lnTo>
                  <a:lnTo>
                    <a:pt x="54492" y="396009"/>
                  </a:lnTo>
                  <a:lnTo>
                    <a:pt x="56339" y="395778"/>
                  </a:lnTo>
                  <a:lnTo>
                    <a:pt x="57955" y="395778"/>
                  </a:lnTo>
                  <a:lnTo>
                    <a:pt x="59802" y="396009"/>
                  </a:lnTo>
                  <a:lnTo>
                    <a:pt x="61650" y="396009"/>
                  </a:lnTo>
                  <a:lnTo>
                    <a:pt x="63266" y="396240"/>
                  </a:lnTo>
                  <a:lnTo>
                    <a:pt x="65113" y="396702"/>
                  </a:lnTo>
                  <a:lnTo>
                    <a:pt x="66960" y="396933"/>
                  </a:lnTo>
                  <a:lnTo>
                    <a:pt x="68577" y="397395"/>
                  </a:lnTo>
                  <a:lnTo>
                    <a:pt x="70424" y="398087"/>
                  </a:lnTo>
                  <a:lnTo>
                    <a:pt x="72271" y="398549"/>
                  </a:lnTo>
                  <a:lnTo>
                    <a:pt x="73887" y="399242"/>
                  </a:lnTo>
                  <a:lnTo>
                    <a:pt x="75734" y="400165"/>
                  </a:lnTo>
                  <a:lnTo>
                    <a:pt x="77582" y="401089"/>
                  </a:lnTo>
                  <a:lnTo>
                    <a:pt x="79198" y="402013"/>
                  </a:lnTo>
                  <a:lnTo>
                    <a:pt x="81045" y="402936"/>
                  </a:lnTo>
                  <a:lnTo>
                    <a:pt x="82892" y="404091"/>
                  </a:lnTo>
                  <a:lnTo>
                    <a:pt x="84508" y="405245"/>
                  </a:lnTo>
                  <a:lnTo>
                    <a:pt x="86356" y="406631"/>
                  </a:lnTo>
                  <a:lnTo>
                    <a:pt x="88203" y="408016"/>
                  </a:lnTo>
                  <a:lnTo>
                    <a:pt x="89819" y="409402"/>
                  </a:lnTo>
                  <a:lnTo>
                    <a:pt x="91666" y="411018"/>
                  </a:lnTo>
                  <a:lnTo>
                    <a:pt x="92128" y="411480"/>
                  </a:lnTo>
                  <a:lnTo>
                    <a:pt x="92359" y="410095"/>
                  </a:lnTo>
                  <a:lnTo>
                    <a:pt x="93744" y="404784"/>
                  </a:lnTo>
                  <a:lnTo>
                    <a:pt x="95130" y="399473"/>
                  </a:lnTo>
                  <a:lnTo>
                    <a:pt x="96515" y="394393"/>
                  </a:lnTo>
                  <a:lnTo>
                    <a:pt x="97670" y="389313"/>
                  </a:lnTo>
                  <a:lnTo>
                    <a:pt x="99055" y="384233"/>
                  </a:lnTo>
                  <a:lnTo>
                    <a:pt x="100440" y="379153"/>
                  </a:lnTo>
                  <a:lnTo>
                    <a:pt x="101826" y="374073"/>
                  </a:lnTo>
                  <a:lnTo>
                    <a:pt x="103442" y="368993"/>
                  </a:lnTo>
                  <a:lnTo>
                    <a:pt x="104827" y="364144"/>
                  </a:lnTo>
                  <a:lnTo>
                    <a:pt x="106213" y="359295"/>
                  </a:lnTo>
                  <a:lnTo>
                    <a:pt x="107598" y="354215"/>
                  </a:lnTo>
                  <a:lnTo>
                    <a:pt x="109214" y="349365"/>
                  </a:lnTo>
                  <a:lnTo>
                    <a:pt x="110600" y="344516"/>
                  </a:lnTo>
                  <a:lnTo>
                    <a:pt x="112216" y="339667"/>
                  </a:lnTo>
                  <a:lnTo>
                    <a:pt x="113601" y="334818"/>
                  </a:lnTo>
                  <a:lnTo>
                    <a:pt x="115218" y="330200"/>
                  </a:lnTo>
                  <a:lnTo>
                    <a:pt x="116603" y="325351"/>
                  </a:lnTo>
                  <a:lnTo>
                    <a:pt x="118219" y="320733"/>
                  </a:lnTo>
                  <a:lnTo>
                    <a:pt x="119836" y="315884"/>
                  </a:lnTo>
                  <a:lnTo>
                    <a:pt x="121452" y="311265"/>
                  </a:lnTo>
                  <a:lnTo>
                    <a:pt x="123068" y="306647"/>
                  </a:lnTo>
                  <a:lnTo>
                    <a:pt x="124685" y="302029"/>
                  </a:lnTo>
                  <a:lnTo>
                    <a:pt x="126070" y="297411"/>
                  </a:lnTo>
                  <a:lnTo>
                    <a:pt x="127686" y="292793"/>
                  </a:lnTo>
                  <a:lnTo>
                    <a:pt x="129303" y="288175"/>
                  </a:lnTo>
                  <a:lnTo>
                    <a:pt x="131150" y="283556"/>
                  </a:lnTo>
                  <a:lnTo>
                    <a:pt x="132766" y="278938"/>
                  </a:lnTo>
                  <a:lnTo>
                    <a:pt x="134382" y="274551"/>
                  </a:lnTo>
                  <a:lnTo>
                    <a:pt x="135999" y="269933"/>
                  </a:lnTo>
                  <a:lnTo>
                    <a:pt x="137615" y="265545"/>
                  </a:lnTo>
                  <a:lnTo>
                    <a:pt x="139462" y="260696"/>
                  </a:lnTo>
                  <a:lnTo>
                    <a:pt x="138538" y="260004"/>
                  </a:lnTo>
                  <a:lnTo>
                    <a:pt x="136229" y="257925"/>
                  </a:lnTo>
                  <a:lnTo>
                    <a:pt x="134151" y="255847"/>
                  </a:lnTo>
                  <a:lnTo>
                    <a:pt x="132535" y="253769"/>
                  </a:lnTo>
                  <a:lnTo>
                    <a:pt x="130919" y="251691"/>
                  </a:lnTo>
                  <a:lnTo>
                    <a:pt x="129764" y="249382"/>
                  </a:lnTo>
                  <a:lnTo>
                    <a:pt x="128610" y="247304"/>
                  </a:lnTo>
                  <a:lnTo>
                    <a:pt x="127917" y="245225"/>
                  </a:lnTo>
                  <a:lnTo>
                    <a:pt x="127224" y="243147"/>
                  </a:lnTo>
                  <a:lnTo>
                    <a:pt x="126763" y="241069"/>
                  </a:lnTo>
                  <a:lnTo>
                    <a:pt x="126301" y="238991"/>
                  </a:lnTo>
                  <a:lnTo>
                    <a:pt x="126070" y="237144"/>
                  </a:lnTo>
                  <a:lnTo>
                    <a:pt x="125839" y="235296"/>
                  </a:lnTo>
                  <a:lnTo>
                    <a:pt x="125608" y="233449"/>
                  </a:lnTo>
                  <a:lnTo>
                    <a:pt x="125608" y="232987"/>
                  </a:lnTo>
                  <a:lnTo>
                    <a:pt x="125377" y="232987"/>
                  </a:lnTo>
                  <a:lnTo>
                    <a:pt x="123992" y="232987"/>
                  </a:lnTo>
                  <a:lnTo>
                    <a:pt x="122837" y="232756"/>
                  </a:lnTo>
                  <a:lnTo>
                    <a:pt x="121452" y="232525"/>
                  </a:lnTo>
                  <a:lnTo>
                    <a:pt x="120298" y="232064"/>
                  </a:lnTo>
                  <a:lnTo>
                    <a:pt x="119143" y="231602"/>
                  </a:lnTo>
                  <a:lnTo>
                    <a:pt x="118219" y="230909"/>
                  </a:lnTo>
                  <a:lnTo>
                    <a:pt x="117758" y="231371"/>
                  </a:lnTo>
                  <a:lnTo>
                    <a:pt x="115680" y="233680"/>
                  </a:lnTo>
                  <a:lnTo>
                    <a:pt x="114063" y="235527"/>
                  </a:lnTo>
                  <a:lnTo>
                    <a:pt x="112678" y="237605"/>
                  </a:lnTo>
                  <a:lnTo>
                    <a:pt x="111293" y="239453"/>
                  </a:lnTo>
                  <a:lnTo>
                    <a:pt x="109907" y="241531"/>
                  </a:lnTo>
                  <a:lnTo>
                    <a:pt x="108753" y="243609"/>
                  </a:lnTo>
                  <a:lnTo>
                    <a:pt x="107367" y="245687"/>
                  </a:lnTo>
                  <a:lnTo>
                    <a:pt x="106213" y="247996"/>
                  </a:lnTo>
                  <a:lnTo>
                    <a:pt x="105289" y="250305"/>
                  </a:lnTo>
                  <a:lnTo>
                    <a:pt x="104135" y="252615"/>
                  </a:lnTo>
                  <a:lnTo>
                    <a:pt x="103211" y="255155"/>
                  </a:lnTo>
                  <a:lnTo>
                    <a:pt x="102288" y="257925"/>
                  </a:lnTo>
                  <a:lnTo>
                    <a:pt x="101595" y="260696"/>
                  </a:lnTo>
                  <a:lnTo>
                    <a:pt x="100902" y="263467"/>
                  </a:lnTo>
                  <a:lnTo>
                    <a:pt x="100209" y="266469"/>
                  </a:lnTo>
                  <a:lnTo>
                    <a:pt x="99748" y="269702"/>
                  </a:lnTo>
                  <a:lnTo>
                    <a:pt x="99055" y="272011"/>
                  </a:lnTo>
                  <a:lnTo>
                    <a:pt x="98131" y="274089"/>
                  </a:lnTo>
                  <a:lnTo>
                    <a:pt x="97439" y="276167"/>
                  </a:lnTo>
                  <a:lnTo>
                    <a:pt x="96515" y="278015"/>
                  </a:lnTo>
                  <a:lnTo>
                    <a:pt x="95361" y="280093"/>
                  </a:lnTo>
                  <a:lnTo>
                    <a:pt x="94437" y="282171"/>
                  </a:lnTo>
                  <a:lnTo>
                    <a:pt x="93283" y="284249"/>
                  </a:lnTo>
                  <a:lnTo>
                    <a:pt x="91897" y="286096"/>
                  </a:lnTo>
                  <a:lnTo>
                    <a:pt x="90743" y="288175"/>
                  </a:lnTo>
                  <a:lnTo>
                    <a:pt x="89357" y="290022"/>
                  </a:lnTo>
                  <a:lnTo>
                    <a:pt x="87972" y="292100"/>
                  </a:lnTo>
                  <a:lnTo>
                    <a:pt x="86356" y="294178"/>
                  </a:lnTo>
                  <a:lnTo>
                    <a:pt x="84739" y="296025"/>
                  </a:lnTo>
                  <a:lnTo>
                    <a:pt x="83123" y="298104"/>
                  </a:lnTo>
                  <a:lnTo>
                    <a:pt x="81507" y="299951"/>
                  </a:lnTo>
                  <a:lnTo>
                    <a:pt x="69962" y="312882"/>
                  </a:lnTo>
                  <a:lnTo>
                    <a:pt x="73656" y="297180"/>
                  </a:lnTo>
                  <a:lnTo>
                    <a:pt x="73887" y="295795"/>
                  </a:lnTo>
                  <a:lnTo>
                    <a:pt x="74349" y="294409"/>
                  </a:lnTo>
                  <a:lnTo>
                    <a:pt x="74580" y="293024"/>
                  </a:lnTo>
                  <a:lnTo>
                    <a:pt x="74811" y="291638"/>
                  </a:lnTo>
                  <a:lnTo>
                    <a:pt x="75273" y="290484"/>
                  </a:lnTo>
                  <a:lnTo>
                    <a:pt x="75503" y="289098"/>
                  </a:lnTo>
                  <a:lnTo>
                    <a:pt x="75734" y="287713"/>
                  </a:lnTo>
                  <a:lnTo>
                    <a:pt x="75965" y="286327"/>
                  </a:lnTo>
                  <a:lnTo>
                    <a:pt x="76427" y="284942"/>
                  </a:lnTo>
                  <a:lnTo>
                    <a:pt x="76658" y="283556"/>
                  </a:lnTo>
                  <a:lnTo>
                    <a:pt x="76889" y="282171"/>
                  </a:lnTo>
                  <a:lnTo>
                    <a:pt x="77120" y="280785"/>
                  </a:lnTo>
                  <a:lnTo>
                    <a:pt x="77351" y="279400"/>
                  </a:lnTo>
                  <a:lnTo>
                    <a:pt x="77582" y="278015"/>
                  </a:lnTo>
                  <a:lnTo>
                    <a:pt x="77812" y="276629"/>
                  </a:lnTo>
                  <a:lnTo>
                    <a:pt x="78043" y="275244"/>
                  </a:lnTo>
                  <a:lnTo>
                    <a:pt x="78274" y="273858"/>
                  </a:lnTo>
                  <a:lnTo>
                    <a:pt x="78505" y="272704"/>
                  </a:lnTo>
                  <a:lnTo>
                    <a:pt x="78736" y="271318"/>
                  </a:lnTo>
                  <a:lnTo>
                    <a:pt x="78736" y="269933"/>
                  </a:lnTo>
                  <a:lnTo>
                    <a:pt x="78967" y="268547"/>
                  </a:lnTo>
                  <a:lnTo>
                    <a:pt x="79198" y="267162"/>
                  </a:lnTo>
                  <a:lnTo>
                    <a:pt x="79429" y="265776"/>
                  </a:lnTo>
                  <a:lnTo>
                    <a:pt x="79429" y="264391"/>
                  </a:lnTo>
                  <a:lnTo>
                    <a:pt x="79660" y="263005"/>
                  </a:lnTo>
                  <a:lnTo>
                    <a:pt x="79890" y="261620"/>
                  </a:lnTo>
                  <a:lnTo>
                    <a:pt x="79890" y="260235"/>
                  </a:lnTo>
                  <a:lnTo>
                    <a:pt x="80121" y="258849"/>
                  </a:lnTo>
                  <a:lnTo>
                    <a:pt x="80121" y="257695"/>
                  </a:lnTo>
                  <a:lnTo>
                    <a:pt x="80352" y="256309"/>
                  </a:lnTo>
                  <a:lnTo>
                    <a:pt x="80352" y="254693"/>
                  </a:lnTo>
                  <a:lnTo>
                    <a:pt x="80583" y="253307"/>
                  </a:lnTo>
                  <a:lnTo>
                    <a:pt x="80814" y="252384"/>
                  </a:lnTo>
                  <a:lnTo>
                    <a:pt x="81045" y="251229"/>
                  </a:lnTo>
                  <a:lnTo>
                    <a:pt x="81276" y="250075"/>
                  </a:lnTo>
                  <a:lnTo>
                    <a:pt x="81507" y="249151"/>
                  </a:lnTo>
                  <a:lnTo>
                    <a:pt x="80814" y="249844"/>
                  </a:lnTo>
                  <a:lnTo>
                    <a:pt x="79429" y="251229"/>
                  </a:lnTo>
                  <a:lnTo>
                    <a:pt x="77812" y="252615"/>
                  </a:lnTo>
                  <a:lnTo>
                    <a:pt x="76427" y="254000"/>
                  </a:lnTo>
                  <a:lnTo>
                    <a:pt x="75042" y="255616"/>
                  </a:lnTo>
                  <a:lnTo>
                    <a:pt x="73656" y="257002"/>
                  </a:lnTo>
                  <a:lnTo>
                    <a:pt x="72271" y="258618"/>
                  </a:lnTo>
                  <a:lnTo>
                    <a:pt x="71116" y="260235"/>
                  </a:lnTo>
                  <a:lnTo>
                    <a:pt x="69962" y="261851"/>
                  </a:lnTo>
                  <a:lnTo>
                    <a:pt x="68807" y="263467"/>
                  </a:lnTo>
                  <a:lnTo>
                    <a:pt x="67653" y="265084"/>
                  </a:lnTo>
                  <a:lnTo>
                    <a:pt x="66498" y="266931"/>
                  </a:lnTo>
                  <a:lnTo>
                    <a:pt x="65806" y="268316"/>
                  </a:lnTo>
                  <a:lnTo>
                    <a:pt x="65344" y="269702"/>
                  </a:lnTo>
                  <a:lnTo>
                    <a:pt x="64651" y="271549"/>
                  </a:lnTo>
                  <a:lnTo>
                    <a:pt x="63959" y="273396"/>
                  </a:lnTo>
                  <a:lnTo>
                    <a:pt x="63035" y="275013"/>
                  </a:lnTo>
                  <a:lnTo>
                    <a:pt x="62111" y="277091"/>
                  </a:lnTo>
                  <a:lnTo>
                    <a:pt x="60957" y="278938"/>
                  </a:lnTo>
                  <a:lnTo>
                    <a:pt x="59802" y="280785"/>
                  </a:lnTo>
                  <a:lnTo>
                    <a:pt x="58648" y="282633"/>
                  </a:lnTo>
                  <a:lnTo>
                    <a:pt x="57493" y="284711"/>
                  </a:lnTo>
                  <a:lnTo>
                    <a:pt x="56108" y="286558"/>
                  </a:lnTo>
                  <a:lnTo>
                    <a:pt x="54723" y="288636"/>
                  </a:lnTo>
                  <a:lnTo>
                    <a:pt x="53106" y="290484"/>
                  </a:lnTo>
                  <a:lnTo>
                    <a:pt x="51721" y="292562"/>
                  </a:lnTo>
                  <a:lnTo>
                    <a:pt x="50105" y="294409"/>
                  </a:lnTo>
                  <a:lnTo>
                    <a:pt x="48488" y="296487"/>
                  </a:lnTo>
                  <a:lnTo>
                    <a:pt x="46641" y="298565"/>
                  </a:lnTo>
                  <a:lnTo>
                    <a:pt x="45025" y="300413"/>
                  </a:lnTo>
                  <a:lnTo>
                    <a:pt x="43178" y="302491"/>
                  </a:lnTo>
                  <a:lnTo>
                    <a:pt x="41562" y="304569"/>
                  </a:lnTo>
                  <a:lnTo>
                    <a:pt x="39714" y="306416"/>
                  </a:lnTo>
                  <a:lnTo>
                    <a:pt x="37867" y="308264"/>
                  </a:lnTo>
                  <a:lnTo>
                    <a:pt x="36020" y="310342"/>
                  </a:lnTo>
                  <a:lnTo>
                    <a:pt x="34173" y="312189"/>
                  </a:lnTo>
                  <a:lnTo>
                    <a:pt x="32326" y="314036"/>
                  </a:lnTo>
                  <a:lnTo>
                    <a:pt x="30478" y="315884"/>
                  </a:lnTo>
                  <a:lnTo>
                    <a:pt x="28631" y="317731"/>
                  </a:lnTo>
                  <a:lnTo>
                    <a:pt x="26784" y="319578"/>
                  </a:lnTo>
                  <a:lnTo>
                    <a:pt x="24706" y="321425"/>
                  </a:lnTo>
                  <a:lnTo>
                    <a:pt x="23090" y="323042"/>
                  </a:lnTo>
                  <a:lnTo>
                    <a:pt x="21243" y="324658"/>
                  </a:lnTo>
                  <a:lnTo>
                    <a:pt x="19395" y="326505"/>
                  </a:lnTo>
                  <a:lnTo>
                    <a:pt x="5542" y="338975"/>
                  </a:lnTo>
                  <a:lnTo>
                    <a:pt x="12468" y="321887"/>
                  </a:lnTo>
                  <a:lnTo>
                    <a:pt x="13392" y="319809"/>
                  </a:lnTo>
                  <a:lnTo>
                    <a:pt x="14316" y="317731"/>
                  </a:lnTo>
                  <a:lnTo>
                    <a:pt x="15239" y="315653"/>
                  </a:lnTo>
                  <a:lnTo>
                    <a:pt x="16394" y="313575"/>
                  </a:lnTo>
                  <a:lnTo>
                    <a:pt x="17317" y="311265"/>
                  </a:lnTo>
                  <a:lnTo>
                    <a:pt x="18472" y="309187"/>
                  </a:lnTo>
                  <a:lnTo>
                    <a:pt x="19626" y="306878"/>
                  </a:lnTo>
                  <a:lnTo>
                    <a:pt x="20781" y="304569"/>
                  </a:lnTo>
                  <a:lnTo>
                    <a:pt x="22166" y="302260"/>
                  </a:lnTo>
                  <a:lnTo>
                    <a:pt x="23321" y="300182"/>
                  </a:lnTo>
                  <a:lnTo>
                    <a:pt x="24475" y="297873"/>
                  </a:lnTo>
                  <a:lnTo>
                    <a:pt x="25861" y="295564"/>
                  </a:lnTo>
                  <a:lnTo>
                    <a:pt x="27246" y="293255"/>
                  </a:lnTo>
                  <a:lnTo>
                    <a:pt x="28400" y="290945"/>
                  </a:lnTo>
                  <a:lnTo>
                    <a:pt x="29786" y="288405"/>
                  </a:lnTo>
                  <a:lnTo>
                    <a:pt x="30940" y="286096"/>
                  </a:lnTo>
                  <a:lnTo>
                    <a:pt x="32326" y="283787"/>
                  </a:lnTo>
                  <a:lnTo>
                    <a:pt x="33480" y="281478"/>
                  </a:lnTo>
                  <a:lnTo>
                    <a:pt x="34865" y="279169"/>
                  </a:lnTo>
                  <a:lnTo>
                    <a:pt x="36020" y="277091"/>
                  </a:lnTo>
                  <a:lnTo>
                    <a:pt x="37405" y="274782"/>
                  </a:lnTo>
                  <a:lnTo>
                    <a:pt x="38560" y="272473"/>
                  </a:lnTo>
                  <a:lnTo>
                    <a:pt x="39714" y="270395"/>
                  </a:lnTo>
                  <a:lnTo>
                    <a:pt x="40869" y="268085"/>
                  </a:lnTo>
                  <a:lnTo>
                    <a:pt x="41792" y="266007"/>
                  </a:lnTo>
                  <a:lnTo>
                    <a:pt x="42485" y="265084"/>
                  </a:lnTo>
                  <a:lnTo>
                    <a:pt x="0" y="290945"/>
                  </a:lnTo>
                  <a:lnTo>
                    <a:pt x="16625" y="270164"/>
                  </a:lnTo>
                  <a:lnTo>
                    <a:pt x="17779" y="269009"/>
                  </a:lnTo>
                  <a:lnTo>
                    <a:pt x="18703" y="267624"/>
                  </a:lnTo>
                  <a:lnTo>
                    <a:pt x="19857" y="266238"/>
                  </a:lnTo>
                  <a:lnTo>
                    <a:pt x="20781" y="264853"/>
                  </a:lnTo>
                  <a:lnTo>
                    <a:pt x="21935" y="263698"/>
                  </a:lnTo>
                  <a:lnTo>
                    <a:pt x="25168" y="259773"/>
                  </a:lnTo>
                  <a:lnTo>
                    <a:pt x="26091" y="258387"/>
                  </a:lnTo>
                  <a:lnTo>
                    <a:pt x="27246" y="257002"/>
                  </a:lnTo>
                  <a:lnTo>
                    <a:pt x="28169" y="255847"/>
                  </a:lnTo>
                  <a:lnTo>
                    <a:pt x="29324" y="254462"/>
                  </a:lnTo>
                  <a:lnTo>
                    <a:pt x="30478" y="253076"/>
                  </a:lnTo>
                  <a:lnTo>
                    <a:pt x="33480" y="249151"/>
                  </a:lnTo>
                  <a:lnTo>
                    <a:pt x="34635" y="247765"/>
                  </a:lnTo>
                  <a:lnTo>
                    <a:pt x="35558" y="246611"/>
                  </a:lnTo>
                  <a:lnTo>
                    <a:pt x="36713" y="245225"/>
                  </a:lnTo>
                  <a:lnTo>
                    <a:pt x="37867" y="243840"/>
                  </a:lnTo>
                  <a:lnTo>
                    <a:pt x="38791" y="242685"/>
                  </a:lnTo>
                  <a:lnTo>
                    <a:pt x="39945" y="241300"/>
                  </a:lnTo>
                  <a:lnTo>
                    <a:pt x="40869" y="239915"/>
                  </a:lnTo>
                  <a:lnTo>
                    <a:pt x="42023" y="238760"/>
                  </a:lnTo>
                  <a:lnTo>
                    <a:pt x="42947" y="237375"/>
                  </a:lnTo>
                  <a:lnTo>
                    <a:pt x="44101" y="235989"/>
                  </a:lnTo>
                  <a:lnTo>
                    <a:pt x="45256" y="234604"/>
                  </a:lnTo>
                  <a:lnTo>
                    <a:pt x="46179" y="233449"/>
                  </a:lnTo>
                  <a:lnTo>
                    <a:pt x="47103" y="232295"/>
                  </a:lnTo>
                  <a:lnTo>
                    <a:pt x="48027" y="230678"/>
                  </a:lnTo>
                  <a:lnTo>
                    <a:pt x="49181" y="228600"/>
                  </a:lnTo>
                  <a:lnTo>
                    <a:pt x="50336" y="226522"/>
                  </a:lnTo>
                  <a:lnTo>
                    <a:pt x="51721" y="224444"/>
                  </a:lnTo>
                  <a:lnTo>
                    <a:pt x="52875" y="222596"/>
                  </a:lnTo>
                  <a:lnTo>
                    <a:pt x="54261" y="220518"/>
                  </a:lnTo>
                  <a:lnTo>
                    <a:pt x="55415" y="218671"/>
                  </a:lnTo>
                  <a:lnTo>
                    <a:pt x="56801" y="216593"/>
                  </a:lnTo>
                  <a:lnTo>
                    <a:pt x="58186" y="214745"/>
                  </a:lnTo>
                  <a:lnTo>
                    <a:pt x="59572" y="212898"/>
                  </a:lnTo>
                  <a:lnTo>
                    <a:pt x="61188" y="211051"/>
                  </a:lnTo>
                  <a:lnTo>
                    <a:pt x="62573" y="208973"/>
                  </a:lnTo>
                  <a:lnTo>
                    <a:pt x="64189" y="207125"/>
                  </a:lnTo>
                  <a:lnTo>
                    <a:pt x="65806" y="205509"/>
                  </a:lnTo>
                  <a:lnTo>
                    <a:pt x="67422" y="203662"/>
                  </a:lnTo>
                  <a:lnTo>
                    <a:pt x="68577" y="202507"/>
                  </a:lnTo>
                  <a:lnTo>
                    <a:pt x="69500" y="199275"/>
                  </a:lnTo>
                  <a:lnTo>
                    <a:pt x="70655" y="195580"/>
                  </a:lnTo>
                  <a:lnTo>
                    <a:pt x="72040" y="192116"/>
                  </a:lnTo>
                  <a:lnTo>
                    <a:pt x="73425" y="188653"/>
                  </a:lnTo>
                  <a:lnTo>
                    <a:pt x="75042" y="185882"/>
                  </a:lnTo>
                  <a:lnTo>
                    <a:pt x="76658" y="183111"/>
                  </a:lnTo>
                  <a:lnTo>
                    <a:pt x="78274" y="180571"/>
                  </a:lnTo>
                  <a:lnTo>
                    <a:pt x="79890" y="178031"/>
                  </a:lnTo>
                  <a:lnTo>
                    <a:pt x="81507" y="175953"/>
                  </a:lnTo>
                  <a:lnTo>
                    <a:pt x="83354" y="173875"/>
                  </a:lnTo>
                  <a:lnTo>
                    <a:pt x="84970" y="172027"/>
                  </a:lnTo>
                  <a:lnTo>
                    <a:pt x="86817" y="170411"/>
                  </a:lnTo>
                  <a:lnTo>
                    <a:pt x="88434" y="168564"/>
                  </a:lnTo>
                  <a:lnTo>
                    <a:pt x="90281" y="167178"/>
                  </a:lnTo>
                  <a:lnTo>
                    <a:pt x="91897" y="165562"/>
                  </a:lnTo>
                  <a:lnTo>
                    <a:pt x="93975" y="163715"/>
                  </a:lnTo>
                  <a:lnTo>
                    <a:pt x="97670" y="161867"/>
                  </a:lnTo>
                  <a:lnTo>
                    <a:pt x="100209" y="160713"/>
                  </a:lnTo>
                  <a:lnTo>
                    <a:pt x="102518" y="159327"/>
                  </a:lnTo>
                  <a:lnTo>
                    <a:pt x="104366" y="158173"/>
                  </a:lnTo>
                  <a:lnTo>
                    <a:pt x="106213" y="156787"/>
                  </a:lnTo>
                  <a:lnTo>
                    <a:pt x="107598" y="155633"/>
                  </a:lnTo>
                  <a:lnTo>
                    <a:pt x="108753" y="154709"/>
                  </a:lnTo>
                  <a:lnTo>
                    <a:pt x="109676" y="153555"/>
                  </a:lnTo>
                  <a:lnTo>
                    <a:pt x="110369" y="152631"/>
                  </a:lnTo>
                  <a:lnTo>
                    <a:pt x="111062" y="151707"/>
                  </a:lnTo>
                  <a:lnTo>
                    <a:pt x="111523" y="150553"/>
                  </a:lnTo>
                  <a:lnTo>
                    <a:pt x="111985" y="149629"/>
                  </a:lnTo>
                  <a:lnTo>
                    <a:pt x="112447" y="148705"/>
                  </a:lnTo>
                  <a:lnTo>
                    <a:pt x="112909" y="147551"/>
                  </a:lnTo>
                  <a:lnTo>
                    <a:pt x="113140" y="146396"/>
                  </a:lnTo>
                  <a:lnTo>
                    <a:pt x="113601" y="145242"/>
                  </a:lnTo>
                  <a:lnTo>
                    <a:pt x="114294" y="143164"/>
                  </a:lnTo>
                  <a:lnTo>
                    <a:pt x="115910" y="140624"/>
                  </a:lnTo>
                  <a:lnTo>
                    <a:pt x="117758" y="138776"/>
                  </a:lnTo>
                  <a:lnTo>
                    <a:pt x="120067" y="137160"/>
                  </a:lnTo>
                  <a:lnTo>
                    <a:pt x="122606" y="135775"/>
                  </a:lnTo>
                  <a:lnTo>
                    <a:pt x="125377" y="134620"/>
                  </a:lnTo>
                  <a:lnTo>
                    <a:pt x="128379" y="133696"/>
                  </a:lnTo>
                  <a:lnTo>
                    <a:pt x="131381" y="133235"/>
                  </a:lnTo>
                  <a:lnTo>
                    <a:pt x="134382" y="133004"/>
                  </a:lnTo>
                  <a:lnTo>
                    <a:pt x="137384" y="133235"/>
                  </a:lnTo>
                  <a:lnTo>
                    <a:pt x="140386" y="133927"/>
                  </a:lnTo>
                  <a:lnTo>
                    <a:pt x="143387" y="135082"/>
                  </a:lnTo>
                  <a:lnTo>
                    <a:pt x="145927" y="136929"/>
                  </a:lnTo>
                  <a:lnTo>
                    <a:pt x="147774" y="139469"/>
                  </a:lnTo>
                  <a:lnTo>
                    <a:pt x="149160" y="142702"/>
                  </a:lnTo>
                  <a:lnTo>
                    <a:pt x="149621" y="146396"/>
                  </a:lnTo>
                  <a:lnTo>
                    <a:pt x="149391" y="148705"/>
                  </a:lnTo>
                  <a:lnTo>
                    <a:pt x="149160" y="151015"/>
                  </a:lnTo>
                  <a:lnTo>
                    <a:pt x="148698" y="153093"/>
                  </a:lnTo>
                  <a:lnTo>
                    <a:pt x="148236" y="155171"/>
                  </a:lnTo>
                  <a:lnTo>
                    <a:pt x="147774" y="157249"/>
                  </a:lnTo>
                  <a:lnTo>
                    <a:pt x="147082" y="159558"/>
                  </a:lnTo>
                  <a:lnTo>
                    <a:pt x="146389" y="161636"/>
                  </a:lnTo>
                  <a:lnTo>
                    <a:pt x="145465" y="163715"/>
                  </a:lnTo>
                  <a:lnTo>
                    <a:pt x="144542" y="165793"/>
                  </a:lnTo>
                  <a:lnTo>
                    <a:pt x="143618" y="167871"/>
                  </a:lnTo>
                  <a:lnTo>
                    <a:pt x="142695" y="169949"/>
                  </a:lnTo>
                  <a:lnTo>
                    <a:pt x="141540" y="172027"/>
                  </a:lnTo>
                  <a:lnTo>
                    <a:pt x="140847" y="173413"/>
                  </a:lnTo>
                  <a:lnTo>
                    <a:pt x="141771" y="172951"/>
                  </a:lnTo>
                  <a:lnTo>
                    <a:pt x="135768" y="181956"/>
                  </a:lnTo>
                  <a:lnTo>
                    <a:pt x="135537" y="182187"/>
                  </a:lnTo>
                  <a:lnTo>
                    <a:pt x="135537" y="182187"/>
                  </a:lnTo>
                  <a:lnTo>
                    <a:pt x="135537" y="182187"/>
                  </a:lnTo>
                  <a:lnTo>
                    <a:pt x="135768" y="182418"/>
                  </a:lnTo>
                  <a:lnTo>
                    <a:pt x="136460" y="183573"/>
                  </a:lnTo>
                  <a:lnTo>
                    <a:pt x="137153" y="184727"/>
                  </a:lnTo>
                  <a:lnTo>
                    <a:pt x="137615" y="186113"/>
                  </a:lnTo>
                  <a:lnTo>
                    <a:pt x="137846" y="187498"/>
                  </a:lnTo>
                  <a:lnTo>
                    <a:pt x="138077" y="189115"/>
                  </a:lnTo>
                  <a:lnTo>
                    <a:pt x="139231" y="189576"/>
                  </a:lnTo>
                  <a:lnTo>
                    <a:pt x="140847" y="190269"/>
                  </a:lnTo>
                  <a:lnTo>
                    <a:pt x="142464" y="190962"/>
                  </a:lnTo>
                  <a:lnTo>
                    <a:pt x="144080" y="191655"/>
                  </a:lnTo>
                  <a:lnTo>
                    <a:pt x="145465" y="192578"/>
                  </a:lnTo>
                  <a:lnTo>
                    <a:pt x="146851" y="193733"/>
                  </a:lnTo>
                  <a:lnTo>
                    <a:pt x="147543" y="194195"/>
                  </a:lnTo>
                  <a:lnTo>
                    <a:pt x="150314" y="194195"/>
                  </a:lnTo>
                  <a:lnTo>
                    <a:pt x="152161" y="194195"/>
                  </a:lnTo>
                  <a:lnTo>
                    <a:pt x="153778" y="194425"/>
                  </a:lnTo>
                  <a:lnTo>
                    <a:pt x="155625" y="194656"/>
                  </a:lnTo>
                  <a:lnTo>
                    <a:pt x="157472" y="194887"/>
                  </a:lnTo>
                  <a:lnTo>
                    <a:pt x="159319" y="195349"/>
                  </a:lnTo>
                  <a:lnTo>
                    <a:pt x="160935" y="195811"/>
                  </a:lnTo>
                  <a:lnTo>
                    <a:pt x="162783" y="196504"/>
                  </a:lnTo>
                  <a:lnTo>
                    <a:pt x="164630" y="197427"/>
                  </a:lnTo>
                  <a:lnTo>
                    <a:pt x="166246" y="198582"/>
                  </a:lnTo>
                  <a:lnTo>
                    <a:pt x="167862" y="199736"/>
                  </a:lnTo>
                  <a:lnTo>
                    <a:pt x="169479" y="201122"/>
                  </a:lnTo>
                  <a:lnTo>
                    <a:pt x="171095" y="202507"/>
                  </a:lnTo>
                  <a:lnTo>
                    <a:pt x="172480" y="204355"/>
                  </a:lnTo>
                  <a:lnTo>
                    <a:pt x="173866" y="206202"/>
                  </a:lnTo>
                  <a:lnTo>
                    <a:pt x="175251" y="208280"/>
                  </a:lnTo>
                  <a:lnTo>
                    <a:pt x="175944" y="209204"/>
                  </a:lnTo>
                  <a:lnTo>
                    <a:pt x="176406" y="210589"/>
                  </a:lnTo>
                  <a:lnTo>
                    <a:pt x="176867" y="212205"/>
                  </a:lnTo>
                  <a:lnTo>
                    <a:pt x="176867" y="213822"/>
                  </a:lnTo>
                  <a:lnTo>
                    <a:pt x="176636" y="215207"/>
                  </a:lnTo>
                  <a:lnTo>
                    <a:pt x="176175" y="216824"/>
                  </a:lnTo>
                  <a:lnTo>
                    <a:pt x="175482" y="218209"/>
                  </a:lnTo>
                  <a:lnTo>
                    <a:pt x="173866" y="220287"/>
                  </a:lnTo>
                  <a:lnTo>
                    <a:pt x="173404" y="221211"/>
                  </a:lnTo>
                  <a:lnTo>
                    <a:pt x="173404" y="222135"/>
                  </a:lnTo>
                  <a:lnTo>
                    <a:pt x="173173" y="223058"/>
                  </a:lnTo>
                  <a:lnTo>
                    <a:pt x="173173" y="223751"/>
                  </a:lnTo>
                  <a:lnTo>
                    <a:pt x="173404" y="224675"/>
                  </a:lnTo>
                  <a:lnTo>
                    <a:pt x="173404" y="225367"/>
                  </a:lnTo>
                  <a:lnTo>
                    <a:pt x="173635" y="226291"/>
                  </a:lnTo>
                  <a:lnTo>
                    <a:pt x="173635" y="227215"/>
                  </a:lnTo>
                  <a:lnTo>
                    <a:pt x="173866" y="228138"/>
                  </a:lnTo>
                  <a:lnTo>
                    <a:pt x="174097" y="229293"/>
                  </a:lnTo>
                  <a:lnTo>
                    <a:pt x="174327" y="230216"/>
                  </a:lnTo>
                  <a:lnTo>
                    <a:pt x="174327" y="231371"/>
                  </a:lnTo>
                  <a:lnTo>
                    <a:pt x="174327" y="232756"/>
                  </a:lnTo>
                  <a:lnTo>
                    <a:pt x="174097" y="233911"/>
                  </a:lnTo>
                  <a:lnTo>
                    <a:pt x="173866" y="235296"/>
                  </a:lnTo>
                  <a:lnTo>
                    <a:pt x="172942" y="237375"/>
                  </a:lnTo>
                  <a:lnTo>
                    <a:pt x="173635" y="238529"/>
                  </a:lnTo>
                  <a:lnTo>
                    <a:pt x="173866" y="239915"/>
                  </a:lnTo>
                  <a:lnTo>
                    <a:pt x="174097" y="241069"/>
                  </a:lnTo>
                  <a:lnTo>
                    <a:pt x="174327" y="242224"/>
                  </a:lnTo>
                  <a:lnTo>
                    <a:pt x="174558" y="243378"/>
                  </a:lnTo>
                  <a:lnTo>
                    <a:pt x="174327" y="243609"/>
                  </a:lnTo>
                  <a:lnTo>
                    <a:pt x="175713" y="243378"/>
                  </a:lnTo>
                  <a:lnTo>
                    <a:pt x="177329" y="242916"/>
                  </a:lnTo>
                  <a:lnTo>
                    <a:pt x="178715" y="242685"/>
                  </a:lnTo>
                  <a:lnTo>
                    <a:pt x="180100" y="242455"/>
                  </a:lnTo>
                  <a:lnTo>
                    <a:pt x="181485" y="242224"/>
                  </a:lnTo>
                  <a:lnTo>
                    <a:pt x="183102" y="241993"/>
                  </a:lnTo>
                  <a:lnTo>
                    <a:pt x="184487" y="241762"/>
                  </a:lnTo>
                  <a:lnTo>
                    <a:pt x="185872" y="241531"/>
                  </a:lnTo>
                  <a:lnTo>
                    <a:pt x="187027" y="241300"/>
                  </a:lnTo>
                  <a:lnTo>
                    <a:pt x="188412" y="241069"/>
                  </a:lnTo>
                  <a:lnTo>
                    <a:pt x="189798" y="241069"/>
                  </a:lnTo>
                  <a:lnTo>
                    <a:pt x="191183" y="240838"/>
                  </a:lnTo>
                  <a:lnTo>
                    <a:pt x="192337" y="240607"/>
                  </a:lnTo>
                  <a:lnTo>
                    <a:pt x="195339" y="240376"/>
                  </a:lnTo>
                  <a:lnTo>
                    <a:pt x="196955" y="240145"/>
                  </a:lnTo>
                  <a:lnTo>
                    <a:pt x="197648" y="240145"/>
                  </a:lnTo>
                  <a:lnTo>
                    <a:pt x="198341" y="239915"/>
                  </a:lnTo>
                  <a:lnTo>
                    <a:pt x="199264" y="239915"/>
                  </a:lnTo>
                  <a:lnTo>
                    <a:pt x="199957" y="239684"/>
                  </a:lnTo>
                  <a:lnTo>
                    <a:pt x="200650" y="239684"/>
                  </a:lnTo>
                  <a:lnTo>
                    <a:pt x="201342" y="239453"/>
                  </a:lnTo>
                  <a:lnTo>
                    <a:pt x="201573" y="239453"/>
                  </a:lnTo>
                  <a:lnTo>
                    <a:pt x="203190" y="238991"/>
                  </a:lnTo>
                  <a:lnTo>
                    <a:pt x="205037" y="238067"/>
                  </a:lnTo>
                  <a:lnTo>
                    <a:pt x="206884" y="237375"/>
                  </a:lnTo>
                  <a:lnTo>
                    <a:pt x="208500" y="236451"/>
                  </a:lnTo>
                  <a:lnTo>
                    <a:pt x="210117" y="235758"/>
                  </a:lnTo>
                  <a:lnTo>
                    <a:pt x="211733" y="234835"/>
                  </a:lnTo>
                  <a:lnTo>
                    <a:pt x="213118" y="233911"/>
                  </a:lnTo>
                  <a:lnTo>
                    <a:pt x="214504" y="232987"/>
                  </a:lnTo>
                  <a:lnTo>
                    <a:pt x="215658" y="232295"/>
                  </a:lnTo>
                  <a:lnTo>
                    <a:pt x="217044" y="231371"/>
                  </a:lnTo>
                  <a:lnTo>
                    <a:pt x="218198" y="230447"/>
                  </a:lnTo>
                  <a:lnTo>
                    <a:pt x="219122" y="229755"/>
                  </a:lnTo>
                  <a:lnTo>
                    <a:pt x="220276" y="228831"/>
                  </a:lnTo>
                  <a:lnTo>
                    <a:pt x="221200" y="227907"/>
                  </a:lnTo>
                  <a:lnTo>
                    <a:pt x="222354" y="227215"/>
                  </a:lnTo>
                  <a:lnTo>
                    <a:pt x="223740" y="226060"/>
                  </a:lnTo>
                  <a:lnTo>
                    <a:pt x="226741" y="224905"/>
                  </a:lnTo>
                  <a:lnTo>
                    <a:pt x="226741" y="224444"/>
                  </a:lnTo>
                  <a:lnTo>
                    <a:pt x="226972" y="223751"/>
                  </a:lnTo>
                  <a:lnTo>
                    <a:pt x="226741" y="221904"/>
                  </a:lnTo>
                  <a:lnTo>
                    <a:pt x="226510" y="219364"/>
                  </a:lnTo>
                  <a:lnTo>
                    <a:pt x="226279" y="216824"/>
                  </a:lnTo>
                  <a:lnTo>
                    <a:pt x="226279" y="214515"/>
                  </a:lnTo>
                  <a:lnTo>
                    <a:pt x="226279" y="211975"/>
                  </a:lnTo>
                  <a:lnTo>
                    <a:pt x="226048" y="209665"/>
                  </a:lnTo>
                  <a:lnTo>
                    <a:pt x="226279" y="207125"/>
                  </a:lnTo>
                  <a:lnTo>
                    <a:pt x="226279" y="204816"/>
                  </a:lnTo>
                  <a:lnTo>
                    <a:pt x="226279" y="202738"/>
                  </a:lnTo>
                  <a:lnTo>
                    <a:pt x="226510" y="200429"/>
                  </a:lnTo>
                  <a:lnTo>
                    <a:pt x="226741" y="198351"/>
                  </a:lnTo>
                  <a:lnTo>
                    <a:pt x="227203" y="196273"/>
                  </a:lnTo>
                  <a:lnTo>
                    <a:pt x="227665" y="194195"/>
                  </a:lnTo>
                  <a:lnTo>
                    <a:pt x="228127" y="192116"/>
                  </a:lnTo>
                  <a:lnTo>
                    <a:pt x="228357" y="191655"/>
                  </a:lnTo>
                  <a:lnTo>
                    <a:pt x="227203" y="191885"/>
                  </a:lnTo>
                  <a:lnTo>
                    <a:pt x="229974" y="187267"/>
                  </a:lnTo>
                  <a:lnTo>
                    <a:pt x="230205" y="186575"/>
                  </a:lnTo>
                  <a:lnTo>
                    <a:pt x="230436" y="186575"/>
                  </a:lnTo>
                  <a:lnTo>
                    <a:pt x="230897" y="185420"/>
                  </a:lnTo>
                  <a:lnTo>
                    <a:pt x="231128" y="185189"/>
                  </a:lnTo>
                  <a:lnTo>
                    <a:pt x="231359" y="184958"/>
                  </a:lnTo>
                  <a:lnTo>
                    <a:pt x="231359" y="184727"/>
                  </a:lnTo>
                  <a:lnTo>
                    <a:pt x="231590" y="184496"/>
                  </a:lnTo>
                  <a:lnTo>
                    <a:pt x="231590" y="184496"/>
                  </a:lnTo>
                  <a:lnTo>
                    <a:pt x="231821" y="183573"/>
                  </a:lnTo>
                  <a:lnTo>
                    <a:pt x="232052" y="182187"/>
                  </a:lnTo>
                  <a:lnTo>
                    <a:pt x="232283" y="180571"/>
                  </a:lnTo>
                  <a:lnTo>
                    <a:pt x="232514" y="179416"/>
                  </a:lnTo>
                  <a:lnTo>
                    <a:pt x="232745" y="178031"/>
                  </a:lnTo>
                  <a:lnTo>
                    <a:pt x="232975" y="176876"/>
                  </a:lnTo>
                  <a:lnTo>
                    <a:pt x="232975" y="175491"/>
                  </a:lnTo>
                  <a:lnTo>
                    <a:pt x="232975" y="174336"/>
                  </a:lnTo>
                  <a:lnTo>
                    <a:pt x="233206" y="173182"/>
                  </a:lnTo>
                  <a:lnTo>
                    <a:pt x="233206" y="172027"/>
                  </a:lnTo>
                  <a:lnTo>
                    <a:pt x="233206" y="170642"/>
                  </a:lnTo>
                  <a:lnTo>
                    <a:pt x="233206" y="169487"/>
                  </a:lnTo>
                  <a:lnTo>
                    <a:pt x="232975" y="168102"/>
                  </a:lnTo>
                  <a:lnTo>
                    <a:pt x="232975" y="166716"/>
                  </a:lnTo>
                  <a:lnTo>
                    <a:pt x="232975" y="165562"/>
                  </a:lnTo>
                  <a:lnTo>
                    <a:pt x="232745" y="165562"/>
                  </a:lnTo>
                  <a:lnTo>
                    <a:pt x="230897" y="164176"/>
                  </a:lnTo>
                  <a:lnTo>
                    <a:pt x="229512" y="163022"/>
                  </a:lnTo>
                  <a:lnTo>
                    <a:pt x="228127" y="161405"/>
                  </a:lnTo>
                  <a:lnTo>
                    <a:pt x="226972" y="160020"/>
                  </a:lnTo>
                  <a:lnTo>
                    <a:pt x="226048" y="158404"/>
                  </a:lnTo>
                  <a:lnTo>
                    <a:pt x="225356" y="156787"/>
                  </a:lnTo>
                  <a:lnTo>
                    <a:pt x="224663" y="155402"/>
                  </a:lnTo>
                  <a:lnTo>
                    <a:pt x="224201" y="153785"/>
                  </a:lnTo>
                  <a:lnTo>
                    <a:pt x="223970" y="152400"/>
                  </a:lnTo>
                  <a:lnTo>
                    <a:pt x="223740" y="151245"/>
                  </a:lnTo>
                  <a:lnTo>
                    <a:pt x="223509" y="149860"/>
                  </a:lnTo>
                  <a:lnTo>
                    <a:pt x="223278" y="148705"/>
                  </a:lnTo>
                  <a:lnTo>
                    <a:pt x="223047" y="147782"/>
                  </a:lnTo>
                  <a:lnTo>
                    <a:pt x="222816" y="146858"/>
                  </a:lnTo>
                  <a:lnTo>
                    <a:pt x="222354" y="145473"/>
                  </a:lnTo>
                  <a:lnTo>
                    <a:pt x="222816" y="142240"/>
                  </a:lnTo>
                  <a:lnTo>
                    <a:pt x="223509" y="139700"/>
                  </a:lnTo>
                  <a:lnTo>
                    <a:pt x="224663" y="137160"/>
                  </a:lnTo>
                  <a:lnTo>
                    <a:pt x="226741" y="135313"/>
                  </a:lnTo>
                  <a:lnTo>
                    <a:pt x="229512" y="134389"/>
                  </a:lnTo>
                  <a:lnTo>
                    <a:pt x="230436" y="134389"/>
                  </a:lnTo>
                  <a:lnTo>
                    <a:pt x="230436" y="0"/>
                  </a:lnTo>
                  <a:lnTo>
                    <a:pt x="250985" y="0"/>
                  </a:lnTo>
                  <a:lnTo>
                    <a:pt x="250985" y="125153"/>
                  </a:lnTo>
                  <a:lnTo>
                    <a:pt x="252833" y="126769"/>
                  </a:lnTo>
                  <a:lnTo>
                    <a:pt x="254218" y="127924"/>
                  </a:lnTo>
                  <a:lnTo>
                    <a:pt x="255372" y="129540"/>
                  </a:lnTo>
                  <a:lnTo>
                    <a:pt x="256527" y="131156"/>
                  </a:lnTo>
                  <a:lnTo>
                    <a:pt x="257220" y="133235"/>
                  </a:lnTo>
                  <a:lnTo>
                    <a:pt x="257681" y="135313"/>
                  </a:lnTo>
                  <a:lnTo>
                    <a:pt x="257681" y="137853"/>
                  </a:lnTo>
                  <a:lnTo>
                    <a:pt x="257681" y="138084"/>
                  </a:lnTo>
                  <a:lnTo>
                    <a:pt x="257912" y="138315"/>
                  </a:lnTo>
                  <a:lnTo>
                    <a:pt x="258836" y="141316"/>
                  </a:lnTo>
                  <a:lnTo>
                    <a:pt x="258374" y="144087"/>
                  </a:lnTo>
                  <a:lnTo>
                    <a:pt x="257451" y="146165"/>
                  </a:lnTo>
                  <a:lnTo>
                    <a:pt x="257220" y="146858"/>
                  </a:lnTo>
                  <a:lnTo>
                    <a:pt x="258374" y="147782"/>
                  </a:lnTo>
                  <a:lnTo>
                    <a:pt x="259529" y="149629"/>
                  </a:lnTo>
                  <a:lnTo>
                    <a:pt x="259990" y="151707"/>
                  </a:lnTo>
                  <a:lnTo>
                    <a:pt x="259760" y="153555"/>
                  </a:lnTo>
                  <a:lnTo>
                    <a:pt x="259529" y="155402"/>
                  </a:lnTo>
                  <a:lnTo>
                    <a:pt x="258836" y="157249"/>
                  </a:lnTo>
                  <a:lnTo>
                    <a:pt x="257912" y="159096"/>
                  </a:lnTo>
                  <a:lnTo>
                    <a:pt x="256989" y="160944"/>
                  </a:lnTo>
                  <a:lnTo>
                    <a:pt x="255834" y="163022"/>
                  </a:lnTo>
                  <a:lnTo>
                    <a:pt x="254449" y="165100"/>
                  </a:lnTo>
                  <a:lnTo>
                    <a:pt x="253063" y="167178"/>
                  </a:lnTo>
                  <a:lnTo>
                    <a:pt x="251678" y="169487"/>
                  </a:lnTo>
                  <a:lnTo>
                    <a:pt x="251216" y="170411"/>
                  </a:lnTo>
                  <a:lnTo>
                    <a:pt x="250755" y="171104"/>
                  </a:lnTo>
                  <a:lnTo>
                    <a:pt x="250524" y="171796"/>
                  </a:lnTo>
                  <a:lnTo>
                    <a:pt x="250293" y="172720"/>
                  </a:lnTo>
                  <a:lnTo>
                    <a:pt x="250062" y="173875"/>
                  </a:lnTo>
                  <a:lnTo>
                    <a:pt x="250062" y="175260"/>
                  </a:lnTo>
                  <a:lnTo>
                    <a:pt x="250293" y="177107"/>
                  </a:lnTo>
                  <a:lnTo>
                    <a:pt x="250755" y="178955"/>
                  </a:lnTo>
                  <a:lnTo>
                    <a:pt x="251447" y="180340"/>
                  </a:lnTo>
                  <a:lnTo>
                    <a:pt x="252602" y="183342"/>
                  </a:lnTo>
                  <a:lnTo>
                    <a:pt x="253294" y="184727"/>
                  </a:lnTo>
                  <a:lnTo>
                    <a:pt x="253987" y="186344"/>
                  </a:lnTo>
                  <a:lnTo>
                    <a:pt x="254449" y="187729"/>
                  </a:lnTo>
                  <a:lnTo>
                    <a:pt x="255142" y="189345"/>
                  </a:lnTo>
                  <a:lnTo>
                    <a:pt x="256296" y="191885"/>
                  </a:lnTo>
                  <a:lnTo>
                    <a:pt x="255603" y="194887"/>
                  </a:lnTo>
                  <a:lnTo>
                    <a:pt x="255372" y="196965"/>
                  </a:lnTo>
                  <a:lnTo>
                    <a:pt x="255142" y="198351"/>
                  </a:lnTo>
                  <a:lnTo>
                    <a:pt x="254911" y="199736"/>
                  </a:lnTo>
                  <a:lnTo>
                    <a:pt x="254680" y="201122"/>
                  </a:lnTo>
                  <a:lnTo>
                    <a:pt x="254680" y="202507"/>
                  </a:lnTo>
                  <a:lnTo>
                    <a:pt x="254449" y="203893"/>
                  </a:lnTo>
                  <a:lnTo>
                    <a:pt x="254449" y="205509"/>
                  </a:lnTo>
                  <a:lnTo>
                    <a:pt x="254218" y="206895"/>
                  </a:lnTo>
                  <a:lnTo>
                    <a:pt x="254218" y="208280"/>
                  </a:lnTo>
                  <a:lnTo>
                    <a:pt x="253987" y="209665"/>
                  </a:lnTo>
                  <a:lnTo>
                    <a:pt x="253987" y="211051"/>
                  </a:lnTo>
                  <a:lnTo>
                    <a:pt x="253987" y="212436"/>
                  </a:lnTo>
                  <a:lnTo>
                    <a:pt x="253987" y="213822"/>
                  </a:lnTo>
                  <a:lnTo>
                    <a:pt x="253987" y="215207"/>
                  </a:lnTo>
                  <a:lnTo>
                    <a:pt x="253987" y="216593"/>
                  </a:lnTo>
                  <a:lnTo>
                    <a:pt x="253987" y="217978"/>
                  </a:lnTo>
                  <a:lnTo>
                    <a:pt x="254218" y="219364"/>
                  </a:lnTo>
                  <a:lnTo>
                    <a:pt x="254218" y="220749"/>
                  </a:lnTo>
                  <a:lnTo>
                    <a:pt x="254218" y="222135"/>
                  </a:lnTo>
                  <a:lnTo>
                    <a:pt x="254449" y="223520"/>
                  </a:lnTo>
                  <a:lnTo>
                    <a:pt x="254449" y="224905"/>
                  </a:lnTo>
                  <a:lnTo>
                    <a:pt x="254680" y="226291"/>
                  </a:lnTo>
                  <a:lnTo>
                    <a:pt x="254680" y="227676"/>
                  </a:lnTo>
                  <a:lnTo>
                    <a:pt x="254911" y="229062"/>
                  </a:lnTo>
                  <a:lnTo>
                    <a:pt x="255142" y="230447"/>
                  </a:lnTo>
                  <a:lnTo>
                    <a:pt x="255372" y="231833"/>
                  </a:lnTo>
                  <a:lnTo>
                    <a:pt x="255372" y="233218"/>
                  </a:lnTo>
                  <a:lnTo>
                    <a:pt x="255603" y="234604"/>
                  </a:lnTo>
                  <a:lnTo>
                    <a:pt x="255834" y="235989"/>
                  </a:lnTo>
                  <a:lnTo>
                    <a:pt x="256065" y="237375"/>
                  </a:lnTo>
                  <a:lnTo>
                    <a:pt x="256296" y="238760"/>
                  </a:lnTo>
                  <a:lnTo>
                    <a:pt x="256758" y="240376"/>
                  </a:lnTo>
                  <a:lnTo>
                    <a:pt x="256758" y="241993"/>
                  </a:lnTo>
                  <a:lnTo>
                    <a:pt x="256758" y="243147"/>
                  </a:lnTo>
                  <a:lnTo>
                    <a:pt x="256758" y="244533"/>
                  </a:lnTo>
                  <a:lnTo>
                    <a:pt x="256758" y="245687"/>
                  </a:lnTo>
                  <a:lnTo>
                    <a:pt x="256758" y="247073"/>
                  </a:lnTo>
                  <a:lnTo>
                    <a:pt x="256527" y="248227"/>
                  </a:lnTo>
                  <a:lnTo>
                    <a:pt x="256527" y="249613"/>
                  </a:lnTo>
                  <a:lnTo>
                    <a:pt x="256296" y="250998"/>
                  </a:lnTo>
                  <a:lnTo>
                    <a:pt x="256065" y="252153"/>
                  </a:lnTo>
                  <a:lnTo>
                    <a:pt x="255603" y="253538"/>
                  </a:lnTo>
                  <a:lnTo>
                    <a:pt x="255142" y="254924"/>
                  </a:lnTo>
                  <a:lnTo>
                    <a:pt x="254449" y="256078"/>
                  </a:lnTo>
                  <a:lnTo>
                    <a:pt x="253525" y="257233"/>
                  </a:lnTo>
                  <a:lnTo>
                    <a:pt x="252371" y="258387"/>
                  </a:lnTo>
                  <a:lnTo>
                    <a:pt x="251216" y="259311"/>
                  </a:lnTo>
                  <a:lnTo>
                    <a:pt x="249831" y="260004"/>
                  </a:lnTo>
                  <a:lnTo>
                    <a:pt x="249600" y="260004"/>
                  </a:lnTo>
                  <a:lnTo>
                    <a:pt x="249600" y="311727"/>
                  </a:lnTo>
                  <a:lnTo>
                    <a:pt x="250062" y="311727"/>
                  </a:lnTo>
                  <a:lnTo>
                    <a:pt x="250985" y="311727"/>
                  </a:lnTo>
                  <a:lnTo>
                    <a:pt x="251447" y="311958"/>
                  </a:lnTo>
                  <a:lnTo>
                    <a:pt x="251678" y="311958"/>
                  </a:lnTo>
                  <a:lnTo>
                    <a:pt x="251909" y="311958"/>
                  </a:lnTo>
                  <a:lnTo>
                    <a:pt x="252371" y="311958"/>
                  </a:lnTo>
                  <a:lnTo>
                    <a:pt x="252602" y="311958"/>
                  </a:lnTo>
                  <a:lnTo>
                    <a:pt x="252602" y="311958"/>
                  </a:lnTo>
                  <a:lnTo>
                    <a:pt x="253294" y="311727"/>
                  </a:lnTo>
                  <a:lnTo>
                    <a:pt x="253756" y="311265"/>
                  </a:lnTo>
                  <a:lnTo>
                    <a:pt x="253987" y="311265"/>
                  </a:lnTo>
                  <a:lnTo>
                    <a:pt x="253987" y="311035"/>
                  </a:lnTo>
                  <a:lnTo>
                    <a:pt x="254218" y="311035"/>
                  </a:lnTo>
                  <a:lnTo>
                    <a:pt x="254218" y="311035"/>
                  </a:lnTo>
                  <a:lnTo>
                    <a:pt x="254218" y="310804"/>
                  </a:lnTo>
                  <a:lnTo>
                    <a:pt x="256296" y="306878"/>
                  </a:lnTo>
                  <a:lnTo>
                    <a:pt x="258605" y="302491"/>
                  </a:lnTo>
                  <a:lnTo>
                    <a:pt x="260914" y="298104"/>
                  </a:lnTo>
                  <a:lnTo>
                    <a:pt x="263454" y="294178"/>
                  </a:lnTo>
                  <a:lnTo>
                    <a:pt x="265994" y="290022"/>
                  </a:lnTo>
                  <a:lnTo>
                    <a:pt x="268534" y="286327"/>
                  </a:lnTo>
                  <a:lnTo>
                    <a:pt x="271304" y="282402"/>
                  </a:lnTo>
                  <a:lnTo>
                    <a:pt x="274075" y="278938"/>
                  </a:lnTo>
                  <a:lnTo>
                    <a:pt x="277077" y="275475"/>
                  </a:lnTo>
                  <a:lnTo>
                    <a:pt x="280078" y="272011"/>
                  </a:lnTo>
                  <a:lnTo>
                    <a:pt x="283080" y="268778"/>
                  </a:lnTo>
                  <a:lnTo>
                    <a:pt x="286313" y="265776"/>
                  </a:lnTo>
                  <a:lnTo>
                    <a:pt x="289545" y="262775"/>
                  </a:lnTo>
                  <a:lnTo>
                    <a:pt x="293009" y="260004"/>
                  </a:lnTo>
                  <a:lnTo>
                    <a:pt x="296472" y="257464"/>
                  </a:lnTo>
                  <a:lnTo>
                    <a:pt x="299936" y="254924"/>
                  </a:lnTo>
                  <a:lnTo>
                    <a:pt x="303630" y="252615"/>
                  </a:lnTo>
                  <a:lnTo>
                    <a:pt x="307555" y="250536"/>
                  </a:lnTo>
                  <a:lnTo>
                    <a:pt x="311481" y="248458"/>
                  </a:lnTo>
                  <a:lnTo>
                    <a:pt x="315406" y="246611"/>
                  </a:lnTo>
                  <a:lnTo>
                    <a:pt x="319562" y="244764"/>
                  </a:lnTo>
                  <a:lnTo>
                    <a:pt x="323718" y="243378"/>
                  </a:lnTo>
                  <a:lnTo>
                    <a:pt x="327874" y="241993"/>
                  </a:lnTo>
                  <a:lnTo>
                    <a:pt x="332261" y="240607"/>
                  </a:lnTo>
                  <a:lnTo>
                    <a:pt x="336879" y="239684"/>
                  </a:lnTo>
                  <a:lnTo>
                    <a:pt x="341497" y="238760"/>
                  </a:lnTo>
                  <a:lnTo>
                    <a:pt x="346115" y="238067"/>
                  </a:lnTo>
                  <a:lnTo>
                    <a:pt x="350964" y="237375"/>
                  </a:lnTo>
                  <a:lnTo>
                    <a:pt x="355813" y="237144"/>
                  </a:lnTo>
                  <a:lnTo>
                    <a:pt x="360893" y="236913"/>
                  </a:lnTo>
                  <a:lnTo>
                    <a:pt x="365972" y="236913"/>
                  </a:lnTo>
                  <a:lnTo>
                    <a:pt x="371283" y="236913"/>
                  </a:lnTo>
                  <a:lnTo>
                    <a:pt x="372207" y="235065"/>
                  </a:lnTo>
                  <a:lnTo>
                    <a:pt x="373361" y="233218"/>
                  </a:lnTo>
                  <a:lnTo>
                    <a:pt x="374515" y="231371"/>
                  </a:lnTo>
                  <a:lnTo>
                    <a:pt x="379826" y="223520"/>
                  </a:lnTo>
                  <a:lnTo>
                    <a:pt x="382828" y="232987"/>
                  </a:lnTo>
                  <a:lnTo>
                    <a:pt x="383520" y="235296"/>
                  </a:lnTo>
                  <a:lnTo>
                    <a:pt x="383751" y="237836"/>
                  </a:lnTo>
                  <a:lnTo>
                    <a:pt x="383751" y="238529"/>
                  </a:lnTo>
                  <a:lnTo>
                    <a:pt x="386060" y="239684"/>
                  </a:lnTo>
                  <a:lnTo>
                    <a:pt x="387446" y="240145"/>
                  </a:lnTo>
                  <a:lnTo>
                    <a:pt x="388831" y="240838"/>
                  </a:lnTo>
                  <a:lnTo>
                    <a:pt x="390217" y="241300"/>
                  </a:lnTo>
                  <a:lnTo>
                    <a:pt x="391602" y="241762"/>
                  </a:lnTo>
                  <a:lnTo>
                    <a:pt x="392987" y="241993"/>
                  </a:lnTo>
                  <a:lnTo>
                    <a:pt x="394373" y="242455"/>
                  </a:lnTo>
                  <a:lnTo>
                    <a:pt x="395758" y="242685"/>
                  </a:lnTo>
                  <a:lnTo>
                    <a:pt x="396913" y="242685"/>
                  </a:lnTo>
                  <a:lnTo>
                    <a:pt x="398298" y="242916"/>
                  </a:lnTo>
                  <a:lnTo>
                    <a:pt x="399683" y="242916"/>
                  </a:lnTo>
                  <a:lnTo>
                    <a:pt x="401069" y="242916"/>
                  </a:lnTo>
                  <a:lnTo>
                    <a:pt x="402454" y="242916"/>
                  </a:lnTo>
                  <a:lnTo>
                    <a:pt x="403839" y="242685"/>
                  </a:lnTo>
                  <a:lnTo>
                    <a:pt x="405225" y="242455"/>
                  </a:lnTo>
                  <a:lnTo>
                    <a:pt x="411228" y="241300"/>
                  </a:lnTo>
                  <a:lnTo>
                    <a:pt x="410997" y="247304"/>
                  </a:lnTo>
                  <a:lnTo>
                    <a:pt x="410997" y="248689"/>
                  </a:lnTo>
                  <a:lnTo>
                    <a:pt x="410766" y="250075"/>
                  </a:lnTo>
                  <a:lnTo>
                    <a:pt x="410305" y="251460"/>
                  </a:lnTo>
                  <a:lnTo>
                    <a:pt x="409843" y="252615"/>
                  </a:lnTo>
                  <a:lnTo>
                    <a:pt x="409381" y="254000"/>
                  </a:lnTo>
                  <a:lnTo>
                    <a:pt x="408688" y="255385"/>
                  </a:lnTo>
                  <a:lnTo>
                    <a:pt x="407996" y="256771"/>
                  </a:lnTo>
                  <a:lnTo>
                    <a:pt x="407072" y="258156"/>
                  </a:lnTo>
                  <a:lnTo>
                    <a:pt x="405918" y="259311"/>
                  </a:lnTo>
                  <a:lnTo>
                    <a:pt x="404994" y="260696"/>
                  </a:lnTo>
                  <a:lnTo>
                    <a:pt x="403609" y="261851"/>
                  </a:lnTo>
                  <a:lnTo>
                    <a:pt x="402223" y="263236"/>
                  </a:lnTo>
                  <a:lnTo>
                    <a:pt x="400838" y="264391"/>
                  </a:lnTo>
                  <a:lnTo>
                    <a:pt x="400607" y="264391"/>
                  </a:lnTo>
                  <a:lnTo>
                    <a:pt x="400838" y="264622"/>
                  </a:lnTo>
                  <a:lnTo>
                    <a:pt x="401761" y="266007"/>
                  </a:lnTo>
                  <a:lnTo>
                    <a:pt x="402685" y="267162"/>
                  </a:lnTo>
                  <a:lnTo>
                    <a:pt x="403609" y="268547"/>
                  </a:lnTo>
                  <a:lnTo>
                    <a:pt x="404301" y="269933"/>
                  </a:lnTo>
                  <a:lnTo>
                    <a:pt x="405225" y="271318"/>
                  </a:lnTo>
                  <a:lnTo>
                    <a:pt x="405918" y="272704"/>
                  </a:lnTo>
                  <a:lnTo>
                    <a:pt x="406610" y="274089"/>
                  </a:lnTo>
                  <a:lnTo>
                    <a:pt x="407303" y="275705"/>
                  </a:lnTo>
                  <a:lnTo>
                    <a:pt x="407996" y="277091"/>
                  </a:lnTo>
                  <a:lnTo>
                    <a:pt x="408688" y="278707"/>
                  </a:lnTo>
                  <a:lnTo>
                    <a:pt x="409381" y="280324"/>
                  </a:lnTo>
                  <a:lnTo>
                    <a:pt x="410074" y="281940"/>
                  </a:lnTo>
                  <a:lnTo>
                    <a:pt x="410535" y="283556"/>
                  </a:lnTo>
                  <a:lnTo>
                    <a:pt x="411228" y="285173"/>
                  </a:lnTo>
                  <a:lnTo>
                    <a:pt x="411690" y="286789"/>
                  </a:lnTo>
                  <a:lnTo>
                    <a:pt x="412152" y="288405"/>
                  </a:lnTo>
                  <a:lnTo>
                    <a:pt x="412614" y="290022"/>
                  </a:lnTo>
                  <a:lnTo>
                    <a:pt x="413075" y="291869"/>
                  </a:lnTo>
                  <a:lnTo>
                    <a:pt x="413306" y="293485"/>
                  </a:lnTo>
                  <a:lnTo>
                    <a:pt x="413768" y="295333"/>
                  </a:lnTo>
                  <a:lnTo>
                    <a:pt x="413999" y="296949"/>
                  </a:lnTo>
                  <a:lnTo>
                    <a:pt x="414230" y="298796"/>
                  </a:lnTo>
                  <a:lnTo>
                    <a:pt x="414461" y="300413"/>
                  </a:lnTo>
                  <a:lnTo>
                    <a:pt x="414692" y="302260"/>
                  </a:lnTo>
                  <a:lnTo>
                    <a:pt x="414692" y="303876"/>
                  </a:lnTo>
                  <a:lnTo>
                    <a:pt x="414923" y="305724"/>
                  </a:lnTo>
                  <a:lnTo>
                    <a:pt x="414923" y="307340"/>
                  </a:lnTo>
                  <a:lnTo>
                    <a:pt x="414923" y="309187"/>
                  </a:lnTo>
                  <a:lnTo>
                    <a:pt x="414692" y="310804"/>
                  </a:lnTo>
                  <a:lnTo>
                    <a:pt x="414692" y="312651"/>
                  </a:lnTo>
                  <a:lnTo>
                    <a:pt x="414461" y="313575"/>
                  </a:lnTo>
                  <a:lnTo>
                    <a:pt x="414692" y="314498"/>
                  </a:lnTo>
                  <a:lnTo>
                    <a:pt x="414923" y="315884"/>
                  </a:lnTo>
                  <a:lnTo>
                    <a:pt x="415153" y="317269"/>
                  </a:lnTo>
                  <a:lnTo>
                    <a:pt x="415615" y="318655"/>
                  </a:lnTo>
                  <a:lnTo>
                    <a:pt x="415846" y="320040"/>
                  </a:lnTo>
                  <a:lnTo>
                    <a:pt x="416077" y="321425"/>
                  </a:lnTo>
                  <a:lnTo>
                    <a:pt x="416308" y="322811"/>
                  </a:lnTo>
                  <a:lnTo>
                    <a:pt x="416770" y="324427"/>
                  </a:lnTo>
                  <a:lnTo>
                    <a:pt x="417001" y="325813"/>
                  </a:lnTo>
                  <a:lnTo>
                    <a:pt x="417231" y="327429"/>
                  </a:lnTo>
                  <a:lnTo>
                    <a:pt x="417462" y="328815"/>
                  </a:lnTo>
                  <a:lnTo>
                    <a:pt x="417693" y="330431"/>
                  </a:lnTo>
                  <a:lnTo>
                    <a:pt x="417924" y="332047"/>
                  </a:lnTo>
                  <a:lnTo>
                    <a:pt x="418155" y="333433"/>
                  </a:lnTo>
                  <a:lnTo>
                    <a:pt x="418386" y="335049"/>
                  </a:lnTo>
                  <a:lnTo>
                    <a:pt x="418617" y="336665"/>
                  </a:lnTo>
                  <a:lnTo>
                    <a:pt x="418848" y="338051"/>
                  </a:lnTo>
                  <a:lnTo>
                    <a:pt x="418848" y="339667"/>
                  </a:lnTo>
                  <a:lnTo>
                    <a:pt x="419079" y="341284"/>
                  </a:lnTo>
                  <a:lnTo>
                    <a:pt x="419079" y="342900"/>
                  </a:lnTo>
                  <a:lnTo>
                    <a:pt x="419310" y="344516"/>
                  </a:lnTo>
                  <a:lnTo>
                    <a:pt x="419310" y="346133"/>
                  </a:lnTo>
                  <a:lnTo>
                    <a:pt x="419310" y="347749"/>
                  </a:lnTo>
                  <a:lnTo>
                    <a:pt x="419310" y="349365"/>
                  </a:lnTo>
                  <a:lnTo>
                    <a:pt x="419310" y="350982"/>
                  </a:lnTo>
                  <a:lnTo>
                    <a:pt x="419310" y="352598"/>
                  </a:lnTo>
                  <a:lnTo>
                    <a:pt x="419079" y="353984"/>
                  </a:lnTo>
                  <a:lnTo>
                    <a:pt x="419079" y="355600"/>
                  </a:lnTo>
                  <a:lnTo>
                    <a:pt x="418848" y="357216"/>
                  </a:lnTo>
                  <a:lnTo>
                    <a:pt x="418617" y="358833"/>
                  </a:lnTo>
                  <a:lnTo>
                    <a:pt x="418386" y="360449"/>
                  </a:lnTo>
                  <a:lnTo>
                    <a:pt x="418155" y="360911"/>
                  </a:lnTo>
                  <a:lnTo>
                    <a:pt x="419079" y="362758"/>
                  </a:lnTo>
                  <a:lnTo>
                    <a:pt x="420002" y="365529"/>
                  </a:lnTo>
                  <a:lnTo>
                    <a:pt x="420695" y="368069"/>
                  </a:lnTo>
                  <a:lnTo>
                    <a:pt x="420926" y="370609"/>
                  </a:lnTo>
                  <a:lnTo>
                    <a:pt x="421157" y="372918"/>
                  </a:lnTo>
                  <a:lnTo>
                    <a:pt x="420926" y="374996"/>
                  </a:lnTo>
                  <a:lnTo>
                    <a:pt x="420464" y="377075"/>
                  </a:lnTo>
                  <a:lnTo>
                    <a:pt x="419540" y="378922"/>
                  </a:lnTo>
                  <a:lnTo>
                    <a:pt x="418386" y="380538"/>
                  </a:lnTo>
                  <a:lnTo>
                    <a:pt x="417001" y="381924"/>
                  </a:lnTo>
                  <a:lnTo>
                    <a:pt x="415615" y="382847"/>
                  </a:lnTo>
                  <a:lnTo>
                    <a:pt x="413999" y="383771"/>
                  </a:lnTo>
                  <a:lnTo>
                    <a:pt x="412614" y="384464"/>
                  </a:lnTo>
                  <a:lnTo>
                    <a:pt x="410766" y="385156"/>
                  </a:lnTo>
                  <a:lnTo>
                    <a:pt x="409150" y="385618"/>
                  </a:lnTo>
                  <a:lnTo>
                    <a:pt x="408227" y="385849"/>
                  </a:lnTo>
                  <a:lnTo>
                    <a:pt x="407303" y="386542"/>
                  </a:lnTo>
                  <a:lnTo>
                    <a:pt x="405687" y="387235"/>
                  </a:lnTo>
                  <a:lnTo>
                    <a:pt x="403839" y="387927"/>
                  </a:lnTo>
                  <a:lnTo>
                    <a:pt x="402223" y="388389"/>
                  </a:lnTo>
                  <a:lnTo>
                    <a:pt x="400376" y="388620"/>
                  </a:lnTo>
                  <a:lnTo>
                    <a:pt x="398760" y="388620"/>
                  </a:lnTo>
                  <a:lnTo>
                    <a:pt x="396913" y="388389"/>
                  </a:lnTo>
                  <a:lnTo>
                    <a:pt x="395296" y="387696"/>
                  </a:lnTo>
                  <a:lnTo>
                    <a:pt x="393680" y="387004"/>
                  </a:lnTo>
                  <a:lnTo>
                    <a:pt x="392064" y="386080"/>
                  </a:lnTo>
                  <a:lnTo>
                    <a:pt x="390678" y="384925"/>
                  </a:lnTo>
                  <a:lnTo>
                    <a:pt x="389293" y="383540"/>
                  </a:lnTo>
                  <a:lnTo>
                    <a:pt x="387908" y="381924"/>
                  </a:lnTo>
                  <a:lnTo>
                    <a:pt x="386984" y="380769"/>
                  </a:lnTo>
                  <a:lnTo>
                    <a:pt x="385368" y="383771"/>
                  </a:lnTo>
                  <a:lnTo>
                    <a:pt x="383059" y="386080"/>
                  </a:lnTo>
                  <a:lnTo>
                    <a:pt x="380519" y="387696"/>
                  </a:lnTo>
                  <a:lnTo>
                    <a:pt x="377517" y="388620"/>
                  </a:lnTo>
                  <a:lnTo>
                    <a:pt x="374054" y="388620"/>
                  </a:lnTo>
                  <a:lnTo>
                    <a:pt x="373592" y="389082"/>
                  </a:lnTo>
                  <a:lnTo>
                    <a:pt x="371745" y="390005"/>
                  </a:lnTo>
                  <a:lnTo>
                    <a:pt x="369436" y="390236"/>
                  </a:lnTo>
                  <a:lnTo>
                    <a:pt x="367358" y="389775"/>
                  </a:lnTo>
                  <a:lnTo>
                    <a:pt x="365510" y="388620"/>
                  </a:lnTo>
                  <a:lnTo>
                    <a:pt x="364125" y="387004"/>
                  </a:lnTo>
                  <a:lnTo>
                    <a:pt x="363202" y="385387"/>
                  </a:lnTo>
                  <a:lnTo>
                    <a:pt x="362509" y="383771"/>
                  </a:lnTo>
                  <a:lnTo>
                    <a:pt x="362047" y="381924"/>
                  </a:lnTo>
                  <a:lnTo>
                    <a:pt x="361585" y="379845"/>
                  </a:lnTo>
                  <a:lnTo>
                    <a:pt x="361354" y="377767"/>
                  </a:lnTo>
                  <a:lnTo>
                    <a:pt x="361123" y="375458"/>
                  </a:lnTo>
                  <a:lnTo>
                    <a:pt x="360662" y="373149"/>
                  </a:lnTo>
                  <a:lnTo>
                    <a:pt x="360662" y="370609"/>
                  </a:lnTo>
                  <a:lnTo>
                    <a:pt x="360431" y="368069"/>
                  </a:lnTo>
                  <a:lnTo>
                    <a:pt x="360200" y="365298"/>
                  </a:lnTo>
                  <a:lnTo>
                    <a:pt x="360431" y="362065"/>
                  </a:lnTo>
                  <a:lnTo>
                    <a:pt x="360200" y="359525"/>
                  </a:lnTo>
                  <a:lnTo>
                    <a:pt x="359969" y="357216"/>
                  </a:lnTo>
                  <a:lnTo>
                    <a:pt x="359738" y="355369"/>
                  </a:lnTo>
                  <a:lnTo>
                    <a:pt x="359045" y="353753"/>
                  </a:lnTo>
                  <a:lnTo>
                    <a:pt x="358584" y="352136"/>
                  </a:lnTo>
                  <a:lnTo>
                    <a:pt x="357891" y="350982"/>
                  </a:lnTo>
                  <a:lnTo>
                    <a:pt x="356967" y="349827"/>
                  </a:lnTo>
                  <a:lnTo>
                    <a:pt x="356275" y="348904"/>
                  </a:lnTo>
                  <a:lnTo>
                    <a:pt x="355351" y="347980"/>
                  </a:lnTo>
                  <a:lnTo>
                    <a:pt x="354197" y="347056"/>
                  </a:lnTo>
                  <a:lnTo>
                    <a:pt x="353042" y="346133"/>
                  </a:lnTo>
                  <a:lnTo>
                    <a:pt x="352118" y="345671"/>
                  </a:lnTo>
                  <a:lnTo>
                    <a:pt x="352118" y="346595"/>
                  </a:lnTo>
                  <a:lnTo>
                    <a:pt x="351888" y="347980"/>
                  </a:lnTo>
                  <a:lnTo>
                    <a:pt x="351888" y="349365"/>
                  </a:lnTo>
                  <a:lnTo>
                    <a:pt x="351657" y="350751"/>
                  </a:lnTo>
                  <a:lnTo>
                    <a:pt x="351657" y="352136"/>
                  </a:lnTo>
                  <a:lnTo>
                    <a:pt x="351426" y="353522"/>
                  </a:lnTo>
                  <a:lnTo>
                    <a:pt x="351426" y="354907"/>
                  </a:lnTo>
                  <a:lnTo>
                    <a:pt x="351426" y="356293"/>
                  </a:lnTo>
                  <a:lnTo>
                    <a:pt x="351426" y="357678"/>
                  </a:lnTo>
                  <a:lnTo>
                    <a:pt x="351426" y="359064"/>
                  </a:lnTo>
                  <a:lnTo>
                    <a:pt x="351657" y="360449"/>
                  </a:lnTo>
                  <a:lnTo>
                    <a:pt x="351888" y="361835"/>
                  </a:lnTo>
                  <a:lnTo>
                    <a:pt x="351888" y="362989"/>
                  </a:lnTo>
                  <a:lnTo>
                    <a:pt x="352349" y="364375"/>
                  </a:lnTo>
                  <a:lnTo>
                    <a:pt x="352811" y="366684"/>
                  </a:lnTo>
                  <a:lnTo>
                    <a:pt x="353504" y="368531"/>
                  </a:lnTo>
                  <a:lnTo>
                    <a:pt x="353735" y="369224"/>
                  </a:lnTo>
                  <a:lnTo>
                    <a:pt x="353966" y="369916"/>
                  </a:lnTo>
                  <a:lnTo>
                    <a:pt x="354197" y="370840"/>
                  </a:lnTo>
                  <a:lnTo>
                    <a:pt x="354658" y="371533"/>
                  </a:lnTo>
                  <a:lnTo>
                    <a:pt x="354889" y="372225"/>
                  </a:lnTo>
                  <a:lnTo>
                    <a:pt x="355351" y="372918"/>
                  </a:lnTo>
                  <a:lnTo>
                    <a:pt x="355582" y="373380"/>
                  </a:lnTo>
                  <a:lnTo>
                    <a:pt x="356736" y="373149"/>
                  </a:lnTo>
                  <a:lnTo>
                    <a:pt x="356736" y="375689"/>
                  </a:lnTo>
                  <a:lnTo>
                    <a:pt x="358122" y="377998"/>
                  </a:lnTo>
                  <a:lnTo>
                    <a:pt x="356967" y="378229"/>
                  </a:lnTo>
                  <a:lnTo>
                    <a:pt x="356967" y="378922"/>
                  </a:lnTo>
                  <a:lnTo>
                    <a:pt x="356967" y="380307"/>
                  </a:lnTo>
                  <a:lnTo>
                    <a:pt x="357198" y="381693"/>
                  </a:lnTo>
                  <a:lnTo>
                    <a:pt x="357660" y="382847"/>
                  </a:lnTo>
                  <a:lnTo>
                    <a:pt x="357891" y="384233"/>
                  </a:lnTo>
                  <a:lnTo>
                    <a:pt x="358353" y="385387"/>
                  </a:lnTo>
                  <a:lnTo>
                    <a:pt x="358814" y="386773"/>
                  </a:lnTo>
                  <a:lnTo>
                    <a:pt x="359276" y="388158"/>
                  </a:lnTo>
                  <a:lnTo>
                    <a:pt x="359969" y="389544"/>
                  </a:lnTo>
                  <a:lnTo>
                    <a:pt x="360662" y="390698"/>
                  </a:lnTo>
                  <a:lnTo>
                    <a:pt x="361585" y="392084"/>
                  </a:lnTo>
                  <a:lnTo>
                    <a:pt x="362509" y="393469"/>
                  </a:lnTo>
                  <a:lnTo>
                    <a:pt x="363432" y="394855"/>
                  </a:lnTo>
                  <a:lnTo>
                    <a:pt x="364356" y="396240"/>
                  </a:lnTo>
                  <a:lnTo>
                    <a:pt x="365510" y="397625"/>
                  </a:lnTo>
                  <a:lnTo>
                    <a:pt x="367127" y="399473"/>
                  </a:lnTo>
                  <a:lnTo>
                    <a:pt x="368512" y="402244"/>
                  </a:lnTo>
                  <a:lnTo>
                    <a:pt x="369667" y="404784"/>
                  </a:lnTo>
                  <a:lnTo>
                    <a:pt x="370821" y="407324"/>
                  </a:lnTo>
                  <a:lnTo>
                    <a:pt x="371976" y="409633"/>
                  </a:lnTo>
                  <a:lnTo>
                    <a:pt x="373130" y="412173"/>
                  </a:lnTo>
                  <a:lnTo>
                    <a:pt x="374285" y="414713"/>
                  </a:lnTo>
                  <a:lnTo>
                    <a:pt x="375439" y="417022"/>
                  </a:lnTo>
                  <a:lnTo>
                    <a:pt x="376363" y="419562"/>
                  </a:lnTo>
                  <a:lnTo>
                    <a:pt x="377517" y="421871"/>
                  </a:lnTo>
                  <a:lnTo>
                    <a:pt x="378672" y="424411"/>
                  </a:lnTo>
                  <a:lnTo>
                    <a:pt x="379595" y="426951"/>
                  </a:lnTo>
                  <a:lnTo>
                    <a:pt x="380750" y="429260"/>
                  </a:lnTo>
                  <a:lnTo>
                    <a:pt x="381673" y="431800"/>
                  </a:lnTo>
                  <a:lnTo>
                    <a:pt x="382597" y="434340"/>
                  </a:lnTo>
                  <a:lnTo>
                    <a:pt x="383751" y="436649"/>
                  </a:lnTo>
                  <a:lnTo>
                    <a:pt x="384906" y="439651"/>
                  </a:lnTo>
                  <a:lnTo>
                    <a:pt x="384906" y="440575"/>
                  </a:lnTo>
                  <a:lnTo>
                    <a:pt x="385137" y="440805"/>
                  </a:lnTo>
                  <a:lnTo>
                    <a:pt x="385137" y="441498"/>
                  </a:lnTo>
                  <a:lnTo>
                    <a:pt x="385829" y="441267"/>
                  </a:lnTo>
                  <a:lnTo>
                    <a:pt x="387677" y="441036"/>
                  </a:lnTo>
                  <a:lnTo>
                    <a:pt x="389524" y="440575"/>
                  </a:lnTo>
                  <a:lnTo>
                    <a:pt x="391602" y="440113"/>
                  </a:lnTo>
                  <a:lnTo>
                    <a:pt x="393449" y="439651"/>
                  </a:lnTo>
                  <a:lnTo>
                    <a:pt x="395296" y="438958"/>
                  </a:lnTo>
                  <a:lnTo>
                    <a:pt x="397143" y="438265"/>
                  </a:lnTo>
                  <a:lnTo>
                    <a:pt x="398991" y="437573"/>
                  </a:lnTo>
                  <a:lnTo>
                    <a:pt x="400838" y="436880"/>
                  </a:lnTo>
                  <a:lnTo>
                    <a:pt x="402685" y="435956"/>
                  </a:lnTo>
                  <a:lnTo>
                    <a:pt x="404532" y="435264"/>
                  </a:lnTo>
                  <a:lnTo>
                    <a:pt x="406610" y="434340"/>
                  </a:lnTo>
                  <a:lnTo>
                    <a:pt x="408457" y="433416"/>
                  </a:lnTo>
                  <a:lnTo>
                    <a:pt x="410305" y="432493"/>
                  </a:lnTo>
                  <a:lnTo>
                    <a:pt x="412152" y="431569"/>
                  </a:lnTo>
                  <a:lnTo>
                    <a:pt x="413999" y="430645"/>
                  </a:lnTo>
                  <a:lnTo>
                    <a:pt x="415846" y="429491"/>
                  </a:lnTo>
                  <a:lnTo>
                    <a:pt x="417924" y="428567"/>
                  </a:lnTo>
                  <a:lnTo>
                    <a:pt x="419771" y="427644"/>
                  </a:lnTo>
                  <a:lnTo>
                    <a:pt x="421619" y="426489"/>
                  </a:lnTo>
                  <a:lnTo>
                    <a:pt x="423466" y="425565"/>
                  </a:lnTo>
                  <a:lnTo>
                    <a:pt x="425544" y="424642"/>
                  </a:lnTo>
                  <a:lnTo>
                    <a:pt x="427391" y="423487"/>
                  </a:lnTo>
                  <a:lnTo>
                    <a:pt x="429238" y="422564"/>
                  </a:lnTo>
                  <a:lnTo>
                    <a:pt x="431316" y="421640"/>
                  </a:lnTo>
                  <a:lnTo>
                    <a:pt x="433163" y="420716"/>
                  </a:lnTo>
                  <a:lnTo>
                    <a:pt x="435241" y="419793"/>
                  </a:lnTo>
                  <a:lnTo>
                    <a:pt x="437089" y="418869"/>
                  </a:lnTo>
                  <a:lnTo>
                    <a:pt x="439167" y="418176"/>
                  </a:lnTo>
                  <a:lnTo>
                    <a:pt x="441014" y="417253"/>
                  </a:lnTo>
                  <a:lnTo>
                    <a:pt x="443092" y="416560"/>
                  </a:lnTo>
                  <a:lnTo>
                    <a:pt x="445170" y="415867"/>
                  </a:lnTo>
                  <a:lnTo>
                    <a:pt x="447017" y="415405"/>
                  </a:lnTo>
                  <a:lnTo>
                    <a:pt x="448634" y="414944"/>
                  </a:lnTo>
                  <a:lnTo>
                    <a:pt x="450481" y="414713"/>
                  </a:lnTo>
                  <a:lnTo>
                    <a:pt x="452097" y="414482"/>
                  </a:lnTo>
                  <a:lnTo>
                    <a:pt x="453944" y="414482"/>
                  </a:lnTo>
                  <a:lnTo>
                    <a:pt x="455791" y="414482"/>
                  </a:lnTo>
                  <a:lnTo>
                    <a:pt x="457408" y="414482"/>
                  </a:lnTo>
                  <a:lnTo>
                    <a:pt x="459255" y="414713"/>
                  </a:lnTo>
                  <a:lnTo>
                    <a:pt x="460871" y="414944"/>
                  </a:lnTo>
                  <a:lnTo>
                    <a:pt x="462487" y="415175"/>
                  </a:lnTo>
                  <a:lnTo>
                    <a:pt x="464335" y="415636"/>
                  </a:lnTo>
                  <a:lnTo>
                    <a:pt x="465951" y="416098"/>
                  </a:lnTo>
                  <a:lnTo>
                    <a:pt x="467567" y="416560"/>
                  </a:lnTo>
                  <a:lnTo>
                    <a:pt x="469414" y="417253"/>
                  </a:lnTo>
                  <a:lnTo>
                    <a:pt x="471031" y="417715"/>
                  </a:lnTo>
                  <a:lnTo>
                    <a:pt x="474263" y="419100"/>
                  </a:lnTo>
                  <a:lnTo>
                    <a:pt x="475418" y="423256"/>
                  </a:lnTo>
                  <a:lnTo>
                    <a:pt x="476110" y="425796"/>
                  </a:lnTo>
                  <a:lnTo>
                    <a:pt x="476572" y="428105"/>
                  </a:lnTo>
                  <a:lnTo>
                    <a:pt x="477034" y="430645"/>
                  </a:lnTo>
                  <a:lnTo>
                    <a:pt x="477496" y="432955"/>
                  </a:lnTo>
                  <a:lnTo>
                    <a:pt x="477957" y="435495"/>
                  </a:lnTo>
                  <a:lnTo>
                    <a:pt x="478419" y="437804"/>
                  </a:lnTo>
                  <a:lnTo>
                    <a:pt x="478881" y="440344"/>
                  </a:lnTo>
                  <a:lnTo>
                    <a:pt x="479112" y="442653"/>
                  </a:lnTo>
                  <a:lnTo>
                    <a:pt x="479343" y="445193"/>
                  </a:lnTo>
                  <a:lnTo>
                    <a:pt x="479574" y="447502"/>
                  </a:lnTo>
                  <a:lnTo>
                    <a:pt x="479574" y="450042"/>
                  </a:lnTo>
                  <a:lnTo>
                    <a:pt x="479574" y="452582"/>
                  </a:lnTo>
                  <a:lnTo>
                    <a:pt x="479574" y="454891"/>
                  </a:lnTo>
                  <a:lnTo>
                    <a:pt x="479574" y="457431"/>
                  </a:lnTo>
                  <a:lnTo>
                    <a:pt x="479343" y="458816"/>
                  </a:lnTo>
                  <a:lnTo>
                    <a:pt x="480266" y="460202"/>
                  </a:lnTo>
                  <a:lnTo>
                    <a:pt x="481421" y="462742"/>
                  </a:lnTo>
                  <a:lnTo>
                    <a:pt x="482575" y="465282"/>
                  </a:lnTo>
                  <a:lnTo>
                    <a:pt x="483961" y="467591"/>
                  </a:lnTo>
                  <a:lnTo>
                    <a:pt x="485115" y="470131"/>
                  </a:lnTo>
                  <a:lnTo>
                    <a:pt x="486039" y="472671"/>
                  </a:lnTo>
                  <a:lnTo>
                    <a:pt x="486962" y="475211"/>
                  </a:lnTo>
                  <a:lnTo>
                    <a:pt x="487886" y="477751"/>
                  </a:lnTo>
                  <a:lnTo>
                    <a:pt x="488579" y="480522"/>
                  </a:lnTo>
                  <a:lnTo>
                    <a:pt x="489271" y="483062"/>
                  </a:lnTo>
                  <a:lnTo>
                    <a:pt x="489502" y="485833"/>
                  </a:lnTo>
                  <a:lnTo>
                    <a:pt x="489733" y="488604"/>
                  </a:lnTo>
                  <a:lnTo>
                    <a:pt x="489502" y="491375"/>
                  </a:lnTo>
                  <a:lnTo>
                    <a:pt x="489041" y="494145"/>
                  </a:lnTo>
                  <a:lnTo>
                    <a:pt x="488348" y="496916"/>
                  </a:lnTo>
                  <a:lnTo>
                    <a:pt x="487193" y="499918"/>
                  </a:lnTo>
                  <a:lnTo>
                    <a:pt x="486039" y="501765"/>
                  </a:lnTo>
                  <a:lnTo>
                    <a:pt x="484884" y="502920"/>
                  </a:lnTo>
                  <a:lnTo>
                    <a:pt x="483499" y="504075"/>
                  </a:lnTo>
                  <a:lnTo>
                    <a:pt x="482806" y="504536"/>
                  </a:lnTo>
                  <a:lnTo>
                    <a:pt x="482575" y="508231"/>
                  </a:lnTo>
                  <a:lnTo>
                    <a:pt x="481190" y="510540"/>
                  </a:lnTo>
                  <a:lnTo>
                    <a:pt x="480266" y="512156"/>
                  </a:lnTo>
                  <a:lnTo>
                    <a:pt x="479343" y="513542"/>
                  </a:lnTo>
                  <a:lnTo>
                    <a:pt x="478419" y="515158"/>
                  </a:lnTo>
                  <a:lnTo>
                    <a:pt x="477496" y="516775"/>
                  </a:lnTo>
                  <a:lnTo>
                    <a:pt x="476341" y="518391"/>
                  </a:lnTo>
                  <a:lnTo>
                    <a:pt x="475187" y="520007"/>
                  </a:lnTo>
                  <a:lnTo>
                    <a:pt x="474263" y="521624"/>
                  </a:lnTo>
                  <a:lnTo>
                    <a:pt x="473109" y="523240"/>
                  </a:lnTo>
                  <a:lnTo>
                    <a:pt x="471723" y="524856"/>
                  </a:lnTo>
                  <a:lnTo>
                    <a:pt x="470569" y="526242"/>
                  </a:lnTo>
                  <a:lnTo>
                    <a:pt x="469414" y="527858"/>
                  </a:lnTo>
                  <a:lnTo>
                    <a:pt x="468029" y="529475"/>
                  </a:lnTo>
                  <a:lnTo>
                    <a:pt x="466644" y="531091"/>
                  </a:lnTo>
                  <a:lnTo>
                    <a:pt x="465258" y="532707"/>
                  </a:lnTo>
                  <a:lnTo>
                    <a:pt x="465027" y="532938"/>
                  </a:lnTo>
                  <a:lnTo>
                    <a:pt x="465027" y="533169"/>
                  </a:lnTo>
                  <a:lnTo>
                    <a:pt x="465027" y="535016"/>
                  </a:lnTo>
                  <a:lnTo>
                    <a:pt x="465027" y="536864"/>
                  </a:lnTo>
                  <a:lnTo>
                    <a:pt x="464796" y="538711"/>
                  </a:lnTo>
                  <a:lnTo>
                    <a:pt x="464796" y="540327"/>
                  </a:lnTo>
                  <a:lnTo>
                    <a:pt x="464565" y="542175"/>
                  </a:lnTo>
                  <a:lnTo>
                    <a:pt x="464335" y="544022"/>
                  </a:lnTo>
                  <a:lnTo>
                    <a:pt x="464104" y="545638"/>
                  </a:lnTo>
                  <a:lnTo>
                    <a:pt x="463873" y="547485"/>
                  </a:lnTo>
                  <a:lnTo>
                    <a:pt x="463411" y="549333"/>
                  </a:lnTo>
                  <a:lnTo>
                    <a:pt x="463180" y="550949"/>
                  </a:lnTo>
                  <a:lnTo>
                    <a:pt x="462718" y="552796"/>
                  </a:lnTo>
                  <a:lnTo>
                    <a:pt x="462256" y="554644"/>
                  </a:lnTo>
                  <a:lnTo>
                    <a:pt x="461795" y="556260"/>
                  </a:lnTo>
                  <a:lnTo>
                    <a:pt x="461102" y="558107"/>
                  </a:lnTo>
                  <a:lnTo>
                    <a:pt x="460409" y="560416"/>
                  </a:lnTo>
                  <a:lnTo>
                    <a:pt x="459024" y="561802"/>
                  </a:lnTo>
                  <a:lnTo>
                    <a:pt x="459486" y="562725"/>
                  </a:lnTo>
                  <a:lnTo>
                    <a:pt x="459255" y="565035"/>
                  </a:lnTo>
                  <a:lnTo>
                    <a:pt x="459255" y="566420"/>
                  </a:lnTo>
                  <a:lnTo>
                    <a:pt x="459255" y="567805"/>
                  </a:lnTo>
                  <a:lnTo>
                    <a:pt x="459024" y="569191"/>
                  </a:lnTo>
                  <a:lnTo>
                    <a:pt x="459024" y="570576"/>
                  </a:lnTo>
                  <a:lnTo>
                    <a:pt x="459024" y="571962"/>
                  </a:lnTo>
                  <a:lnTo>
                    <a:pt x="459024" y="573116"/>
                  </a:lnTo>
                  <a:lnTo>
                    <a:pt x="459024" y="574502"/>
                  </a:lnTo>
                  <a:lnTo>
                    <a:pt x="459255" y="575887"/>
                  </a:lnTo>
                  <a:lnTo>
                    <a:pt x="459255" y="577042"/>
                  </a:lnTo>
                  <a:lnTo>
                    <a:pt x="459486" y="578427"/>
                  </a:lnTo>
                  <a:lnTo>
                    <a:pt x="459486" y="579813"/>
                  </a:lnTo>
                  <a:lnTo>
                    <a:pt x="459717" y="580967"/>
                  </a:lnTo>
                  <a:lnTo>
                    <a:pt x="459948" y="582353"/>
                  </a:lnTo>
                  <a:lnTo>
                    <a:pt x="460409" y="583507"/>
                  </a:lnTo>
                  <a:lnTo>
                    <a:pt x="460871" y="585816"/>
                  </a:lnTo>
                  <a:lnTo>
                    <a:pt x="460409" y="588587"/>
                  </a:lnTo>
                  <a:lnTo>
                    <a:pt x="459486" y="590435"/>
                  </a:lnTo>
                  <a:lnTo>
                    <a:pt x="458331" y="592051"/>
                  </a:lnTo>
                  <a:lnTo>
                    <a:pt x="457177" y="593205"/>
                  </a:lnTo>
                  <a:lnTo>
                    <a:pt x="455791" y="594360"/>
                  </a:lnTo>
                  <a:lnTo>
                    <a:pt x="454406" y="595284"/>
                  </a:lnTo>
                  <a:lnTo>
                    <a:pt x="453021" y="595976"/>
                  </a:lnTo>
                  <a:lnTo>
                    <a:pt x="451635" y="596669"/>
                  </a:lnTo>
                  <a:lnTo>
                    <a:pt x="450250" y="597362"/>
                  </a:lnTo>
                  <a:lnTo>
                    <a:pt x="448864" y="598055"/>
                  </a:lnTo>
                  <a:lnTo>
                    <a:pt x="447479" y="598978"/>
                  </a:lnTo>
                  <a:lnTo>
                    <a:pt x="446325" y="599671"/>
                  </a:lnTo>
                  <a:lnTo>
                    <a:pt x="445170" y="600595"/>
                  </a:lnTo>
                  <a:lnTo>
                    <a:pt x="444016" y="601749"/>
                  </a:lnTo>
                  <a:lnTo>
                    <a:pt x="442861" y="602904"/>
                  </a:lnTo>
                  <a:lnTo>
                    <a:pt x="442399" y="603596"/>
                  </a:lnTo>
                  <a:lnTo>
                    <a:pt x="442168" y="604751"/>
                  </a:lnTo>
                  <a:lnTo>
                    <a:pt x="441014" y="607060"/>
                  </a:lnTo>
                  <a:lnTo>
                    <a:pt x="439167" y="609138"/>
                  </a:lnTo>
                  <a:lnTo>
                    <a:pt x="437320" y="610524"/>
                  </a:lnTo>
                  <a:lnTo>
                    <a:pt x="435011" y="612140"/>
                  </a:lnTo>
                  <a:lnTo>
                    <a:pt x="432702" y="613295"/>
                  </a:lnTo>
                  <a:lnTo>
                    <a:pt x="430162" y="614680"/>
                  </a:lnTo>
                  <a:lnTo>
                    <a:pt x="422311" y="618605"/>
                  </a:lnTo>
                  <a:lnTo>
                    <a:pt x="422080" y="610985"/>
                  </a:lnTo>
                  <a:lnTo>
                    <a:pt x="422080" y="607522"/>
                  </a:lnTo>
                  <a:lnTo>
                    <a:pt x="422080" y="605675"/>
                  </a:lnTo>
                  <a:lnTo>
                    <a:pt x="421849" y="604058"/>
                  </a:lnTo>
                  <a:lnTo>
                    <a:pt x="421849" y="602211"/>
                  </a:lnTo>
                  <a:lnTo>
                    <a:pt x="421849" y="600364"/>
                  </a:lnTo>
                  <a:lnTo>
                    <a:pt x="421849" y="598747"/>
                  </a:lnTo>
                  <a:lnTo>
                    <a:pt x="421849" y="596900"/>
                  </a:lnTo>
                  <a:lnTo>
                    <a:pt x="421619" y="593436"/>
                  </a:lnTo>
                  <a:lnTo>
                    <a:pt x="421619" y="591589"/>
                  </a:lnTo>
                  <a:lnTo>
                    <a:pt x="421619" y="589973"/>
                  </a:lnTo>
                  <a:lnTo>
                    <a:pt x="421619" y="588125"/>
                  </a:lnTo>
                  <a:lnTo>
                    <a:pt x="421619" y="586509"/>
                  </a:lnTo>
                  <a:lnTo>
                    <a:pt x="421388" y="583969"/>
                  </a:lnTo>
                  <a:lnTo>
                    <a:pt x="422311" y="581429"/>
                  </a:lnTo>
                  <a:lnTo>
                    <a:pt x="423235" y="579582"/>
                  </a:lnTo>
                  <a:lnTo>
                    <a:pt x="424389" y="577965"/>
                  </a:lnTo>
                  <a:lnTo>
                    <a:pt x="425775" y="576580"/>
                  </a:lnTo>
                  <a:lnTo>
                    <a:pt x="427160" y="575425"/>
                  </a:lnTo>
                  <a:lnTo>
                    <a:pt x="428776" y="574733"/>
                  </a:lnTo>
                  <a:lnTo>
                    <a:pt x="429469" y="574502"/>
                  </a:lnTo>
                  <a:lnTo>
                    <a:pt x="429469" y="574502"/>
                  </a:lnTo>
                  <a:lnTo>
                    <a:pt x="429931" y="572885"/>
                  </a:lnTo>
                  <a:lnTo>
                    <a:pt x="430162" y="571500"/>
                  </a:lnTo>
                  <a:lnTo>
                    <a:pt x="430162" y="570345"/>
                  </a:lnTo>
                  <a:lnTo>
                    <a:pt x="430162" y="569422"/>
                  </a:lnTo>
                  <a:lnTo>
                    <a:pt x="429931" y="568960"/>
                  </a:lnTo>
                  <a:lnTo>
                    <a:pt x="429700" y="568498"/>
                  </a:lnTo>
                  <a:lnTo>
                    <a:pt x="429007" y="567575"/>
                  </a:lnTo>
                  <a:lnTo>
                    <a:pt x="427853" y="565265"/>
                  </a:lnTo>
                  <a:lnTo>
                    <a:pt x="426929" y="563187"/>
                  </a:lnTo>
                  <a:lnTo>
                    <a:pt x="426236" y="560878"/>
                  </a:lnTo>
                  <a:lnTo>
                    <a:pt x="425544" y="558800"/>
                  </a:lnTo>
                  <a:lnTo>
                    <a:pt x="425313" y="556491"/>
                  </a:lnTo>
                  <a:lnTo>
                    <a:pt x="425082" y="554413"/>
                  </a:lnTo>
                  <a:lnTo>
                    <a:pt x="425082" y="552104"/>
                  </a:lnTo>
                  <a:lnTo>
                    <a:pt x="425313" y="550025"/>
                  </a:lnTo>
                  <a:lnTo>
                    <a:pt x="425544" y="547947"/>
                  </a:lnTo>
                  <a:lnTo>
                    <a:pt x="426006" y="545869"/>
                  </a:lnTo>
                  <a:lnTo>
                    <a:pt x="426698" y="543560"/>
                  </a:lnTo>
                  <a:lnTo>
                    <a:pt x="427391" y="541482"/>
                  </a:lnTo>
                  <a:lnTo>
                    <a:pt x="428315" y="539635"/>
                  </a:lnTo>
                  <a:lnTo>
                    <a:pt x="429238" y="537556"/>
                  </a:lnTo>
                  <a:lnTo>
                    <a:pt x="430393" y="535478"/>
                  </a:lnTo>
                  <a:lnTo>
                    <a:pt x="430854" y="534785"/>
                  </a:lnTo>
                  <a:lnTo>
                    <a:pt x="430854" y="534555"/>
                  </a:lnTo>
                  <a:lnTo>
                    <a:pt x="429469" y="525780"/>
                  </a:lnTo>
                  <a:lnTo>
                    <a:pt x="429238" y="524164"/>
                  </a:lnTo>
                  <a:lnTo>
                    <a:pt x="428545" y="519776"/>
                  </a:lnTo>
                  <a:lnTo>
                    <a:pt x="428315" y="518391"/>
                  </a:lnTo>
                  <a:lnTo>
                    <a:pt x="427853" y="515620"/>
                  </a:lnTo>
                  <a:lnTo>
                    <a:pt x="413768" y="515620"/>
                  </a:lnTo>
                  <a:lnTo>
                    <a:pt x="411459" y="521393"/>
                  </a:lnTo>
                  <a:lnTo>
                    <a:pt x="410766" y="523240"/>
                  </a:lnTo>
                  <a:lnTo>
                    <a:pt x="410074" y="525087"/>
                  </a:lnTo>
                  <a:lnTo>
                    <a:pt x="409381" y="527165"/>
                  </a:lnTo>
                  <a:lnTo>
                    <a:pt x="408688" y="529013"/>
                  </a:lnTo>
                  <a:lnTo>
                    <a:pt x="408227" y="530860"/>
                  </a:lnTo>
                  <a:lnTo>
                    <a:pt x="407765" y="532938"/>
                  </a:lnTo>
                  <a:lnTo>
                    <a:pt x="407303" y="534785"/>
                  </a:lnTo>
                  <a:lnTo>
                    <a:pt x="406841" y="536633"/>
                  </a:lnTo>
                  <a:lnTo>
                    <a:pt x="406610" y="538480"/>
                  </a:lnTo>
                  <a:lnTo>
                    <a:pt x="406379" y="540558"/>
                  </a:lnTo>
                  <a:lnTo>
                    <a:pt x="406148" y="542405"/>
                  </a:lnTo>
                  <a:lnTo>
                    <a:pt x="405918" y="544253"/>
                  </a:lnTo>
                  <a:lnTo>
                    <a:pt x="405687" y="546100"/>
                  </a:lnTo>
                  <a:lnTo>
                    <a:pt x="405687" y="547947"/>
                  </a:lnTo>
                  <a:lnTo>
                    <a:pt x="405687" y="550025"/>
                  </a:lnTo>
                  <a:lnTo>
                    <a:pt x="405918" y="551873"/>
                  </a:lnTo>
                  <a:lnTo>
                    <a:pt x="405918" y="553720"/>
                  </a:lnTo>
                  <a:lnTo>
                    <a:pt x="406148" y="555567"/>
                  </a:lnTo>
                  <a:lnTo>
                    <a:pt x="406610" y="557415"/>
                  </a:lnTo>
                  <a:lnTo>
                    <a:pt x="406841" y="559262"/>
                  </a:lnTo>
                  <a:lnTo>
                    <a:pt x="407303" y="561340"/>
                  </a:lnTo>
                  <a:lnTo>
                    <a:pt x="407765" y="563187"/>
                  </a:lnTo>
                  <a:lnTo>
                    <a:pt x="408457" y="565035"/>
                  </a:lnTo>
                  <a:lnTo>
                    <a:pt x="409150" y="566882"/>
                  </a:lnTo>
                  <a:lnTo>
                    <a:pt x="409843" y="568729"/>
                  </a:lnTo>
                  <a:lnTo>
                    <a:pt x="410535" y="570807"/>
                  </a:lnTo>
                  <a:lnTo>
                    <a:pt x="411459" y="572655"/>
                  </a:lnTo>
                  <a:lnTo>
                    <a:pt x="412614" y="574502"/>
                  </a:lnTo>
                  <a:lnTo>
                    <a:pt x="413537" y="576349"/>
                  </a:lnTo>
                  <a:lnTo>
                    <a:pt x="414461" y="577735"/>
                  </a:lnTo>
                  <a:lnTo>
                    <a:pt x="419771" y="579582"/>
                  </a:lnTo>
                  <a:lnTo>
                    <a:pt x="416539" y="580967"/>
                  </a:lnTo>
                  <a:lnTo>
                    <a:pt x="416770" y="581429"/>
                  </a:lnTo>
                  <a:lnTo>
                    <a:pt x="415615" y="584431"/>
                  </a:lnTo>
                  <a:lnTo>
                    <a:pt x="414692" y="586047"/>
                  </a:lnTo>
                  <a:lnTo>
                    <a:pt x="413999" y="587895"/>
                  </a:lnTo>
                  <a:lnTo>
                    <a:pt x="413306" y="589511"/>
                  </a:lnTo>
                  <a:lnTo>
                    <a:pt x="412614" y="591358"/>
                  </a:lnTo>
                  <a:lnTo>
                    <a:pt x="411921" y="593205"/>
                  </a:lnTo>
                  <a:lnTo>
                    <a:pt x="411228" y="595053"/>
                  </a:lnTo>
                  <a:lnTo>
                    <a:pt x="410535" y="596900"/>
                  </a:lnTo>
                  <a:lnTo>
                    <a:pt x="410074" y="598747"/>
                  </a:lnTo>
                  <a:lnTo>
                    <a:pt x="409381" y="600595"/>
                  </a:lnTo>
                  <a:lnTo>
                    <a:pt x="408688" y="602442"/>
                  </a:lnTo>
                  <a:lnTo>
                    <a:pt x="408227" y="604289"/>
                  </a:lnTo>
                  <a:lnTo>
                    <a:pt x="407534" y="606367"/>
                  </a:lnTo>
                  <a:lnTo>
                    <a:pt x="407072" y="608215"/>
                  </a:lnTo>
                  <a:lnTo>
                    <a:pt x="406610" y="610293"/>
                  </a:lnTo>
                  <a:lnTo>
                    <a:pt x="406148" y="612371"/>
                  </a:lnTo>
                  <a:lnTo>
                    <a:pt x="405687" y="614449"/>
                  </a:lnTo>
                  <a:lnTo>
                    <a:pt x="405225" y="616527"/>
                  </a:lnTo>
                  <a:lnTo>
                    <a:pt x="404763" y="618836"/>
                  </a:lnTo>
                  <a:lnTo>
                    <a:pt x="404532" y="620915"/>
                  </a:lnTo>
                  <a:lnTo>
                    <a:pt x="404301" y="623224"/>
                  </a:lnTo>
                  <a:lnTo>
                    <a:pt x="403839" y="625533"/>
                  </a:lnTo>
                  <a:lnTo>
                    <a:pt x="403609" y="628073"/>
                  </a:lnTo>
                  <a:lnTo>
                    <a:pt x="403609" y="630382"/>
                  </a:lnTo>
                  <a:lnTo>
                    <a:pt x="403378" y="632922"/>
                  </a:lnTo>
                  <a:lnTo>
                    <a:pt x="403378" y="635693"/>
                  </a:lnTo>
                  <a:lnTo>
                    <a:pt x="403147" y="638233"/>
                  </a:lnTo>
                  <a:lnTo>
                    <a:pt x="403147" y="641004"/>
                  </a:lnTo>
                  <a:lnTo>
                    <a:pt x="403147" y="643775"/>
                  </a:lnTo>
                  <a:lnTo>
                    <a:pt x="403378" y="646776"/>
                  </a:lnTo>
                  <a:lnTo>
                    <a:pt x="403609" y="649547"/>
                  </a:lnTo>
                  <a:lnTo>
                    <a:pt x="403839" y="653473"/>
                  </a:lnTo>
                  <a:lnTo>
                    <a:pt x="404070" y="657398"/>
                  </a:lnTo>
                  <a:lnTo>
                    <a:pt x="400376" y="656705"/>
                  </a:lnTo>
                  <a:lnTo>
                    <a:pt x="398067" y="657629"/>
                  </a:lnTo>
                  <a:lnTo>
                    <a:pt x="395758" y="658784"/>
                  </a:lnTo>
                  <a:lnTo>
                    <a:pt x="393680" y="659707"/>
                  </a:lnTo>
                  <a:lnTo>
                    <a:pt x="391371" y="660862"/>
                  </a:lnTo>
                  <a:lnTo>
                    <a:pt x="389293" y="662016"/>
                  </a:lnTo>
                  <a:lnTo>
                    <a:pt x="387446" y="663171"/>
                  </a:lnTo>
                  <a:lnTo>
                    <a:pt x="385368" y="664556"/>
                  </a:lnTo>
                  <a:lnTo>
                    <a:pt x="383520" y="665942"/>
                  </a:lnTo>
                  <a:lnTo>
                    <a:pt x="381904" y="667327"/>
                  </a:lnTo>
                  <a:lnTo>
                    <a:pt x="380288" y="668944"/>
                  </a:lnTo>
                  <a:lnTo>
                    <a:pt x="378672" y="670560"/>
                  </a:lnTo>
                  <a:lnTo>
                    <a:pt x="377286" y="672176"/>
                  </a:lnTo>
                  <a:lnTo>
                    <a:pt x="375901" y="674024"/>
                  </a:lnTo>
                  <a:lnTo>
                    <a:pt x="374746" y="675871"/>
                  </a:lnTo>
                  <a:lnTo>
                    <a:pt x="373592" y="677949"/>
                  </a:lnTo>
                  <a:cubicBezTo>
                    <a:pt x="371514" y="682567"/>
                    <a:pt x="370821" y="686262"/>
                    <a:pt x="369898" y="691342"/>
                  </a:cubicBezTo>
                  <a:lnTo>
                    <a:pt x="364818" y="688571"/>
                  </a:lnTo>
                  <a:lnTo>
                    <a:pt x="362740" y="687647"/>
                  </a:lnTo>
                  <a:lnTo>
                    <a:pt x="360431" y="686724"/>
                  </a:lnTo>
                  <a:lnTo>
                    <a:pt x="358353" y="685800"/>
                  </a:lnTo>
                  <a:lnTo>
                    <a:pt x="356275" y="684876"/>
                  </a:lnTo>
                  <a:lnTo>
                    <a:pt x="353966" y="683953"/>
                  </a:lnTo>
                  <a:lnTo>
                    <a:pt x="351888" y="683260"/>
                  </a:lnTo>
                  <a:lnTo>
                    <a:pt x="349809" y="682567"/>
                  </a:lnTo>
                  <a:lnTo>
                    <a:pt x="347501" y="682105"/>
                  </a:lnTo>
                  <a:lnTo>
                    <a:pt x="345422" y="681413"/>
                  </a:lnTo>
                  <a:lnTo>
                    <a:pt x="343344" y="680951"/>
                  </a:lnTo>
                  <a:lnTo>
                    <a:pt x="341266" y="680720"/>
                  </a:lnTo>
                  <a:lnTo>
                    <a:pt x="338957" y="680258"/>
                  </a:lnTo>
                  <a:lnTo>
                    <a:pt x="336879" y="680027"/>
                  </a:lnTo>
                  <a:lnTo>
                    <a:pt x="334801" y="679796"/>
                  </a:lnTo>
                  <a:lnTo>
                    <a:pt x="332030" y="679796"/>
                  </a:lnTo>
                  <a:lnTo>
                    <a:pt x="331799" y="680720"/>
                  </a:lnTo>
                  <a:lnTo>
                    <a:pt x="331338" y="681644"/>
                  </a:lnTo>
                  <a:lnTo>
                    <a:pt x="331107" y="682798"/>
                  </a:lnTo>
                  <a:lnTo>
                    <a:pt x="330183" y="684645"/>
                  </a:lnTo>
                  <a:lnTo>
                    <a:pt x="329260" y="686493"/>
                  </a:lnTo>
                  <a:lnTo>
                    <a:pt x="328336" y="688109"/>
                  </a:lnTo>
                  <a:lnTo>
                    <a:pt x="327412" y="689956"/>
                  </a:lnTo>
                  <a:lnTo>
                    <a:pt x="326489" y="691573"/>
                  </a:lnTo>
                  <a:lnTo>
                    <a:pt x="325565" y="693420"/>
                  </a:lnTo>
                  <a:lnTo>
                    <a:pt x="324642" y="695267"/>
                  </a:lnTo>
                  <a:lnTo>
                    <a:pt x="323487" y="696884"/>
                  </a:lnTo>
                  <a:lnTo>
                    <a:pt x="322564" y="698731"/>
                  </a:lnTo>
                  <a:lnTo>
                    <a:pt x="321409" y="700578"/>
                  </a:lnTo>
                  <a:lnTo>
                    <a:pt x="320486" y="702195"/>
                  </a:lnTo>
                  <a:lnTo>
                    <a:pt x="319331" y="704042"/>
                  </a:lnTo>
                  <a:lnTo>
                    <a:pt x="318407" y="705658"/>
                  </a:lnTo>
                  <a:lnTo>
                    <a:pt x="317253" y="707505"/>
                  </a:lnTo>
                  <a:lnTo>
                    <a:pt x="316098" y="709353"/>
                  </a:lnTo>
                  <a:lnTo>
                    <a:pt x="315175" y="710507"/>
                  </a:lnTo>
                  <a:lnTo>
                    <a:pt x="314944" y="711662"/>
                  </a:lnTo>
                  <a:lnTo>
                    <a:pt x="314944" y="712816"/>
                  </a:lnTo>
                  <a:lnTo>
                    <a:pt x="314944" y="713971"/>
                  </a:lnTo>
                  <a:lnTo>
                    <a:pt x="314944" y="714895"/>
                  </a:lnTo>
                  <a:lnTo>
                    <a:pt x="315175" y="715587"/>
                  </a:lnTo>
                  <a:lnTo>
                    <a:pt x="315406" y="716049"/>
                  </a:lnTo>
                  <a:lnTo>
                    <a:pt x="315868" y="716280"/>
                  </a:lnTo>
                  <a:lnTo>
                    <a:pt x="317253" y="716973"/>
                  </a:lnTo>
                  <a:lnTo>
                    <a:pt x="318638" y="716973"/>
                  </a:lnTo>
                  <a:lnTo>
                    <a:pt x="318869" y="716973"/>
                  </a:lnTo>
                  <a:lnTo>
                    <a:pt x="319100" y="716973"/>
                  </a:lnTo>
                  <a:lnTo>
                    <a:pt x="319331" y="716973"/>
                  </a:lnTo>
                  <a:lnTo>
                    <a:pt x="319562" y="716973"/>
                  </a:lnTo>
                  <a:lnTo>
                    <a:pt x="319793" y="716973"/>
                  </a:lnTo>
                  <a:lnTo>
                    <a:pt x="320024" y="716973"/>
                  </a:lnTo>
                  <a:lnTo>
                    <a:pt x="321409" y="716973"/>
                  </a:lnTo>
                  <a:lnTo>
                    <a:pt x="323025" y="716742"/>
                  </a:lnTo>
                  <a:lnTo>
                    <a:pt x="323487" y="716742"/>
                  </a:lnTo>
                  <a:lnTo>
                    <a:pt x="324180" y="716511"/>
                  </a:lnTo>
                  <a:lnTo>
                    <a:pt x="324642" y="716511"/>
                  </a:lnTo>
                  <a:lnTo>
                    <a:pt x="325334" y="716280"/>
                  </a:lnTo>
                  <a:lnTo>
                    <a:pt x="325796" y="716280"/>
                  </a:lnTo>
                  <a:lnTo>
                    <a:pt x="326489" y="716049"/>
                  </a:lnTo>
                  <a:lnTo>
                    <a:pt x="326951" y="716049"/>
                  </a:lnTo>
                  <a:lnTo>
                    <a:pt x="328105" y="715356"/>
                  </a:lnTo>
                  <a:lnTo>
                    <a:pt x="329491" y="714664"/>
                  </a:lnTo>
                  <a:lnTo>
                    <a:pt x="331107" y="713971"/>
                  </a:lnTo>
                  <a:lnTo>
                    <a:pt x="332492" y="713278"/>
                  </a:lnTo>
                  <a:lnTo>
                    <a:pt x="334108" y="712585"/>
                  </a:lnTo>
                  <a:lnTo>
                    <a:pt x="335494" y="712124"/>
                  </a:lnTo>
                  <a:lnTo>
                    <a:pt x="337110" y="711431"/>
                  </a:lnTo>
                  <a:lnTo>
                    <a:pt x="338726" y="710738"/>
                  </a:lnTo>
                  <a:lnTo>
                    <a:pt x="340343" y="710045"/>
                  </a:lnTo>
                  <a:lnTo>
                    <a:pt x="341959" y="709584"/>
                  </a:lnTo>
                  <a:lnTo>
                    <a:pt x="343575" y="708891"/>
                  </a:lnTo>
                  <a:lnTo>
                    <a:pt x="345192" y="708429"/>
                  </a:lnTo>
                  <a:lnTo>
                    <a:pt x="346808" y="707736"/>
                  </a:lnTo>
                  <a:lnTo>
                    <a:pt x="348424" y="707275"/>
                  </a:lnTo>
                  <a:lnTo>
                    <a:pt x="350271" y="706582"/>
                  </a:lnTo>
                  <a:lnTo>
                    <a:pt x="351888" y="706120"/>
                  </a:lnTo>
                  <a:lnTo>
                    <a:pt x="353735" y="705427"/>
                  </a:lnTo>
                  <a:lnTo>
                    <a:pt x="355582" y="704965"/>
                  </a:lnTo>
                  <a:lnTo>
                    <a:pt x="357429" y="704504"/>
                  </a:lnTo>
                  <a:lnTo>
                    <a:pt x="359276" y="704042"/>
                  </a:lnTo>
                  <a:lnTo>
                    <a:pt x="361123" y="703580"/>
                  </a:lnTo>
                  <a:lnTo>
                    <a:pt x="362971" y="703118"/>
                  </a:lnTo>
                  <a:lnTo>
                    <a:pt x="364818" y="702656"/>
                  </a:lnTo>
                  <a:lnTo>
                    <a:pt x="366896" y="702195"/>
                  </a:lnTo>
                  <a:lnTo>
                    <a:pt x="368743" y="701733"/>
                  </a:lnTo>
                  <a:lnTo>
                    <a:pt x="370821" y="701271"/>
                  </a:lnTo>
                  <a:lnTo>
                    <a:pt x="372899" y="701040"/>
                  </a:lnTo>
                  <a:lnTo>
                    <a:pt x="374977" y="700578"/>
                  </a:lnTo>
                  <a:lnTo>
                    <a:pt x="377055" y="700347"/>
                  </a:lnTo>
                  <a:lnTo>
                    <a:pt x="379133" y="699885"/>
                  </a:lnTo>
                  <a:lnTo>
                    <a:pt x="381442" y="699655"/>
                  </a:lnTo>
                  <a:lnTo>
                    <a:pt x="383751" y="699193"/>
                  </a:lnTo>
                  <a:lnTo>
                    <a:pt x="386522" y="699424"/>
                  </a:lnTo>
                  <a:lnTo>
                    <a:pt x="388600" y="699885"/>
                  </a:lnTo>
                  <a:lnTo>
                    <a:pt x="390447" y="701271"/>
                  </a:lnTo>
                  <a:lnTo>
                    <a:pt x="391371" y="703118"/>
                  </a:lnTo>
                  <a:lnTo>
                    <a:pt x="391371" y="705196"/>
                  </a:lnTo>
                  <a:lnTo>
                    <a:pt x="390909" y="706813"/>
                  </a:lnTo>
                  <a:lnTo>
                    <a:pt x="390678" y="707275"/>
                  </a:lnTo>
                  <a:lnTo>
                    <a:pt x="392756" y="708198"/>
                  </a:lnTo>
                  <a:lnTo>
                    <a:pt x="394604" y="709815"/>
                  </a:lnTo>
                  <a:lnTo>
                    <a:pt x="395296" y="712124"/>
                  </a:lnTo>
                  <a:lnTo>
                    <a:pt x="395065" y="714202"/>
                  </a:lnTo>
                  <a:lnTo>
                    <a:pt x="394373" y="716049"/>
                  </a:lnTo>
                  <a:lnTo>
                    <a:pt x="393449" y="717896"/>
                  </a:lnTo>
                  <a:lnTo>
                    <a:pt x="393218" y="718127"/>
                  </a:lnTo>
                  <a:lnTo>
                    <a:pt x="393680" y="718589"/>
                  </a:lnTo>
                  <a:lnTo>
                    <a:pt x="394604" y="720667"/>
                  </a:lnTo>
                  <a:lnTo>
                    <a:pt x="394834" y="722976"/>
                  </a:lnTo>
                  <a:lnTo>
                    <a:pt x="393680" y="725055"/>
                  </a:lnTo>
                  <a:lnTo>
                    <a:pt x="391602" y="726440"/>
                  </a:lnTo>
                  <a:lnTo>
                    <a:pt x="389524" y="726902"/>
                  </a:lnTo>
                  <a:lnTo>
                    <a:pt x="386753" y="727133"/>
                  </a:lnTo>
                  <a:lnTo>
                    <a:pt x="383982" y="727133"/>
                  </a:lnTo>
                  <a:lnTo>
                    <a:pt x="356275" y="727133"/>
                  </a:lnTo>
                  <a:lnTo>
                    <a:pt x="354889" y="726209"/>
                  </a:lnTo>
                  <a:lnTo>
                    <a:pt x="354197" y="725747"/>
                  </a:lnTo>
                  <a:lnTo>
                    <a:pt x="353273" y="725055"/>
                  </a:lnTo>
                  <a:lnTo>
                    <a:pt x="352811" y="724593"/>
                  </a:lnTo>
                  <a:lnTo>
                    <a:pt x="352811" y="724824"/>
                  </a:lnTo>
                  <a:lnTo>
                    <a:pt x="352811" y="725516"/>
                  </a:lnTo>
                  <a:lnTo>
                    <a:pt x="353504" y="728056"/>
                  </a:lnTo>
                  <a:lnTo>
                    <a:pt x="349809" y="730827"/>
                  </a:lnTo>
                  <a:lnTo>
                    <a:pt x="347270" y="732444"/>
                  </a:lnTo>
                  <a:lnTo>
                    <a:pt x="344961" y="734060"/>
                  </a:lnTo>
                  <a:lnTo>
                    <a:pt x="342421" y="735676"/>
                  </a:lnTo>
                  <a:lnTo>
                    <a:pt x="340112" y="737062"/>
                  </a:lnTo>
                  <a:lnTo>
                    <a:pt x="337803" y="738447"/>
                  </a:lnTo>
                  <a:lnTo>
                    <a:pt x="335494" y="739833"/>
                  </a:lnTo>
                  <a:lnTo>
                    <a:pt x="333185" y="740987"/>
                  </a:lnTo>
                  <a:lnTo>
                    <a:pt x="330876" y="742142"/>
                  </a:lnTo>
                  <a:lnTo>
                    <a:pt x="328567" y="743065"/>
                  </a:lnTo>
                  <a:lnTo>
                    <a:pt x="326258" y="744220"/>
                  </a:lnTo>
                  <a:lnTo>
                    <a:pt x="324180" y="744913"/>
                  </a:lnTo>
                  <a:lnTo>
                    <a:pt x="321871" y="745836"/>
                  </a:lnTo>
                  <a:lnTo>
                    <a:pt x="319793" y="746529"/>
                  </a:lnTo>
                  <a:lnTo>
                    <a:pt x="317715" y="746991"/>
                  </a:lnTo>
                  <a:lnTo>
                    <a:pt x="315637" y="747684"/>
                  </a:lnTo>
                  <a:lnTo>
                    <a:pt x="313559" y="747915"/>
                  </a:lnTo>
                  <a:lnTo>
                    <a:pt x="311481" y="748145"/>
                  </a:lnTo>
                  <a:lnTo>
                    <a:pt x="309402" y="748376"/>
                  </a:lnTo>
                  <a:lnTo>
                    <a:pt x="307324" y="748376"/>
                  </a:lnTo>
                  <a:lnTo>
                    <a:pt x="305477" y="748376"/>
                  </a:lnTo>
                  <a:lnTo>
                    <a:pt x="303630" y="748145"/>
                  </a:lnTo>
                  <a:lnTo>
                    <a:pt x="301552" y="747915"/>
                  </a:lnTo>
                  <a:lnTo>
                    <a:pt x="299705" y="747222"/>
                  </a:lnTo>
                  <a:lnTo>
                    <a:pt x="297858" y="746760"/>
                  </a:lnTo>
                  <a:lnTo>
                    <a:pt x="296241" y="746067"/>
                  </a:lnTo>
                  <a:lnTo>
                    <a:pt x="294394" y="745144"/>
                  </a:lnTo>
                  <a:lnTo>
                    <a:pt x="292778" y="743989"/>
                  </a:lnTo>
                  <a:lnTo>
                    <a:pt x="291162" y="742835"/>
                  </a:lnTo>
                  <a:lnTo>
                    <a:pt x="289776" y="741680"/>
                  </a:lnTo>
                  <a:lnTo>
                    <a:pt x="288160" y="740064"/>
                  </a:lnTo>
                  <a:lnTo>
                    <a:pt x="287005" y="738678"/>
                  </a:lnTo>
                  <a:lnTo>
                    <a:pt x="286775" y="739140"/>
                  </a:lnTo>
                  <a:lnTo>
                    <a:pt x="285620" y="740064"/>
                  </a:lnTo>
                  <a:lnTo>
                    <a:pt x="284696" y="740987"/>
                  </a:lnTo>
                  <a:lnTo>
                    <a:pt x="283542" y="741911"/>
                  </a:lnTo>
                  <a:lnTo>
                    <a:pt x="282618" y="742835"/>
                  </a:lnTo>
                  <a:lnTo>
                    <a:pt x="281464" y="743758"/>
                  </a:lnTo>
                  <a:lnTo>
                    <a:pt x="280309" y="744451"/>
                  </a:lnTo>
                  <a:lnTo>
                    <a:pt x="279386" y="745375"/>
                  </a:lnTo>
                  <a:lnTo>
                    <a:pt x="278231" y="746067"/>
                  </a:lnTo>
                  <a:lnTo>
                    <a:pt x="277077" y="746760"/>
                  </a:lnTo>
                  <a:lnTo>
                    <a:pt x="275922" y="747453"/>
                  </a:lnTo>
                  <a:lnTo>
                    <a:pt x="274768" y="747915"/>
                  </a:lnTo>
                  <a:lnTo>
                    <a:pt x="273382" y="748607"/>
                  </a:lnTo>
                  <a:lnTo>
                    <a:pt x="272228" y="749069"/>
                  </a:lnTo>
                  <a:lnTo>
                    <a:pt x="271073" y="749762"/>
                  </a:lnTo>
                  <a:lnTo>
                    <a:pt x="269688" y="750224"/>
                  </a:lnTo>
                  <a:lnTo>
                    <a:pt x="268534" y="750685"/>
                  </a:lnTo>
                  <a:lnTo>
                    <a:pt x="267148" y="750916"/>
                  </a:lnTo>
                  <a:lnTo>
                    <a:pt x="267148" y="751147"/>
                  </a:lnTo>
                  <a:lnTo>
                    <a:pt x="267379" y="752071"/>
                  </a:lnTo>
                  <a:lnTo>
                    <a:pt x="268072" y="753225"/>
                  </a:lnTo>
                  <a:lnTo>
                    <a:pt x="268534" y="754611"/>
                  </a:lnTo>
                  <a:lnTo>
                    <a:pt x="268995" y="755765"/>
                  </a:lnTo>
                  <a:lnTo>
                    <a:pt x="269688" y="756920"/>
                  </a:lnTo>
                  <a:lnTo>
                    <a:pt x="270150" y="758305"/>
                  </a:lnTo>
                  <a:lnTo>
                    <a:pt x="270843" y="759460"/>
                  </a:lnTo>
                  <a:lnTo>
                    <a:pt x="271535" y="760615"/>
                  </a:lnTo>
                  <a:lnTo>
                    <a:pt x="272228" y="761769"/>
                  </a:lnTo>
                  <a:lnTo>
                    <a:pt x="273152" y="763155"/>
                  </a:lnTo>
                  <a:lnTo>
                    <a:pt x="273844" y="764309"/>
                  </a:lnTo>
                  <a:lnTo>
                    <a:pt x="274768" y="765464"/>
                  </a:lnTo>
                  <a:lnTo>
                    <a:pt x="275691" y="766618"/>
                  </a:lnTo>
                  <a:lnTo>
                    <a:pt x="276615" y="767773"/>
                  </a:lnTo>
                  <a:lnTo>
                    <a:pt x="277770" y="769158"/>
                  </a:lnTo>
                  <a:lnTo>
                    <a:pt x="278231" y="769620"/>
                  </a:lnTo>
                  <a:lnTo>
                    <a:pt x="284004" y="769620"/>
                  </a:lnTo>
                  <a:lnTo>
                    <a:pt x="286082" y="768927"/>
                  </a:lnTo>
                  <a:lnTo>
                    <a:pt x="288853" y="768235"/>
                  </a:lnTo>
                  <a:lnTo>
                    <a:pt x="291623" y="767773"/>
                  </a:lnTo>
                  <a:lnTo>
                    <a:pt x="294394" y="767542"/>
                  </a:lnTo>
                  <a:lnTo>
                    <a:pt x="297165" y="767311"/>
                  </a:lnTo>
                  <a:lnTo>
                    <a:pt x="300167" y="767773"/>
                  </a:lnTo>
                  <a:lnTo>
                    <a:pt x="302937" y="768465"/>
                  </a:lnTo>
                  <a:lnTo>
                    <a:pt x="305939" y="769620"/>
                  </a:lnTo>
                  <a:lnTo>
                    <a:pt x="308479" y="771467"/>
                  </a:lnTo>
                  <a:lnTo>
                    <a:pt x="311019" y="773776"/>
                  </a:lnTo>
                  <a:lnTo>
                    <a:pt x="313328" y="776778"/>
                  </a:lnTo>
                  <a:lnTo>
                    <a:pt x="315175" y="780473"/>
                  </a:lnTo>
                  <a:lnTo>
                    <a:pt x="316791" y="784629"/>
                  </a:lnTo>
                  <a:lnTo>
                    <a:pt x="318177" y="789709"/>
                  </a:lnTo>
                  <a:lnTo>
                    <a:pt x="319331" y="795251"/>
                  </a:lnTo>
                  <a:lnTo>
                    <a:pt x="320024" y="801947"/>
                  </a:lnTo>
                  <a:lnTo>
                    <a:pt x="320024" y="804256"/>
                  </a:lnTo>
                  <a:lnTo>
                    <a:pt x="320024" y="806335"/>
                  </a:lnTo>
                  <a:lnTo>
                    <a:pt x="319793" y="808644"/>
                  </a:lnTo>
                  <a:lnTo>
                    <a:pt x="319562" y="810722"/>
                  </a:lnTo>
                  <a:lnTo>
                    <a:pt x="319331" y="813031"/>
                  </a:lnTo>
                  <a:lnTo>
                    <a:pt x="318869" y="815109"/>
                  </a:lnTo>
                  <a:lnTo>
                    <a:pt x="318638" y="817418"/>
                  </a:lnTo>
                  <a:lnTo>
                    <a:pt x="318177" y="819727"/>
                  </a:lnTo>
                  <a:lnTo>
                    <a:pt x="317715" y="822036"/>
                  </a:lnTo>
                  <a:lnTo>
                    <a:pt x="317022" y="824345"/>
                  </a:lnTo>
                  <a:lnTo>
                    <a:pt x="316560" y="826655"/>
                  </a:lnTo>
                  <a:lnTo>
                    <a:pt x="315868" y="829195"/>
                  </a:lnTo>
                  <a:lnTo>
                    <a:pt x="315175" y="831504"/>
                  </a:lnTo>
                  <a:lnTo>
                    <a:pt x="314251" y="833813"/>
                  </a:lnTo>
                  <a:lnTo>
                    <a:pt x="313559" y="836353"/>
                  </a:lnTo>
                  <a:lnTo>
                    <a:pt x="312635" y="838893"/>
                  </a:lnTo>
                  <a:lnTo>
                    <a:pt x="311711" y="841202"/>
                  </a:lnTo>
                  <a:lnTo>
                    <a:pt x="310557" y="843742"/>
                  </a:lnTo>
                  <a:lnTo>
                    <a:pt x="309633" y="846282"/>
                  </a:lnTo>
                  <a:lnTo>
                    <a:pt x="308479" y="848822"/>
                  </a:lnTo>
                  <a:lnTo>
                    <a:pt x="307324" y="851362"/>
                  </a:lnTo>
                  <a:lnTo>
                    <a:pt x="305939" y="854133"/>
                  </a:lnTo>
                  <a:lnTo>
                    <a:pt x="304784" y="856673"/>
                  </a:lnTo>
                  <a:lnTo>
                    <a:pt x="303399" y="859444"/>
                  </a:lnTo>
                  <a:lnTo>
                    <a:pt x="302014" y="861984"/>
                  </a:lnTo>
                  <a:lnTo>
                    <a:pt x="300397" y="864755"/>
                  </a:lnTo>
                  <a:lnTo>
                    <a:pt x="299012" y="867525"/>
                  </a:lnTo>
                  <a:lnTo>
                    <a:pt x="297396" y="870065"/>
                  </a:lnTo>
                  <a:lnTo>
                    <a:pt x="295779" y="872836"/>
                  </a:lnTo>
                  <a:lnTo>
                    <a:pt x="293932" y="875838"/>
                  </a:lnTo>
                  <a:lnTo>
                    <a:pt x="292316" y="878609"/>
                  </a:lnTo>
                  <a:lnTo>
                    <a:pt x="283311" y="892695"/>
                  </a:lnTo>
                  <a:lnTo>
                    <a:pt x="283311" y="892002"/>
                  </a:lnTo>
                  <a:lnTo>
                    <a:pt x="282849" y="892695"/>
                  </a:lnTo>
                  <a:lnTo>
                    <a:pt x="282157" y="893618"/>
                  </a:lnTo>
                  <a:lnTo>
                    <a:pt x="281464" y="894773"/>
                  </a:lnTo>
                  <a:lnTo>
                    <a:pt x="280771" y="895696"/>
                  </a:lnTo>
                  <a:lnTo>
                    <a:pt x="279848" y="896851"/>
                  </a:lnTo>
                  <a:lnTo>
                    <a:pt x="279155" y="897775"/>
                  </a:lnTo>
                  <a:lnTo>
                    <a:pt x="278462" y="898929"/>
                  </a:lnTo>
                  <a:lnTo>
                    <a:pt x="277539" y="900084"/>
                  </a:lnTo>
                  <a:lnTo>
                    <a:pt x="276846" y="901007"/>
                  </a:lnTo>
                  <a:lnTo>
                    <a:pt x="276153" y="902162"/>
                  </a:lnTo>
                  <a:lnTo>
                    <a:pt x="271997" y="907473"/>
                  </a:lnTo>
                  <a:lnTo>
                    <a:pt x="270381" y="899853"/>
                  </a:lnTo>
                  <a:lnTo>
                    <a:pt x="269919" y="897544"/>
                  </a:lnTo>
                  <a:lnTo>
                    <a:pt x="269226" y="895465"/>
                  </a:lnTo>
                  <a:lnTo>
                    <a:pt x="268534" y="893387"/>
                  </a:lnTo>
                  <a:lnTo>
                    <a:pt x="267841" y="891540"/>
                  </a:lnTo>
                  <a:lnTo>
                    <a:pt x="266917" y="889462"/>
                  </a:lnTo>
                  <a:lnTo>
                    <a:pt x="265994" y="887615"/>
                  </a:lnTo>
                  <a:lnTo>
                    <a:pt x="265070" y="885767"/>
                  </a:lnTo>
                  <a:lnTo>
                    <a:pt x="264147" y="884151"/>
                  </a:lnTo>
                  <a:lnTo>
                    <a:pt x="263223" y="882304"/>
                  </a:lnTo>
                  <a:lnTo>
                    <a:pt x="262068" y="880687"/>
                  </a:lnTo>
                  <a:lnTo>
                    <a:pt x="260914" y="879071"/>
                  </a:lnTo>
                  <a:lnTo>
                    <a:pt x="259760" y="877685"/>
                  </a:lnTo>
                  <a:lnTo>
                    <a:pt x="258374" y="876069"/>
                  </a:lnTo>
                  <a:lnTo>
                    <a:pt x="256989" y="874684"/>
                  </a:lnTo>
                  <a:lnTo>
                    <a:pt x="255834" y="873298"/>
                  </a:lnTo>
                  <a:lnTo>
                    <a:pt x="254218" y="871913"/>
                  </a:lnTo>
                  <a:lnTo>
                    <a:pt x="252833" y="870758"/>
                  </a:lnTo>
                  <a:lnTo>
                    <a:pt x="251447" y="869373"/>
                  </a:lnTo>
                  <a:lnTo>
                    <a:pt x="249831" y="868218"/>
                  </a:lnTo>
                  <a:lnTo>
                    <a:pt x="248215" y="867064"/>
                  </a:lnTo>
                  <a:lnTo>
                    <a:pt x="246598" y="865909"/>
                  </a:lnTo>
                  <a:lnTo>
                    <a:pt x="244982" y="864755"/>
                  </a:lnTo>
                  <a:lnTo>
                    <a:pt x="243135" y="863831"/>
                  </a:lnTo>
                  <a:lnTo>
                    <a:pt x="241519" y="862676"/>
                  </a:lnTo>
                  <a:lnTo>
                    <a:pt x="239671" y="861753"/>
                  </a:lnTo>
                  <a:lnTo>
                    <a:pt x="237824" y="860598"/>
                  </a:lnTo>
                  <a:lnTo>
                    <a:pt x="235977" y="859675"/>
                  </a:lnTo>
                  <a:lnTo>
                    <a:pt x="234130" y="858751"/>
                  </a:lnTo>
                  <a:lnTo>
                    <a:pt x="232283" y="857827"/>
                  </a:lnTo>
                  <a:lnTo>
                    <a:pt x="230205" y="857135"/>
                  </a:lnTo>
                  <a:lnTo>
                    <a:pt x="227203" y="855749"/>
                  </a:lnTo>
                  <a:lnTo>
                    <a:pt x="225818" y="856904"/>
                  </a:lnTo>
                  <a:close/>
                  <a:moveTo>
                    <a:pt x="65344" y="527396"/>
                  </a:moveTo>
                  <a:lnTo>
                    <a:pt x="64882" y="527627"/>
                  </a:lnTo>
                  <a:lnTo>
                    <a:pt x="63035" y="527858"/>
                  </a:lnTo>
                  <a:lnTo>
                    <a:pt x="60957" y="528089"/>
                  </a:lnTo>
                  <a:lnTo>
                    <a:pt x="60957" y="528089"/>
                  </a:lnTo>
                  <a:lnTo>
                    <a:pt x="59802" y="528089"/>
                  </a:lnTo>
                  <a:lnTo>
                    <a:pt x="59802" y="529013"/>
                  </a:lnTo>
                  <a:lnTo>
                    <a:pt x="59341" y="530167"/>
                  </a:lnTo>
                  <a:lnTo>
                    <a:pt x="59110" y="531091"/>
                  </a:lnTo>
                  <a:lnTo>
                    <a:pt x="58879" y="532245"/>
                  </a:lnTo>
                  <a:lnTo>
                    <a:pt x="58417" y="533400"/>
                  </a:lnTo>
                  <a:lnTo>
                    <a:pt x="58186" y="534555"/>
                  </a:lnTo>
                  <a:lnTo>
                    <a:pt x="57955" y="535478"/>
                  </a:lnTo>
                  <a:lnTo>
                    <a:pt x="57724" y="536633"/>
                  </a:lnTo>
                  <a:lnTo>
                    <a:pt x="57724" y="537556"/>
                  </a:lnTo>
                  <a:lnTo>
                    <a:pt x="57493" y="538711"/>
                  </a:lnTo>
                  <a:lnTo>
                    <a:pt x="57263" y="539635"/>
                  </a:lnTo>
                  <a:lnTo>
                    <a:pt x="57032" y="540789"/>
                  </a:lnTo>
                  <a:lnTo>
                    <a:pt x="57032" y="541713"/>
                  </a:lnTo>
                  <a:lnTo>
                    <a:pt x="56570" y="543791"/>
                  </a:lnTo>
                  <a:lnTo>
                    <a:pt x="56570" y="546331"/>
                  </a:lnTo>
                  <a:lnTo>
                    <a:pt x="56339" y="547485"/>
                  </a:lnTo>
                  <a:lnTo>
                    <a:pt x="56339" y="548640"/>
                  </a:lnTo>
                  <a:lnTo>
                    <a:pt x="56339" y="549795"/>
                  </a:lnTo>
                  <a:lnTo>
                    <a:pt x="56339" y="550949"/>
                  </a:lnTo>
                  <a:lnTo>
                    <a:pt x="56339" y="552104"/>
                  </a:lnTo>
                  <a:lnTo>
                    <a:pt x="56339" y="553027"/>
                  </a:lnTo>
                  <a:lnTo>
                    <a:pt x="56570" y="555336"/>
                  </a:lnTo>
                  <a:lnTo>
                    <a:pt x="56801" y="557415"/>
                  </a:lnTo>
                  <a:lnTo>
                    <a:pt x="57032" y="558569"/>
                  </a:lnTo>
                  <a:lnTo>
                    <a:pt x="57263" y="559493"/>
                  </a:lnTo>
                  <a:lnTo>
                    <a:pt x="57493" y="560416"/>
                  </a:lnTo>
                  <a:lnTo>
                    <a:pt x="57724" y="561340"/>
                  </a:lnTo>
                  <a:lnTo>
                    <a:pt x="57955" y="562264"/>
                  </a:lnTo>
                  <a:lnTo>
                    <a:pt x="58186" y="562956"/>
                  </a:lnTo>
                  <a:lnTo>
                    <a:pt x="58879" y="565035"/>
                  </a:lnTo>
                  <a:lnTo>
                    <a:pt x="59802" y="567113"/>
                  </a:lnTo>
                  <a:lnTo>
                    <a:pt x="60264" y="568036"/>
                  </a:lnTo>
                  <a:lnTo>
                    <a:pt x="60726" y="568960"/>
                  </a:lnTo>
                  <a:lnTo>
                    <a:pt x="61419" y="569884"/>
                  </a:lnTo>
                  <a:lnTo>
                    <a:pt x="61880" y="570807"/>
                  </a:lnTo>
                  <a:lnTo>
                    <a:pt x="62573" y="571731"/>
                  </a:lnTo>
                  <a:lnTo>
                    <a:pt x="63266" y="572424"/>
                  </a:lnTo>
                  <a:lnTo>
                    <a:pt x="64651" y="574271"/>
                  </a:lnTo>
                  <a:lnTo>
                    <a:pt x="66037" y="575425"/>
                  </a:lnTo>
                  <a:lnTo>
                    <a:pt x="66729" y="576118"/>
                  </a:lnTo>
                  <a:lnTo>
                    <a:pt x="67191" y="576580"/>
                  </a:lnTo>
                  <a:lnTo>
                    <a:pt x="67884" y="577042"/>
                  </a:lnTo>
                  <a:lnTo>
                    <a:pt x="68577" y="577504"/>
                  </a:lnTo>
                  <a:lnTo>
                    <a:pt x="69269" y="577965"/>
                  </a:lnTo>
                  <a:lnTo>
                    <a:pt x="69962" y="578427"/>
                  </a:lnTo>
                  <a:lnTo>
                    <a:pt x="71578" y="579351"/>
                  </a:lnTo>
                  <a:lnTo>
                    <a:pt x="73425" y="580505"/>
                  </a:lnTo>
                  <a:lnTo>
                    <a:pt x="74349" y="580967"/>
                  </a:lnTo>
                  <a:lnTo>
                    <a:pt x="75503" y="581429"/>
                  </a:lnTo>
                  <a:lnTo>
                    <a:pt x="76427" y="581660"/>
                  </a:lnTo>
                  <a:lnTo>
                    <a:pt x="77582" y="582122"/>
                  </a:lnTo>
                  <a:lnTo>
                    <a:pt x="78505" y="582584"/>
                  </a:lnTo>
                  <a:lnTo>
                    <a:pt x="79660" y="582815"/>
                  </a:lnTo>
                  <a:lnTo>
                    <a:pt x="81738" y="583507"/>
                  </a:lnTo>
                  <a:lnTo>
                    <a:pt x="84047" y="583969"/>
                  </a:lnTo>
                  <a:lnTo>
                    <a:pt x="85201" y="584200"/>
                  </a:lnTo>
                  <a:lnTo>
                    <a:pt x="86125" y="584431"/>
                  </a:lnTo>
                  <a:lnTo>
                    <a:pt x="87279" y="584662"/>
                  </a:lnTo>
                  <a:lnTo>
                    <a:pt x="88434" y="584893"/>
                  </a:lnTo>
                  <a:lnTo>
                    <a:pt x="89588" y="584893"/>
                  </a:lnTo>
                  <a:lnTo>
                    <a:pt x="90743" y="585124"/>
                  </a:lnTo>
                  <a:lnTo>
                    <a:pt x="92821" y="585355"/>
                  </a:lnTo>
                  <a:lnTo>
                    <a:pt x="95361" y="585585"/>
                  </a:lnTo>
                  <a:lnTo>
                    <a:pt x="96515" y="585585"/>
                  </a:lnTo>
                  <a:lnTo>
                    <a:pt x="97670" y="585585"/>
                  </a:lnTo>
                  <a:lnTo>
                    <a:pt x="99055" y="585585"/>
                  </a:lnTo>
                  <a:lnTo>
                    <a:pt x="100209" y="585585"/>
                  </a:lnTo>
                  <a:lnTo>
                    <a:pt x="101364" y="585585"/>
                  </a:lnTo>
                  <a:lnTo>
                    <a:pt x="102749" y="585585"/>
                  </a:lnTo>
                  <a:lnTo>
                    <a:pt x="105289" y="585585"/>
                  </a:lnTo>
                  <a:lnTo>
                    <a:pt x="107598" y="585355"/>
                  </a:lnTo>
                  <a:lnTo>
                    <a:pt x="108522" y="585355"/>
                  </a:lnTo>
                  <a:lnTo>
                    <a:pt x="109676" y="585124"/>
                  </a:lnTo>
                  <a:lnTo>
                    <a:pt x="110600" y="585124"/>
                  </a:lnTo>
                  <a:lnTo>
                    <a:pt x="111754" y="585124"/>
                  </a:lnTo>
                  <a:lnTo>
                    <a:pt x="112909" y="584893"/>
                  </a:lnTo>
                  <a:lnTo>
                    <a:pt x="113832" y="584893"/>
                  </a:lnTo>
                  <a:lnTo>
                    <a:pt x="114525" y="584662"/>
                  </a:lnTo>
                  <a:lnTo>
                    <a:pt x="114294" y="584662"/>
                  </a:lnTo>
                  <a:lnTo>
                    <a:pt x="112909" y="582815"/>
                  </a:lnTo>
                  <a:lnTo>
                    <a:pt x="111985" y="581198"/>
                  </a:lnTo>
                  <a:lnTo>
                    <a:pt x="110831" y="579582"/>
                  </a:lnTo>
                  <a:lnTo>
                    <a:pt x="109676" y="577965"/>
                  </a:lnTo>
                  <a:lnTo>
                    <a:pt x="108522" y="576580"/>
                  </a:lnTo>
                  <a:lnTo>
                    <a:pt x="107598" y="574964"/>
                  </a:lnTo>
                  <a:lnTo>
                    <a:pt x="106444" y="573347"/>
                  </a:lnTo>
                  <a:lnTo>
                    <a:pt x="105520" y="571731"/>
                  </a:lnTo>
                  <a:lnTo>
                    <a:pt x="104366" y="570345"/>
                  </a:lnTo>
                  <a:lnTo>
                    <a:pt x="103442" y="568729"/>
                  </a:lnTo>
                  <a:lnTo>
                    <a:pt x="102288" y="567113"/>
                  </a:lnTo>
                  <a:lnTo>
                    <a:pt x="101364" y="565727"/>
                  </a:lnTo>
                  <a:lnTo>
                    <a:pt x="100440" y="564111"/>
                  </a:lnTo>
                  <a:lnTo>
                    <a:pt x="99517" y="562495"/>
                  </a:lnTo>
                  <a:lnTo>
                    <a:pt x="98362" y="560878"/>
                  </a:lnTo>
                  <a:lnTo>
                    <a:pt x="97439" y="559493"/>
                  </a:lnTo>
                  <a:lnTo>
                    <a:pt x="96515" y="557876"/>
                  </a:lnTo>
                  <a:lnTo>
                    <a:pt x="95591" y="556260"/>
                  </a:lnTo>
                  <a:lnTo>
                    <a:pt x="94668" y="554875"/>
                  </a:lnTo>
                  <a:lnTo>
                    <a:pt x="93744" y="553258"/>
                  </a:lnTo>
                  <a:lnTo>
                    <a:pt x="92821" y="551642"/>
                  </a:lnTo>
                  <a:lnTo>
                    <a:pt x="91897" y="550256"/>
                  </a:lnTo>
                  <a:lnTo>
                    <a:pt x="90974" y="548640"/>
                  </a:lnTo>
                  <a:lnTo>
                    <a:pt x="90281" y="547024"/>
                  </a:lnTo>
                  <a:lnTo>
                    <a:pt x="89357" y="545407"/>
                  </a:lnTo>
                  <a:lnTo>
                    <a:pt x="88434" y="544022"/>
                  </a:lnTo>
                  <a:lnTo>
                    <a:pt x="87510" y="542405"/>
                  </a:lnTo>
                  <a:lnTo>
                    <a:pt x="86587" y="540789"/>
                  </a:lnTo>
                  <a:lnTo>
                    <a:pt x="85894" y="539404"/>
                  </a:lnTo>
                  <a:lnTo>
                    <a:pt x="84970" y="537787"/>
                  </a:lnTo>
                  <a:lnTo>
                    <a:pt x="84047" y="536171"/>
                  </a:lnTo>
                  <a:lnTo>
                    <a:pt x="83123" y="534555"/>
                  </a:lnTo>
                  <a:lnTo>
                    <a:pt x="81969" y="531553"/>
                  </a:lnTo>
                  <a:lnTo>
                    <a:pt x="80814" y="528782"/>
                  </a:lnTo>
                  <a:lnTo>
                    <a:pt x="79660" y="525780"/>
                  </a:lnTo>
                  <a:lnTo>
                    <a:pt x="78967" y="523009"/>
                  </a:lnTo>
                  <a:lnTo>
                    <a:pt x="78274" y="520238"/>
                  </a:lnTo>
                  <a:lnTo>
                    <a:pt x="77582" y="517236"/>
                  </a:lnTo>
                  <a:lnTo>
                    <a:pt x="77120" y="514465"/>
                  </a:lnTo>
                  <a:lnTo>
                    <a:pt x="76889" y="511695"/>
                  </a:lnTo>
                  <a:lnTo>
                    <a:pt x="76658" y="508693"/>
                  </a:lnTo>
                  <a:lnTo>
                    <a:pt x="76427" y="505922"/>
                  </a:lnTo>
                  <a:lnTo>
                    <a:pt x="76427" y="503151"/>
                  </a:lnTo>
                  <a:lnTo>
                    <a:pt x="76658" y="500380"/>
                  </a:lnTo>
                  <a:lnTo>
                    <a:pt x="76889" y="497609"/>
                  </a:lnTo>
                  <a:lnTo>
                    <a:pt x="77120" y="494838"/>
                  </a:lnTo>
                  <a:lnTo>
                    <a:pt x="77582" y="491836"/>
                  </a:lnTo>
                  <a:lnTo>
                    <a:pt x="78043" y="489065"/>
                  </a:lnTo>
                  <a:lnTo>
                    <a:pt x="78736" y="486525"/>
                  </a:lnTo>
                  <a:lnTo>
                    <a:pt x="79429" y="483755"/>
                  </a:lnTo>
                  <a:lnTo>
                    <a:pt x="80352" y="480984"/>
                  </a:lnTo>
                  <a:lnTo>
                    <a:pt x="81045" y="478213"/>
                  </a:lnTo>
                  <a:lnTo>
                    <a:pt x="82199" y="475442"/>
                  </a:lnTo>
                  <a:lnTo>
                    <a:pt x="82661" y="474056"/>
                  </a:lnTo>
                  <a:lnTo>
                    <a:pt x="82661" y="474056"/>
                  </a:lnTo>
                  <a:lnTo>
                    <a:pt x="81738" y="476135"/>
                  </a:lnTo>
                  <a:lnTo>
                    <a:pt x="80814" y="478444"/>
                  </a:lnTo>
                  <a:lnTo>
                    <a:pt x="80121" y="480522"/>
                  </a:lnTo>
                  <a:lnTo>
                    <a:pt x="79429" y="482831"/>
                  </a:lnTo>
                  <a:lnTo>
                    <a:pt x="78736" y="485140"/>
                  </a:lnTo>
                  <a:lnTo>
                    <a:pt x="78274" y="487680"/>
                  </a:lnTo>
                  <a:lnTo>
                    <a:pt x="77812" y="490220"/>
                  </a:lnTo>
                  <a:lnTo>
                    <a:pt x="77351" y="492760"/>
                  </a:lnTo>
                  <a:lnTo>
                    <a:pt x="76889" y="495300"/>
                  </a:lnTo>
                  <a:lnTo>
                    <a:pt x="76658" y="497840"/>
                  </a:lnTo>
                  <a:lnTo>
                    <a:pt x="76427" y="500611"/>
                  </a:lnTo>
                  <a:lnTo>
                    <a:pt x="76427" y="503382"/>
                  </a:lnTo>
                  <a:lnTo>
                    <a:pt x="76196" y="506384"/>
                  </a:lnTo>
                  <a:lnTo>
                    <a:pt x="76196" y="509385"/>
                  </a:lnTo>
                  <a:lnTo>
                    <a:pt x="76196" y="512387"/>
                  </a:lnTo>
                  <a:lnTo>
                    <a:pt x="76427" y="515389"/>
                  </a:lnTo>
                  <a:lnTo>
                    <a:pt x="76658" y="518622"/>
                  </a:lnTo>
                  <a:lnTo>
                    <a:pt x="77120" y="525087"/>
                  </a:lnTo>
                  <a:lnTo>
                    <a:pt x="72733" y="526011"/>
                  </a:lnTo>
                  <a:lnTo>
                    <a:pt x="71347" y="526242"/>
                  </a:lnTo>
                  <a:lnTo>
                    <a:pt x="70193" y="526473"/>
                  </a:lnTo>
                  <a:lnTo>
                    <a:pt x="68807" y="526704"/>
                  </a:lnTo>
                  <a:lnTo>
                    <a:pt x="67422" y="526935"/>
                  </a:lnTo>
                  <a:lnTo>
                    <a:pt x="66268" y="527165"/>
                  </a:lnTo>
                  <a:lnTo>
                    <a:pt x="65344" y="527396"/>
                  </a:lnTo>
                  <a:close/>
                  <a:moveTo>
                    <a:pt x="154239" y="587664"/>
                  </a:moveTo>
                  <a:lnTo>
                    <a:pt x="155625" y="587895"/>
                  </a:lnTo>
                  <a:lnTo>
                    <a:pt x="158626" y="588818"/>
                  </a:lnTo>
                  <a:lnTo>
                    <a:pt x="161397" y="589742"/>
                  </a:lnTo>
                  <a:lnTo>
                    <a:pt x="164399" y="590665"/>
                  </a:lnTo>
                  <a:lnTo>
                    <a:pt x="167170" y="591589"/>
                  </a:lnTo>
                  <a:lnTo>
                    <a:pt x="169710" y="592744"/>
                  </a:lnTo>
                  <a:lnTo>
                    <a:pt x="172480" y="593898"/>
                  </a:lnTo>
                  <a:lnTo>
                    <a:pt x="175020" y="595284"/>
                  </a:lnTo>
                  <a:lnTo>
                    <a:pt x="177560" y="596438"/>
                  </a:lnTo>
                  <a:lnTo>
                    <a:pt x="179869" y="598055"/>
                  </a:lnTo>
                  <a:lnTo>
                    <a:pt x="182409" y="599440"/>
                  </a:lnTo>
                  <a:lnTo>
                    <a:pt x="184718" y="601056"/>
                  </a:lnTo>
                  <a:lnTo>
                    <a:pt x="187027" y="602673"/>
                  </a:lnTo>
                  <a:lnTo>
                    <a:pt x="189105" y="604520"/>
                  </a:lnTo>
                  <a:lnTo>
                    <a:pt x="191183" y="606367"/>
                  </a:lnTo>
                  <a:lnTo>
                    <a:pt x="193261" y="608215"/>
                  </a:lnTo>
                  <a:lnTo>
                    <a:pt x="195108" y="610293"/>
                  </a:lnTo>
                  <a:lnTo>
                    <a:pt x="197186" y="612371"/>
                  </a:lnTo>
                  <a:lnTo>
                    <a:pt x="199034" y="614449"/>
                  </a:lnTo>
                  <a:lnTo>
                    <a:pt x="200650" y="616758"/>
                  </a:lnTo>
                  <a:lnTo>
                    <a:pt x="201573" y="617682"/>
                  </a:lnTo>
                  <a:lnTo>
                    <a:pt x="203651" y="617451"/>
                  </a:lnTo>
                  <a:lnTo>
                    <a:pt x="204113" y="616989"/>
                  </a:lnTo>
                  <a:lnTo>
                    <a:pt x="204806" y="616065"/>
                  </a:lnTo>
                  <a:lnTo>
                    <a:pt x="205268" y="614911"/>
                  </a:lnTo>
                  <a:lnTo>
                    <a:pt x="205730" y="613525"/>
                  </a:lnTo>
                  <a:lnTo>
                    <a:pt x="205960" y="611909"/>
                  </a:lnTo>
                  <a:lnTo>
                    <a:pt x="205960" y="610293"/>
                  </a:lnTo>
                  <a:lnTo>
                    <a:pt x="205960" y="607522"/>
                  </a:lnTo>
                  <a:lnTo>
                    <a:pt x="207346" y="606136"/>
                  </a:lnTo>
                  <a:lnTo>
                    <a:pt x="208039" y="605213"/>
                  </a:lnTo>
                  <a:lnTo>
                    <a:pt x="209193" y="604289"/>
                  </a:lnTo>
                  <a:lnTo>
                    <a:pt x="210347" y="603365"/>
                  </a:lnTo>
                  <a:lnTo>
                    <a:pt x="211733" y="602673"/>
                  </a:lnTo>
                  <a:lnTo>
                    <a:pt x="213580" y="602211"/>
                  </a:lnTo>
                  <a:lnTo>
                    <a:pt x="215427" y="602211"/>
                  </a:lnTo>
                  <a:lnTo>
                    <a:pt x="215427" y="602211"/>
                  </a:lnTo>
                  <a:lnTo>
                    <a:pt x="215196" y="601518"/>
                  </a:lnTo>
                  <a:lnTo>
                    <a:pt x="214504" y="600133"/>
                  </a:lnTo>
                  <a:lnTo>
                    <a:pt x="213811" y="598978"/>
                  </a:lnTo>
                  <a:lnTo>
                    <a:pt x="213349" y="597593"/>
                  </a:lnTo>
                  <a:lnTo>
                    <a:pt x="212656" y="596207"/>
                  </a:lnTo>
                  <a:lnTo>
                    <a:pt x="211964" y="595053"/>
                  </a:lnTo>
                  <a:lnTo>
                    <a:pt x="211271" y="593667"/>
                  </a:lnTo>
                  <a:lnTo>
                    <a:pt x="210578" y="592513"/>
                  </a:lnTo>
                  <a:lnTo>
                    <a:pt x="209886" y="591127"/>
                  </a:lnTo>
                  <a:lnTo>
                    <a:pt x="209193" y="589973"/>
                  </a:lnTo>
                  <a:lnTo>
                    <a:pt x="208269" y="588818"/>
                  </a:lnTo>
                  <a:lnTo>
                    <a:pt x="207577" y="587433"/>
                  </a:lnTo>
                  <a:lnTo>
                    <a:pt x="206884" y="586278"/>
                  </a:lnTo>
                  <a:lnTo>
                    <a:pt x="206191" y="584893"/>
                  </a:lnTo>
                  <a:lnTo>
                    <a:pt x="205268" y="583738"/>
                  </a:lnTo>
                  <a:lnTo>
                    <a:pt x="204575" y="582584"/>
                  </a:lnTo>
                  <a:lnTo>
                    <a:pt x="203882" y="581198"/>
                  </a:lnTo>
                  <a:lnTo>
                    <a:pt x="202959" y="580044"/>
                  </a:lnTo>
                  <a:lnTo>
                    <a:pt x="202266" y="578889"/>
                  </a:lnTo>
                  <a:lnTo>
                    <a:pt x="201342" y="577735"/>
                  </a:lnTo>
                  <a:lnTo>
                    <a:pt x="200650" y="576349"/>
                  </a:lnTo>
                  <a:lnTo>
                    <a:pt x="199726" y="575195"/>
                  </a:lnTo>
                  <a:lnTo>
                    <a:pt x="199034" y="574040"/>
                  </a:lnTo>
                  <a:lnTo>
                    <a:pt x="198110" y="572885"/>
                  </a:lnTo>
                  <a:lnTo>
                    <a:pt x="197186" y="571731"/>
                  </a:lnTo>
                  <a:lnTo>
                    <a:pt x="196494" y="570345"/>
                  </a:lnTo>
                  <a:lnTo>
                    <a:pt x="195570" y="569191"/>
                  </a:lnTo>
                  <a:lnTo>
                    <a:pt x="194646" y="568036"/>
                  </a:lnTo>
                  <a:lnTo>
                    <a:pt x="193723" y="566882"/>
                  </a:lnTo>
                  <a:lnTo>
                    <a:pt x="192799" y="565727"/>
                  </a:lnTo>
                  <a:lnTo>
                    <a:pt x="192337" y="564804"/>
                  </a:lnTo>
                  <a:lnTo>
                    <a:pt x="191414" y="564111"/>
                  </a:lnTo>
                  <a:lnTo>
                    <a:pt x="190259" y="563187"/>
                  </a:lnTo>
                  <a:lnTo>
                    <a:pt x="189336" y="562264"/>
                  </a:lnTo>
                  <a:lnTo>
                    <a:pt x="188412" y="561109"/>
                  </a:lnTo>
                  <a:lnTo>
                    <a:pt x="187489" y="560185"/>
                  </a:lnTo>
                  <a:lnTo>
                    <a:pt x="186796" y="559262"/>
                  </a:lnTo>
                  <a:lnTo>
                    <a:pt x="186103" y="558107"/>
                  </a:lnTo>
                  <a:lnTo>
                    <a:pt x="185411" y="557184"/>
                  </a:lnTo>
                  <a:lnTo>
                    <a:pt x="184718" y="556260"/>
                  </a:lnTo>
                  <a:lnTo>
                    <a:pt x="184025" y="555105"/>
                  </a:lnTo>
                  <a:lnTo>
                    <a:pt x="183563" y="554182"/>
                  </a:lnTo>
                  <a:lnTo>
                    <a:pt x="183102" y="553027"/>
                  </a:lnTo>
                  <a:lnTo>
                    <a:pt x="182640" y="552104"/>
                  </a:lnTo>
                  <a:lnTo>
                    <a:pt x="182409" y="551180"/>
                  </a:lnTo>
                  <a:lnTo>
                    <a:pt x="181947" y="550256"/>
                  </a:lnTo>
                  <a:lnTo>
                    <a:pt x="173404" y="548640"/>
                  </a:lnTo>
                  <a:lnTo>
                    <a:pt x="173404" y="549564"/>
                  </a:lnTo>
                  <a:lnTo>
                    <a:pt x="173173" y="550949"/>
                  </a:lnTo>
                  <a:lnTo>
                    <a:pt x="172942" y="552796"/>
                  </a:lnTo>
                  <a:lnTo>
                    <a:pt x="172249" y="556029"/>
                  </a:lnTo>
                  <a:lnTo>
                    <a:pt x="171095" y="559262"/>
                  </a:lnTo>
                  <a:lnTo>
                    <a:pt x="170171" y="562264"/>
                  </a:lnTo>
                  <a:lnTo>
                    <a:pt x="169017" y="565265"/>
                  </a:lnTo>
                  <a:lnTo>
                    <a:pt x="167862" y="568036"/>
                  </a:lnTo>
                  <a:lnTo>
                    <a:pt x="166477" y="570807"/>
                  </a:lnTo>
                  <a:lnTo>
                    <a:pt x="165092" y="573347"/>
                  </a:lnTo>
                  <a:lnTo>
                    <a:pt x="163475" y="575887"/>
                  </a:lnTo>
                  <a:lnTo>
                    <a:pt x="161859" y="578196"/>
                  </a:lnTo>
                  <a:lnTo>
                    <a:pt x="160243" y="580505"/>
                  </a:lnTo>
                  <a:lnTo>
                    <a:pt x="158626" y="582584"/>
                  </a:lnTo>
                  <a:lnTo>
                    <a:pt x="156779" y="584893"/>
                  </a:lnTo>
                  <a:lnTo>
                    <a:pt x="154932" y="586971"/>
                  </a:lnTo>
                  <a:lnTo>
                    <a:pt x="154239" y="587664"/>
                  </a:lnTo>
                  <a:close/>
                  <a:moveTo>
                    <a:pt x="249600" y="563187"/>
                  </a:moveTo>
                  <a:lnTo>
                    <a:pt x="250293" y="561802"/>
                  </a:lnTo>
                  <a:lnTo>
                    <a:pt x="252140" y="559262"/>
                  </a:lnTo>
                  <a:lnTo>
                    <a:pt x="254218" y="556953"/>
                  </a:lnTo>
                  <a:lnTo>
                    <a:pt x="256296" y="554875"/>
                  </a:lnTo>
                  <a:lnTo>
                    <a:pt x="258836" y="552796"/>
                  </a:lnTo>
                  <a:lnTo>
                    <a:pt x="261376" y="550949"/>
                  </a:lnTo>
                  <a:lnTo>
                    <a:pt x="264147" y="549102"/>
                  </a:lnTo>
                  <a:lnTo>
                    <a:pt x="267148" y="547716"/>
                  </a:lnTo>
                  <a:lnTo>
                    <a:pt x="270150" y="546331"/>
                  </a:lnTo>
                  <a:lnTo>
                    <a:pt x="273382" y="545176"/>
                  </a:lnTo>
                  <a:lnTo>
                    <a:pt x="276615" y="544022"/>
                  </a:lnTo>
                  <a:lnTo>
                    <a:pt x="279848" y="543329"/>
                  </a:lnTo>
                  <a:lnTo>
                    <a:pt x="283311" y="542636"/>
                  </a:lnTo>
                  <a:lnTo>
                    <a:pt x="286775" y="542175"/>
                  </a:lnTo>
                  <a:lnTo>
                    <a:pt x="290238" y="541944"/>
                  </a:lnTo>
                  <a:lnTo>
                    <a:pt x="293932" y="541944"/>
                  </a:lnTo>
                  <a:lnTo>
                    <a:pt x="297396" y="542175"/>
                  </a:lnTo>
                  <a:lnTo>
                    <a:pt x="301090" y="542405"/>
                  </a:lnTo>
                  <a:lnTo>
                    <a:pt x="304554" y="543098"/>
                  </a:lnTo>
                  <a:lnTo>
                    <a:pt x="308248" y="544022"/>
                  </a:lnTo>
                  <a:lnTo>
                    <a:pt x="311711" y="545176"/>
                  </a:lnTo>
                  <a:lnTo>
                    <a:pt x="315175" y="546331"/>
                  </a:lnTo>
                  <a:lnTo>
                    <a:pt x="318638" y="547947"/>
                  </a:lnTo>
                  <a:lnTo>
                    <a:pt x="321871" y="549795"/>
                  </a:lnTo>
                  <a:lnTo>
                    <a:pt x="325103" y="551873"/>
                  </a:lnTo>
                  <a:lnTo>
                    <a:pt x="328336" y="554413"/>
                  </a:lnTo>
                  <a:lnTo>
                    <a:pt x="331338" y="556953"/>
                  </a:lnTo>
                  <a:lnTo>
                    <a:pt x="334108" y="559955"/>
                  </a:lnTo>
                  <a:lnTo>
                    <a:pt x="335494" y="561571"/>
                  </a:lnTo>
                  <a:lnTo>
                    <a:pt x="335956" y="560416"/>
                  </a:lnTo>
                  <a:lnTo>
                    <a:pt x="337110" y="558800"/>
                  </a:lnTo>
                  <a:lnTo>
                    <a:pt x="338265" y="557184"/>
                  </a:lnTo>
                  <a:lnTo>
                    <a:pt x="339419" y="555567"/>
                  </a:lnTo>
                  <a:lnTo>
                    <a:pt x="340574" y="553951"/>
                  </a:lnTo>
                  <a:lnTo>
                    <a:pt x="341728" y="552335"/>
                  </a:lnTo>
                  <a:lnTo>
                    <a:pt x="343113" y="550718"/>
                  </a:lnTo>
                  <a:lnTo>
                    <a:pt x="344499" y="549333"/>
                  </a:lnTo>
                  <a:lnTo>
                    <a:pt x="345653" y="547716"/>
                  </a:lnTo>
                  <a:lnTo>
                    <a:pt x="347039" y="546331"/>
                  </a:lnTo>
                  <a:lnTo>
                    <a:pt x="348424" y="544945"/>
                  </a:lnTo>
                  <a:lnTo>
                    <a:pt x="350040" y="543560"/>
                  </a:lnTo>
                  <a:lnTo>
                    <a:pt x="351426" y="542175"/>
                  </a:lnTo>
                  <a:lnTo>
                    <a:pt x="353042" y="540789"/>
                  </a:lnTo>
                  <a:lnTo>
                    <a:pt x="354427" y="539635"/>
                  </a:lnTo>
                  <a:lnTo>
                    <a:pt x="356044" y="538249"/>
                  </a:lnTo>
                  <a:lnTo>
                    <a:pt x="357660" y="537095"/>
                  </a:lnTo>
                  <a:lnTo>
                    <a:pt x="359276" y="535709"/>
                  </a:lnTo>
                  <a:lnTo>
                    <a:pt x="360893" y="534555"/>
                  </a:lnTo>
                  <a:lnTo>
                    <a:pt x="362740" y="533400"/>
                  </a:lnTo>
                  <a:lnTo>
                    <a:pt x="364356" y="532476"/>
                  </a:lnTo>
                  <a:lnTo>
                    <a:pt x="366203" y="531322"/>
                  </a:lnTo>
                  <a:lnTo>
                    <a:pt x="368050" y="530167"/>
                  </a:lnTo>
                  <a:lnTo>
                    <a:pt x="369898" y="529244"/>
                  </a:lnTo>
                  <a:lnTo>
                    <a:pt x="371745" y="528320"/>
                  </a:lnTo>
                  <a:lnTo>
                    <a:pt x="373592" y="527396"/>
                  </a:lnTo>
                  <a:lnTo>
                    <a:pt x="375439" y="526473"/>
                  </a:lnTo>
                  <a:lnTo>
                    <a:pt x="377517" y="525549"/>
                  </a:lnTo>
                  <a:lnTo>
                    <a:pt x="379595" y="524625"/>
                  </a:lnTo>
                  <a:lnTo>
                    <a:pt x="381442" y="523702"/>
                  </a:lnTo>
                  <a:lnTo>
                    <a:pt x="383520" y="523009"/>
                  </a:lnTo>
                  <a:lnTo>
                    <a:pt x="398760" y="517467"/>
                  </a:lnTo>
                  <a:lnTo>
                    <a:pt x="397374" y="518622"/>
                  </a:lnTo>
                  <a:lnTo>
                    <a:pt x="397605" y="518622"/>
                  </a:lnTo>
                  <a:lnTo>
                    <a:pt x="398760" y="518160"/>
                  </a:lnTo>
                  <a:lnTo>
                    <a:pt x="399683" y="517929"/>
                  </a:lnTo>
                  <a:lnTo>
                    <a:pt x="400838" y="517698"/>
                  </a:lnTo>
                  <a:lnTo>
                    <a:pt x="401992" y="517467"/>
                  </a:lnTo>
                  <a:lnTo>
                    <a:pt x="402916" y="517236"/>
                  </a:lnTo>
                  <a:lnTo>
                    <a:pt x="404070" y="517005"/>
                  </a:lnTo>
                  <a:lnTo>
                    <a:pt x="405225" y="516775"/>
                  </a:lnTo>
                  <a:lnTo>
                    <a:pt x="406148" y="516544"/>
                  </a:lnTo>
                  <a:lnTo>
                    <a:pt x="407303" y="516313"/>
                  </a:lnTo>
                  <a:lnTo>
                    <a:pt x="408457" y="516082"/>
                  </a:lnTo>
                  <a:lnTo>
                    <a:pt x="411459" y="515620"/>
                  </a:lnTo>
                  <a:lnTo>
                    <a:pt x="397836" y="515620"/>
                  </a:lnTo>
                  <a:lnTo>
                    <a:pt x="396682" y="515620"/>
                  </a:lnTo>
                  <a:lnTo>
                    <a:pt x="395296" y="515620"/>
                  </a:lnTo>
                  <a:lnTo>
                    <a:pt x="393911" y="515851"/>
                  </a:lnTo>
                  <a:lnTo>
                    <a:pt x="392525" y="515851"/>
                  </a:lnTo>
                  <a:lnTo>
                    <a:pt x="391371" y="515851"/>
                  </a:lnTo>
                  <a:lnTo>
                    <a:pt x="389986" y="516082"/>
                  </a:lnTo>
                  <a:lnTo>
                    <a:pt x="388600" y="516082"/>
                  </a:lnTo>
                  <a:lnTo>
                    <a:pt x="387446" y="516313"/>
                  </a:lnTo>
                  <a:lnTo>
                    <a:pt x="386060" y="516313"/>
                  </a:lnTo>
                  <a:lnTo>
                    <a:pt x="384906" y="516544"/>
                  </a:lnTo>
                  <a:lnTo>
                    <a:pt x="383520" y="516775"/>
                  </a:lnTo>
                  <a:lnTo>
                    <a:pt x="382135" y="516775"/>
                  </a:lnTo>
                  <a:lnTo>
                    <a:pt x="380981" y="517005"/>
                  </a:lnTo>
                  <a:lnTo>
                    <a:pt x="379595" y="517236"/>
                  </a:lnTo>
                  <a:lnTo>
                    <a:pt x="378441" y="517467"/>
                  </a:lnTo>
                  <a:lnTo>
                    <a:pt x="377055" y="517698"/>
                  </a:lnTo>
                  <a:lnTo>
                    <a:pt x="375901" y="517929"/>
                  </a:lnTo>
                  <a:lnTo>
                    <a:pt x="374746" y="518160"/>
                  </a:lnTo>
                  <a:lnTo>
                    <a:pt x="373361" y="518391"/>
                  </a:lnTo>
                  <a:lnTo>
                    <a:pt x="372207" y="518622"/>
                  </a:lnTo>
                  <a:lnTo>
                    <a:pt x="370821" y="518853"/>
                  </a:lnTo>
                  <a:lnTo>
                    <a:pt x="369667" y="519315"/>
                  </a:lnTo>
                  <a:lnTo>
                    <a:pt x="368512" y="519545"/>
                  </a:lnTo>
                  <a:lnTo>
                    <a:pt x="367358" y="520007"/>
                  </a:lnTo>
                  <a:lnTo>
                    <a:pt x="365972" y="520238"/>
                  </a:lnTo>
                  <a:lnTo>
                    <a:pt x="364818" y="520700"/>
                  </a:lnTo>
                  <a:lnTo>
                    <a:pt x="363663" y="520931"/>
                  </a:lnTo>
                  <a:lnTo>
                    <a:pt x="362509" y="521393"/>
                  </a:lnTo>
                  <a:lnTo>
                    <a:pt x="361123" y="521855"/>
                  </a:lnTo>
                  <a:lnTo>
                    <a:pt x="359969" y="522085"/>
                  </a:lnTo>
                  <a:lnTo>
                    <a:pt x="358814" y="522547"/>
                  </a:lnTo>
                  <a:lnTo>
                    <a:pt x="357891" y="523009"/>
                  </a:lnTo>
                  <a:lnTo>
                    <a:pt x="355120" y="524395"/>
                  </a:lnTo>
                  <a:lnTo>
                    <a:pt x="352349" y="525549"/>
                  </a:lnTo>
                  <a:lnTo>
                    <a:pt x="349809" y="526473"/>
                  </a:lnTo>
                  <a:lnTo>
                    <a:pt x="347270" y="527396"/>
                  </a:lnTo>
                  <a:lnTo>
                    <a:pt x="344730" y="527858"/>
                  </a:lnTo>
                  <a:lnTo>
                    <a:pt x="342421" y="528320"/>
                  </a:lnTo>
                  <a:lnTo>
                    <a:pt x="340343" y="528551"/>
                  </a:lnTo>
                  <a:lnTo>
                    <a:pt x="338034" y="528551"/>
                  </a:lnTo>
                  <a:lnTo>
                    <a:pt x="336187" y="528320"/>
                  </a:lnTo>
                  <a:lnTo>
                    <a:pt x="334108" y="528089"/>
                  </a:lnTo>
                  <a:lnTo>
                    <a:pt x="332261" y="527627"/>
                  </a:lnTo>
                  <a:lnTo>
                    <a:pt x="330645" y="526935"/>
                  </a:lnTo>
                  <a:lnTo>
                    <a:pt x="329029" y="526242"/>
                  </a:lnTo>
                  <a:lnTo>
                    <a:pt x="327412" y="525549"/>
                  </a:lnTo>
                  <a:lnTo>
                    <a:pt x="326027" y="524625"/>
                  </a:lnTo>
                  <a:lnTo>
                    <a:pt x="323487" y="523009"/>
                  </a:lnTo>
                  <a:lnTo>
                    <a:pt x="323487" y="522778"/>
                  </a:lnTo>
                  <a:lnTo>
                    <a:pt x="323256" y="522778"/>
                  </a:lnTo>
                  <a:lnTo>
                    <a:pt x="320947" y="523933"/>
                  </a:lnTo>
                  <a:lnTo>
                    <a:pt x="318638" y="525087"/>
                  </a:lnTo>
                  <a:lnTo>
                    <a:pt x="316560" y="526011"/>
                  </a:lnTo>
                  <a:lnTo>
                    <a:pt x="314251" y="526935"/>
                  </a:lnTo>
                  <a:lnTo>
                    <a:pt x="311942" y="527858"/>
                  </a:lnTo>
                  <a:lnTo>
                    <a:pt x="309864" y="528782"/>
                  </a:lnTo>
                  <a:lnTo>
                    <a:pt x="307555" y="529475"/>
                  </a:lnTo>
                  <a:lnTo>
                    <a:pt x="305477" y="530398"/>
                  </a:lnTo>
                  <a:lnTo>
                    <a:pt x="303168" y="531091"/>
                  </a:lnTo>
                  <a:lnTo>
                    <a:pt x="301090" y="531553"/>
                  </a:lnTo>
                  <a:lnTo>
                    <a:pt x="298781" y="532245"/>
                  </a:lnTo>
                  <a:lnTo>
                    <a:pt x="296703" y="532707"/>
                  </a:lnTo>
                  <a:lnTo>
                    <a:pt x="294625" y="533400"/>
                  </a:lnTo>
                  <a:lnTo>
                    <a:pt x="292316" y="533862"/>
                  </a:lnTo>
                  <a:lnTo>
                    <a:pt x="290931" y="534093"/>
                  </a:lnTo>
                  <a:lnTo>
                    <a:pt x="290931" y="534093"/>
                  </a:lnTo>
                  <a:lnTo>
                    <a:pt x="289314" y="534324"/>
                  </a:lnTo>
                  <a:lnTo>
                    <a:pt x="286082" y="535016"/>
                  </a:lnTo>
                  <a:lnTo>
                    <a:pt x="286082" y="535016"/>
                  </a:lnTo>
                  <a:lnTo>
                    <a:pt x="285620" y="535016"/>
                  </a:lnTo>
                  <a:lnTo>
                    <a:pt x="284466" y="535247"/>
                  </a:lnTo>
                  <a:lnTo>
                    <a:pt x="283542" y="535247"/>
                  </a:lnTo>
                  <a:lnTo>
                    <a:pt x="282387" y="535478"/>
                  </a:lnTo>
                  <a:lnTo>
                    <a:pt x="281464" y="535709"/>
                  </a:lnTo>
                  <a:lnTo>
                    <a:pt x="280540" y="535709"/>
                  </a:lnTo>
                  <a:lnTo>
                    <a:pt x="280540" y="535709"/>
                  </a:lnTo>
                  <a:lnTo>
                    <a:pt x="278231" y="535940"/>
                  </a:lnTo>
                  <a:lnTo>
                    <a:pt x="275691" y="536402"/>
                  </a:lnTo>
                  <a:lnTo>
                    <a:pt x="275691" y="536171"/>
                  </a:lnTo>
                  <a:lnTo>
                    <a:pt x="274537" y="536402"/>
                  </a:lnTo>
                  <a:lnTo>
                    <a:pt x="273382" y="536402"/>
                  </a:lnTo>
                  <a:lnTo>
                    <a:pt x="272228" y="536633"/>
                  </a:lnTo>
                  <a:lnTo>
                    <a:pt x="270843" y="536633"/>
                  </a:lnTo>
                  <a:lnTo>
                    <a:pt x="269688" y="536864"/>
                  </a:lnTo>
                  <a:lnTo>
                    <a:pt x="268534" y="536864"/>
                  </a:lnTo>
                  <a:lnTo>
                    <a:pt x="268534" y="536864"/>
                  </a:lnTo>
                  <a:lnTo>
                    <a:pt x="266225" y="537095"/>
                  </a:lnTo>
                  <a:lnTo>
                    <a:pt x="263685" y="537325"/>
                  </a:lnTo>
                  <a:lnTo>
                    <a:pt x="263685" y="537095"/>
                  </a:lnTo>
                  <a:lnTo>
                    <a:pt x="262761" y="537325"/>
                  </a:lnTo>
                  <a:lnTo>
                    <a:pt x="261838" y="537325"/>
                  </a:lnTo>
                  <a:lnTo>
                    <a:pt x="260683" y="537325"/>
                  </a:lnTo>
                  <a:lnTo>
                    <a:pt x="259760" y="537325"/>
                  </a:lnTo>
                  <a:lnTo>
                    <a:pt x="258605" y="537556"/>
                  </a:lnTo>
                  <a:lnTo>
                    <a:pt x="257681" y="537556"/>
                  </a:lnTo>
                  <a:lnTo>
                    <a:pt x="256527" y="537556"/>
                  </a:lnTo>
                  <a:lnTo>
                    <a:pt x="255603" y="537556"/>
                  </a:lnTo>
                  <a:lnTo>
                    <a:pt x="254680" y="537556"/>
                  </a:lnTo>
                  <a:lnTo>
                    <a:pt x="253525" y="537787"/>
                  </a:lnTo>
                  <a:lnTo>
                    <a:pt x="252602" y="537787"/>
                  </a:lnTo>
                  <a:lnTo>
                    <a:pt x="251447" y="537787"/>
                  </a:lnTo>
                  <a:lnTo>
                    <a:pt x="250524" y="537787"/>
                  </a:lnTo>
                  <a:lnTo>
                    <a:pt x="249600" y="537787"/>
                  </a:lnTo>
                  <a:lnTo>
                    <a:pt x="249600" y="563187"/>
                  </a:lnTo>
                  <a:close/>
                  <a:moveTo>
                    <a:pt x="230897" y="268778"/>
                  </a:moveTo>
                  <a:lnTo>
                    <a:pt x="230897" y="307109"/>
                  </a:lnTo>
                  <a:lnTo>
                    <a:pt x="229743" y="304800"/>
                  </a:lnTo>
                  <a:lnTo>
                    <a:pt x="228127" y="302260"/>
                  </a:lnTo>
                  <a:lnTo>
                    <a:pt x="226972" y="299720"/>
                  </a:lnTo>
                  <a:lnTo>
                    <a:pt x="225587" y="297411"/>
                  </a:lnTo>
                  <a:lnTo>
                    <a:pt x="224663" y="294871"/>
                  </a:lnTo>
                  <a:lnTo>
                    <a:pt x="223509" y="292562"/>
                  </a:lnTo>
                  <a:lnTo>
                    <a:pt x="222585" y="290253"/>
                  </a:lnTo>
                  <a:lnTo>
                    <a:pt x="221661" y="287944"/>
                  </a:lnTo>
                  <a:lnTo>
                    <a:pt x="220969" y="285635"/>
                  </a:lnTo>
                  <a:lnTo>
                    <a:pt x="220276" y="283325"/>
                  </a:lnTo>
                  <a:lnTo>
                    <a:pt x="219583" y="281016"/>
                  </a:lnTo>
                  <a:lnTo>
                    <a:pt x="218891" y="278707"/>
                  </a:lnTo>
                  <a:lnTo>
                    <a:pt x="218198" y="276398"/>
                  </a:lnTo>
                  <a:lnTo>
                    <a:pt x="217967" y="275244"/>
                  </a:lnTo>
                  <a:lnTo>
                    <a:pt x="230897" y="268778"/>
                  </a:lnTo>
                  <a:close/>
                  <a:moveTo>
                    <a:pt x="230897" y="542175"/>
                  </a:moveTo>
                  <a:lnTo>
                    <a:pt x="230897" y="553027"/>
                  </a:lnTo>
                  <a:lnTo>
                    <a:pt x="230205" y="552335"/>
                  </a:lnTo>
                  <a:lnTo>
                    <a:pt x="229281" y="551642"/>
                  </a:lnTo>
                  <a:lnTo>
                    <a:pt x="229050" y="551411"/>
                  </a:lnTo>
                  <a:lnTo>
                    <a:pt x="229050" y="549564"/>
                  </a:lnTo>
                  <a:lnTo>
                    <a:pt x="229050" y="548409"/>
                  </a:lnTo>
                  <a:lnTo>
                    <a:pt x="229281" y="547255"/>
                  </a:lnTo>
                  <a:lnTo>
                    <a:pt x="229281" y="546100"/>
                  </a:lnTo>
                  <a:lnTo>
                    <a:pt x="229512" y="545176"/>
                  </a:lnTo>
                  <a:lnTo>
                    <a:pt x="229743" y="544484"/>
                  </a:lnTo>
                  <a:lnTo>
                    <a:pt x="229974" y="543791"/>
                  </a:lnTo>
                  <a:lnTo>
                    <a:pt x="230436" y="543098"/>
                  </a:lnTo>
                  <a:lnTo>
                    <a:pt x="230666" y="542405"/>
                  </a:lnTo>
                  <a:lnTo>
                    <a:pt x="230897" y="542175"/>
                  </a:lnTo>
                  <a:close/>
                  <a:moveTo>
                    <a:pt x="405687" y="363682"/>
                  </a:moveTo>
                  <a:lnTo>
                    <a:pt x="405918" y="363913"/>
                  </a:lnTo>
                  <a:lnTo>
                    <a:pt x="405918" y="363913"/>
                  </a:lnTo>
                  <a:lnTo>
                    <a:pt x="405918" y="364605"/>
                  </a:lnTo>
                  <a:lnTo>
                    <a:pt x="405918" y="365760"/>
                  </a:lnTo>
                  <a:lnTo>
                    <a:pt x="405687" y="367145"/>
                  </a:lnTo>
                  <a:lnTo>
                    <a:pt x="405687" y="367838"/>
                  </a:lnTo>
                  <a:lnTo>
                    <a:pt x="405225" y="366684"/>
                  </a:lnTo>
                  <a:lnTo>
                    <a:pt x="404301" y="364605"/>
                  </a:lnTo>
                  <a:lnTo>
                    <a:pt x="404301" y="363451"/>
                  </a:lnTo>
                  <a:lnTo>
                    <a:pt x="404763" y="362989"/>
                  </a:lnTo>
                  <a:lnTo>
                    <a:pt x="404994" y="362527"/>
                  </a:lnTo>
                  <a:lnTo>
                    <a:pt x="405225" y="362527"/>
                  </a:lnTo>
                  <a:lnTo>
                    <a:pt x="405687" y="363682"/>
                  </a:lnTo>
                  <a:close/>
                  <a:moveTo>
                    <a:pt x="446325" y="453736"/>
                  </a:moveTo>
                  <a:lnTo>
                    <a:pt x="446786" y="453505"/>
                  </a:lnTo>
                  <a:lnTo>
                    <a:pt x="446786" y="453967"/>
                  </a:lnTo>
                  <a:lnTo>
                    <a:pt x="447017" y="455122"/>
                  </a:lnTo>
                  <a:lnTo>
                    <a:pt x="447248" y="456507"/>
                  </a:lnTo>
                  <a:lnTo>
                    <a:pt x="447479" y="457662"/>
                  </a:lnTo>
                  <a:lnTo>
                    <a:pt x="447710" y="458816"/>
                  </a:lnTo>
                  <a:lnTo>
                    <a:pt x="447941" y="460202"/>
                  </a:lnTo>
                  <a:lnTo>
                    <a:pt x="448172" y="461587"/>
                  </a:lnTo>
                  <a:lnTo>
                    <a:pt x="448403" y="462742"/>
                  </a:lnTo>
                  <a:lnTo>
                    <a:pt x="448403" y="464127"/>
                  </a:lnTo>
                  <a:lnTo>
                    <a:pt x="448634" y="465282"/>
                  </a:lnTo>
                  <a:lnTo>
                    <a:pt x="448864" y="466667"/>
                  </a:lnTo>
                  <a:lnTo>
                    <a:pt x="449095" y="468053"/>
                  </a:lnTo>
                  <a:lnTo>
                    <a:pt x="449095" y="469207"/>
                  </a:lnTo>
                  <a:lnTo>
                    <a:pt x="449326" y="470593"/>
                  </a:lnTo>
                  <a:lnTo>
                    <a:pt x="449326" y="471978"/>
                  </a:lnTo>
                  <a:lnTo>
                    <a:pt x="449557" y="473364"/>
                  </a:lnTo>
                  <a:lnTo>
                    <a:pt x="449557" y="474749"/>
                  </a:lnTo>
                  <a:lnTo>
                    <a:pt x="449788" y="476135"/>
                  </a:lnTo>
                  <a:lnTo>
                    <a:pt x="449788" y="477520"/>
                  </a:lnTo>
                  <a:lnTo>
                    <a:pt x="450019" y="478905"/>
                  </a:lnTo>
                  <a:lnTo>
                    <a:pt x="450019" y="480291"/>
                  </a:lnTo>
                  <a:lnTo>
                    <a:pt x="450019" y="481676"/>
                  </a:lnTo>
                  <a:lnTo>
                    <a:pt x="450250" y="483062"/>
                  </a:lnTo>
                  <a:lnTo>
                    <a:pt x="450250" y="484447"/>
                  </a:lnTo>
                  <a:lnTo>
                    <a:pt x="450250" y="485833"/>
                  </a:lnTo>
                  <a:lnTo>
                    <a:pt x="450250" y="486756"/>
                  </a:lnTo>
                  <a:lnTo>
                    <a:pt x="449326" y="486295"/>
                  </a:lnTo>
                  <a:lnTo>
                    <a:pt x="448172" y="485602"/>
                  </a:lnTo>
                  <a:lnTo>
                    <a:pt x="446786" y="485140"/>
                  </a:lnTo>
                  <a:lnTo>
                    <a:pt x="445401" y="484678"/>
                  </a:lnTo>
                  <a:lnTo>
                    <a:pt x="444246" y="484216"/>
                  </a:lnTo>
                  <a:lnTo>
                    <a:pt x="442861" y="483755"/>
                  </a:lnTo>
                  <a:lnTo>
                    <a:pt x="441476" y="483524"/>
                  </a:lnTo>
                  <a:lnTo>
                    <a:pt x="440090" y="483524"/>
                  </a:lnTo>
                  <a:lnTo>
                    <a:pt x="438705" y="483293"/>
                  </a:lnTo>
                  <a:lnTo>
                    <a:pt x="437550" y="483293"/>
                  </a:lnTo>
                  <a:lnTo>
                    <a:pt x="436165" y="483293"/>
                  </a:lnTo>
                  <a:lnTo>
                    <a:pt x="434780" y="483524"/>
                  </a:lnTo>
                  <a:lnTo>
                    <a:pt x="433394" y="483755"/>
                  </a:lnTo>
                  <a:lnTo>
                    <a:pt x="432933" y="483755"/>
                  </a:lnTo>
                  <a:lnTo>
                    <a:pt x="432240" y="483755"/>
                  </a:lnTo>
                  <a:lnTo>
                    <a:pt x="430854" y="483524"/>
                  </a:lnTo>
                  <a:lnTo>
                    <a:pt x="429469" y="483524"/>
                  </a:lnTo>
                  <a:lnTo>
                    <a:pt x="428084" y="483293"/>
                  </a:lnTo>
                  <a:lnTo>
                    <a:pt x="426929" y="483293"/>
                  </a:lnTo>
                  <a:lnTo>
                    <a:pt x="425544" y="483293"/>
                  </a:lnTo>
                  <a:lnTo>
                    <a:pt x="424158" y="483293"/>
                  </a:lnTo>
                  <a:lnTo>
                    <a:pt x="422773" y="483293"/>
                  </a:lnTo>
                  <a:lnTo>
                    <a:pt x="421619" y="483293"/>
                  </a:lnTo>
                  <a:lnTo>
                    <a:pt x="420233" y="483293"/>
                  </a:lnTo>
                  <a:lnTo>
                    <a:pt x="419079" y="483524"/>
                  </a:lnTo>
                  <a:lnTo>
                    <a:pt x="417693" y="483524"/>
                  </a:lnTo>
                  <a:lnTo>
                    <a:pt x="416539" y="483524"/>
                  </a:lnTo>
                  <a:lnTo>
                    <a:pt x="415153" y="483755"/>
                  </a:lnTo>
                  <a:lnTo>
                    <a:pt x="413999" y="483755"/>
                  </a:lnTo>
                  <a:lnTo>
                    <a:pt x="412614" y="483985"/>
                  </a:lnTo>
                  <a:lnTo>
                    <a:pt x="411459" y="484216"/>
                  </a:lnTo>
                  <a:lnTo>
                    <a:pt x="410074" y="484216"/>
                  </a:lnTo>
                  <a:lnTo>
                    <a:pt x="408919" y="484447"/>
                  </a:lnTo>
                  <a:lnTo>
                    <a:pt x="407534" y="484447"/>
                  </a:lnTo>
                  <a:lnTo>
                    <a:pt x="406379" y="484678"/>
                  </a:lnTo>
                  <a:lnTo>
                    <a:pt x="405225" y="484909"/>
                  </a:lnTo>
                  <a:lnTo>
                    <a:pt x="403839" y="484909"/>
                  </a:lnTo>
                  <a:lnTo>
                    <a:pt x="402685" y="485140"/>
                  </a:lnTo>
                  <a:lnTo>
                    <a:pt x="401530" y="485140"/>
                  </a:lnTo>
                  <a:lnTo>
                    <a:pt x="400145" y="485140"/>
                  </a:lnTo>
                  <a:lnTo>
                    <a:pt x="398991" y="485371"/>
                  </a:lnTo>
                  <a:lnTo>
                    <a:pt x="397836" y="485371"/>
                  </a:lnTo>
                  <a:lnTo>
                    <a:pt x="396682" y="485371"/>
                  </a:lnTo>
                  <a:lnTo>
                    <a:pt x="397374" y="484909"/>
                  </a:lnTo>
                  <a:lnTo>
                    <a:pt x="398991" y="483524"/>
                  </a:lnTo>
                  <a:lnTo>
                    <a:pt x="400376" y="482138"/>
                  </a:lnTo>
                  <a:lnTo>
                    <a:pt x="401992" y="480753"/>
                  </a:lnTo>
                  <a:lnTo>
                    <a:pt x="403609" y="479598"/>
                  </a:lnTo>
                  <a:lnTo>
                    <a:pt x="405225" y="478213"/>
                  </a:lnTo>
                  <a:lnTo>
                    <a:pt x="406841" y="476827"/>
                  </a:lnTo>
                  <a:lnTo>
                    <a:pt x="408688" y="475673"/>
                  </a:lnTo>
                  <a:lnTo>
                    <a:pt x="410305" y="474287"/>
                  </a:lnTo>
                  <a:lnTo>
                    <a:pt x="412152" y="473133"/>
                  </a:lnTo>
                  <a:lnTo>
                    <a:pt x="413768" y="471747"/>
                  </a:lnTo>
                  <a:lnTo>
                    <a:pt x="415615" y="470593"/>
                  </a:lnTo>
                  <a:lnTo>
                    <a:pt x="417462" y="469438"/>
                  </a:lnTo>
                  <a:lnTo>
                    <a:pt x="419310" y="468284"/>
                  </a:lnTo>
                  <a:lnTo>
                    <a:pt x="421157" y="466898"/>
                  </a:lnTo>
                  <a:lnTo>
                    <a:pt x="423004" y="465744"/>
                  </a:lnTo>
                  <a:lnTo>
                    <a:pt x="425082" y="464589"/>
                  </a:lnTo>
                  <a:lnTo>
                    <a:pt x="426929" y="463435"/>
                  </a:lnTo>
                  <a:lnTo>
                    <a:pt x="429007" y="462280"/>
                  </a:lnTo>
                  <a:lnTo>
                    <a:pt x="431085" y="461125"/>
                  </a:lnTo>
                  <a:lnTo>
                    <a:pt x="433163" y="460202"/>
                  </a:lnTo>
                  <a:lnTo>
                    <a:pt x="435241" y="459047"/>
                  </a:lnTo>
                  <a:lnTo>
                    <a:pt x="437320" y="457893"/>
                  </a:lnTo>
                  <a:lnTo>
                    <a:pt x="439629" y="456738"/>
                  </a:lnTo>
                  <a:lnTo>
                    <a:pt x="441707" y="455815"/>
                  </a:lnTo>
                  <a:lnTo>
                    <a:pt x="444016" y="454660"/>
                  </a:lnTo>
                  <a:lnTo>
                    <a:pt x="446325" y="453736"/>
                  </a:lnTo>
                  <a:close/>
                </a:path>
              </a:pathLst>
            </a:custGeom>
            <a:solidFill>
              <a:srgbClr val="1C1B17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C2C5EB4B-D260-4BB8-8106-5E592D0F4118}"/>
                </a:ext>
              </a:extLst>
            </p:cNvPr>
            <p:cNvSpPr/>
            <p:nvPr/>
          </p:nvSpPr>
          <p:spPr>
            <a:xfrm>
              <a:off x="5894800" y="3164147"/>
              <a:ext cx="478511" cy="506172"/>
            </a:xfrm>
            <a:custGeom>
              <a:avLst/>
              <a:gdLst>
                <a:gd name="connsiteX0" fmla="*/ 155713 w 478511"/>
                <a:gd name="connsiteY0" fmla="*/ 97444 h 506172"/>
                <a:gd name="connsiteX1" fmla="*/ 157560 w 478511"/>
                <a:gd name="connsiteY1" fmla="*/ 93980 h 506172"/>
                <a:gd name="connsiteX2" fmla="*/ 154558 w 478511"/>
                <a:gd name="connsiteY2" fmla="*/ 91902 h 506172"/>
                <a:gd name="connsiteX3" fmla="*/ 152711 w 478511"/>
                <a:gd name="connsiteY3" fmla="*/ 95365 h 506172"/>
                <a:gd name="connsiteX4" fmla="*/ 155713 w 478511"/>
                <a:gd name="connsiteY4" fmla="*/ 97444 h 506172"/>
                <a:gd name="connsiteX5" fmla="*/ 376220 w 478511"/>
                <a:gd name="connsiteY5" fmla="*/ 175953 h 506172"/>
                <a:gd name="connsiteX6" fmla="*/ 381300 w 478511"/>
                <a:gd name="connsiteY6" fmla="*/ 184727 h 506172"/>
                <a:gd name="connsiteX7" fmla="*/ 376220 w 478511"/>
                <a:gd name="connsiteY7" fmla="*/ 175953 h 506172"/>
                <a:gd name="connsiteX8" fmla="*/ 367908 w 478511"/>
                <a:gd name="connsiteY8" fmla="*/ 169949 h 506172"/>
                <a:gd name="connsiteX9" fmla="*/ 370678 w 478511"/>
                <a:gd name="connsiteY9" fmla="*/ 174798 h 506172"/>
                <a:gd name="connsiteX10" fmla="*/ 382685 w 478511"/>
                <a:gd name="connsiteY10" fmla="*/ 187729 h 506172"/>
                <a:gd name="connsiteX11" fmla="*/ 387534 w 478511"/>
                <a:gd name="connsiteY11" fmla="*/ 191655 h 506172"/>
                <a:gd name="connsiteX12" fmla="*/ 367908 w 478511"/>
                <a:gd name="connsiteY12" fmla="*/ 169949 h 506172"/>
                <a:gd name="connsiteX13" fmla="*/ 394230 w 478511"/>
                <a:gd name="connsiteY13" fmla="*/ 239453 h 506172"/>
                <a:gd name="connsiteX14" fmla="*/ 397462 w 478511"/>
                <a:gd name="connsiteY14" fmla="*/ 249151 h 506172"/>
                <a:gd name="connsiteX15" fmla="*/ 401388 w 478511"/>
                <a:gd name="connsiteY15" fmla="*/ 232987 h 506172"/>
                <a:gd name="connsiteX16" fmla="*/ 394230 w 478511"/>
                <a:gd name="connsiteY16" fmla="*/ 239453 h 506172"/>
                <a:gd name="connsiteX17" fmla="*/ 200276 w 478511"/>
                <a:gd name="connsiteY17" fmla="*/ 317500 h 506172"/>
                <a:gd name="connsiteX18" fmla="*/ 206048 w 478511"/>
                <a:gd name="connsiteY18" fmla="*/ 363220 h 506172"/>
                <a:gd name="connsiteX19" fmla="*/ 200276 w 478511"/>
                <a:gd name="connsiteY19" fmla="*/ 317500 h 506172"/>
                <a:gd name="connsiteX20" fmla="*/ 192656 w 478511"/>
                <a:gd name="connsiteY20" fmla="*/ 314960 h 506172"/>
                <a:gd name="connsiteX21" fmla="*/ 194965 w 478511"/>
                <a:gd name="connsiteY21" fmla="*/ 361835 h 506172"/>
                <a:gd name="connsiteX22" fmla="*/ 192656 w 478511"/>
                <a:gd name="connsiteY22" fmla="*/ 314960 h 506172"/>
                <a:gd name="connsiteX23" fmla="*/ 453801 w 478511"/>
                <a:gd name="connsiteY23" fmla="*/ 403167 h 506172"/>
                <a:gd name="connsiteX24" fmla="*/ 471580 w 478511"/>
                <a:gd name="connsiteY24" fmla="*/ 378460 h 506172"/>
                <a:gd name="connsiteX25" fmla="*/ 455879 w 478511"/>
                <a:gd name="connsiteY25" fmla="*/ 367607 h 506172"/>
                <a:gd name="connsiteX26" fmla="*/ 476429 w 478511"/>
                <a:gd name="connsiteY26" fmla="*/ 369685 h 506172"/>
                <a:gd name="connsiteX27" fmla="*/ 468348 w 478511"/>
                <a:gd name="connsiteY27" fmla="*/ 330893 h 506172"/>
                <a:gd name="connsiteX28" fmla="*/ 463961 w 478511"/>
                <a:gd name="connsiteY28" fmla="*/ 293255 h 506172"/>
                <a:gd name="connsiteX29" fmla="*/ 439024 w 478511"/>
                <a:gd name="connsiteY29" fmla="*/ 290715 h 506172"/>
                <a:gd name="connsiteX30" fmla="*/ 377143 w 478511"/>
                <a:gd name="connsiteY30" fmla="*/ 316807 h 506172"/>
                <a:gd name="connsiteX31" fmla="*/ 378067 w 478511"/>
                <a:gd name="connsiteY31" fmla="*/ 326967 h 506172"/>
                <a:gd name="connsiteX32" fmla="*/ 378298 w 478511"/>
                <a:gd name="connsiteY32" fmla="*/ 328584 h 506172"/>
                <a:gd name="connsiteX33" fmla="*/ 378067 w 478511"/>
                <a:gd name="connsiteY33" fmla="*/ 329045 h 506172"/>
                <a:gd name="connsiteX34" fmla="*/ 377605 w 478511"/>
                <a:gd name="connsiteY34" fmla="*/ 335511 h 506172"/>
                <a:gd name="connsiteX35" fmla="*/ 369524 w 478511"/>
                <a:gd name="connsiteY35" fmla="*/ 359756 h 506172"/>
                <a:gd name="connsiteX36" fmla="*/ 381530 w 478511"/>
                <a:gd name="connsiteY36" fmla="*/ 359064 h 506172"/>
                <a:gd name="connsiteX37" fmla="*/ 442256 w 478511"/>
                <a:gd name="connsiteY37" fmla="*/ 319578 h 506172"/>
                <a:gd name="connsiteX38" fmla="*/ 446874 w 478511"/>
                <a:gd name="connsiteY38" fmla="*/ 362989 h 506172"/>
                <a:gd name="connsiteX39" fmla="*/ 449645 w 478511"/>
                <a:gd name="connsiteY39" fmla="*/ 389775 h 506172"/>
                <a:gd name="connsiteX40" fmla="*/ 448029 w 478511"/>
                <a:gd name="connsiteY40" fmla="*/ 395316 h 506172"/>
                <a:gd name="connsiteX41" fmla="*/ 448029 w 478511"/>
                <a:gd name="connsiteY41" fmla="*/ 395316 h 506172"/>
                <a:gd name="connsiteX42" fmla="*/ 448029 w 478511"/>
                <a:gd name="connsiteY42" fmla="*/ 395316 h 506172"/>
                <a:gd name="connsiteX43" fmla="*/ 443642 w 478511"/>
                <a:gd name="connsiteY43" fmla="*/ 399704 h 506172"/>
                <a:gd name="connsiteX44" fmla="*/ 445951 w 478511"/>
                <a:gd name="connsiteY44" fmla="*/ 414482 h 506172"/>
                <a:gd name="connsiteX45" fmla="*/ 438562 w 478511"/>
                <a:gd name="connsiteY45" fmla="*/ 429953 h 506172"/>
                <a:gd name="connsiteX46" fmla="*/ 436715 w 478511"/>
                <a:gd name="connsiteY46" fmla="*/ 429953 h 506172"/>
                <a:gd name="connsiteX47" fmla="*/ 436484 w 478511"/>
                <a:gd name="connsiteY47" fmla="*/ 428336 h 506172"/>
                <a:gd name="connsiteX48" fmla="*/ 443642 w 478511"/>
                <a:gd name="connsiteY48" fmla="*/ 414020 h 506172"/>
                <a:gd name="connsiteX49" fmla="*/ 440871 w 478511"/>
                <a:gd name="connsiteY49" fmla="*/ 399935 h 506172"/>
                <a:gd name="connsiteX50" fmla="*/ 441333 w 478511"/>
                <a:gd name="connsiteY50" fmla="*/ 398318 h 506172"/>
                <a:gd name="connsiteX51" fmla="*/ 445951 w 478511"/>
                <a:gd name="connsiteY51" fmla="*/ 393931 h 506172"/>
                <a:gd name="connsiteX52" fmla="*/ 445951 w 478511"/>
                <a:gd name="connsiteY52" fmla="*/ 393931 h 506172"/>
                <a:gd name="connsiteX53" fmla="*/ 447105 w 478511"/>
                <a:gd name="connsiteY53" fmla="*/ 390005 h 506172"/>
                <a:gd name="connsiteX54" fmla="*/ 447105 w 478511"/>
                <a:gd name="connsiteY54" fmla="*/ 389775 h 506172"/>
                <a:gd name="connsiteX55" fmla="*/ 443873 w 478511"/>
                <a:gd name="connsiteY55" fmla="*/ 362989 h 506172"/>
                <a:gd name="connsiteX56" fmla="*/ 425632 w 478511"/>
                <a:gd name="connsiteY56" fmla="*/ 359064 h 506172"/>
                <a:gd name="connsiteX57" fmla="*/ 385456 w 478511"/>
                <a:gd name="connsiteY57" fmla="*/ 360449 h 506172"/>
                <a:gd name="connsiteX58" fmla="*/ 368138 w 478511"/>
                <a:gd name="connsiteY58" fmla="*/ 362065 h 506172"/>
                <a:gd name="connsiteX59" fmla="*/ 368138 w 478511"/>
                <a:gd name="connsiteY59" fmla="*/ 362296 h 506172"/>
                <a:gd name="connsiteX60" fmla="*/ 368138 w 478511"/>
                <a:gd name="connsiteY60" fmla="*/ 362296 h 506172"/>
                <a:gd name="connsiteX61" fmla="*/ 366291 w 478511"/>
                <a:gd name="connsiteY61" fmla="*/ 362527 h 506172"/>
                <a:gd name="connsiteX62" fmla="*/ 365829 w 478511"/>
                <a:gd name="connsiteY62" fmla="*/ 361604 h 506172"/>
                <a:gd name="connsiteX63" fmla="*/ 365599 w 478511"/>
                <a:gd name="connsiteY63" fmla="*/ 361604 h 506172"/>
                <a:gd name="connsiteX64" fmla="*/ 362597 w 478511"/>
                <a:gd name="connsiteY64" fmla="*/ 360449 h 506172"/>
                <a:gd name="connsiteX65" fmla="*/ 357979 w 478511"/>
                <a:gd name="connsiteY65" fmla="*/ 357678 h 506172"/>
                <a:gd name="connsiteX66" fmla="*/ 347819 w 478511"/>
                <a:gd name="connsiteY66" fmla="*/ 355138 h 506172"/>
                <a:gd name="connsiteX67" fmla="*/ 346665 w 478511"/>
                <a:gd name="connsiteY67" fmla="*/ 353753 h 506172"/>
                <a:gd name="connsiteX68" fmla="*/ 348050 w 478511"/>
                <a:gd name="connsiteY68" fmla="*/ 352598 h 506172"/>
                <a:gd name="connsiteX69" fmla="*/ 353592 w 478511"/>
                <a:gd name="connsiteY69" fmla="*/ 353753 h 506172"/>
                <a:gd name="connsiteX70" fmla="*/ 347819 w 478511"/>
                <a:gd name="connsiteY70" fmla="*/ 344055 h 506172"/>
                <a:gd name="connsiteX71" fmla="*/ 347819 w 478511"/>
                <a:gd name="connsiteY71" fmla="*/ 344055 h 506172"/>
                <a:gd name="connsiteX72" fmla="*/ 347589 w 478511"/>
                <a:gd name="connsiteY72" fmla="*/ 343362 h 506172"/>
                <a:gd name="connsiteX73" fmla="*/ 348281 w 478511"/>
                <a:gd name="connsiteY73" fmla="*/ 341745 h 506172"/>
                <a:gd name="connsiteX74" fmla="*/ 349898 w 478511"/>
                <a:gd name="connsiteY74" fmla="*/ 342438 h 506172"/>
                <a:gd name="connsiteX75" fmla="*/ 350128 w 478511"/>
                <a:gd name="connsiteY75" fmla="*/ 343131 h 506172"/>
                <a:gd name="connsiteX76" fmla="*/ 350128 w 478511"/>
                <a:gd name="connsiteY76" fmla="*/ 343131 h 506172"/>
                <a:gd name="connsiteX77" fmla="*/ 359133 w 478511"/>
                <a:gd name="connsiteY77" fmla="*/ 355600 h 506172"/>
                <a:gd name="connsiteX78" fmla="*/ 366753 w 478511"/>
                <a:gd name="connsiteY78" fmla="*/ 359295 h 506172"/>
                <a:gd name="connsiteX79" fmla="*/ 366984 w 478511"/>
                <a:gd name="connsiteY79" fmla="*/ 359295 h 506172"/>
                <a:gd name="connsiteX80" fmla="*/ 375065 w 478511"/>
                <a:gd name="connsiteY80" fmla="*/ 335280 h 506172"/>
                <a:gd name="connsiteX81" fmla="*/ 375527 w 478511"/>
                <a:gd name="connsiteY81" fmla="*/ 328584 h 506172"/>
                <a:gd name="connsiteX82" fmla="*/ 338814 w 478511"/>
                <a:gd name="connsiteY82" fmla="*/ 316345 h 506172"/>
                <a:gd name="connsiteX83" fmla="*/ 302102 w 478511"/>
                <a:gd name="connsiteY83" fmla="*/ 309880 h 506172"/>
                <a:gd name="connsiteX84" fmla="*/ 302102 w 478511"/>
                <a:gd name="connsiteY84" fmla="*/ 314960 h 506172"/>
                <a:gd name="connsiteX85" fmla="*/ 299793 w 478511"/>
                <a:gd name="connsiteY85" fmla="*/ 337127 h 506172"/>
                <a:gd name="connsiteX86" fmla="*/ 299562 w 478511"/>
                <a:gd name="connsiteY86" fmla="*/ 337358 h 506172"/>
                <a:gd name="connsiteX87" fmla="*/ 299562 w 478511"/>
                <a:gd name="connsiteY87" fmla="*/ 337358 h 506172"/>
                <a:gd name="connsiteX88" fmla="*/ 274625 w 478511"/>
                <a:gd name="connsiteY88" fmla="*/ 371995 h 506172"/>
                <a:gd name="connsiteX89" fmla="*/ 274394 w 478511"/>
                <a:gd name="connsiteY89" fmla="*/ 372225 h 506172"/>
                <a:gd name="connsiteX90" fmla="*/ 281090 w 478511"/>
                <a:gd name="connsiteY90" fmla="*/ 393007 h 506172"/>
                <a:gd name="connsiteX91" fmla="*/ 282245 w 478511"/>
                <a:gd name="connsiteY91" fmla="*/ 402013 h 506172"/>
                <a:gd name="connsiteX92" fmla="*/ 316417 w 478511"/>
                <a:gd name="connsiteY92" fmla="*/ 389775 h 506172"/>
                <a:gd name="connsiteX93" fmla="*/ 314108 w 478511"/>
                <a:gd name="connsiteY93" fmla="*/ 384002 h 506172"/>
                <a:gd name="connsiteX94" fmla="*/ 310876 w 478511"/>
                <a:gd name="connsiteY94" fmla="*/ 378460 h 506172"/>
                <a:gd name="connsiteX95" fmla="*/ 310876 w 478511"/>
                <a:gd name="connsiteY95" fmla="*/ 378460 h 506172"/>
                <a:gd name="connsiteX96" fmla="*/ 309490 w 478511"/>
                <a:gd name="connsiteY96" fmla="*/ 377767 h 506172"/>
                <a:gd name="connsiteX97" fmla="*/ 307874 w 478511"/>
                <a:gd name="connsiteY97" fmla="*/ 376844 h 506172"/>
                <a:gd name="connsiteX98" fmla="*/ 308798 w 478511"/>
                <a:gd name="connsiteY98" fmla="*/ 375227 h 506172"/>
                <a:gd name="connsiteX99" fmla="*/ 312723 w 478511"/>
                <a:gd name="connsiteY99" fmla="*/ 376613 h 506172"/>
                <a:gd name="connsiteX100" fmla="*/ 312723 w 478511"/>
                <a:gd name="connsiteY100" fmla="*/ 376844 h 506172"/>
                <a:gd name="connsiteX101" fmla="*/ 316417 w 478511"/>
                <a:gd name="connsiteY101" fmla="*/ 382847 h 506172"/>
                <a:gd name="connsiteX102" fmla="*/ 319188 w 478511"/>
                <a:gd name="connsiteY102" fmla="*/ 390929 h 506172"/>
                <a:gd name="connsiteX103" fmla="*/ 319419 w 478511"/>
                <a:gd name="connsiteY103" fmla="*/ 392084 h 506172"/>
                <a:gd name="connsiteX104" fmla="*/ 348974 w 478511"/>
                <a:gd name="connsiteY104" fmla="*/ 390929 h 506172"/>
                <a:gd name="connsiteX105" fmla="*/ 390535 w 478511"/>
                <a:gd name="connsiteY105" fmla="*/ 383309 h 506172"/>
                <a:gd name="connsiteX106" fmla="*/ 423554 w 478511"/>
                <a:gd name="connsiteY106" fmla="*/ 383309 h 506172"/>
                <a:gd name="connsiteX107" fmla="*/ 427479 w 478511"/>
                <a:gd name="connsiteY107" fmla="*/ 406862 h 506172"/>
                <a:gd name="connsiteX108" fmla="*/ 424939 w 478511"/>
                <a:gd name="connsiteY108" fmla="*/ 436880 h 506172"/>
                <a:gd name="connsiteX109" fmla="*/ 424939 w 478511"/>
                <a:gd name="connsiteY109" fmla="*/ 448887 h 506172"/>
                <a:gd name="connsiteX110" fmla="*/ 418012 w 478511"/>
                <a:gd name="connsiteY110" fmla="*/ 456045 h 506172"/>
                <a:gd name="connsiteX111" fmla="*/ 418474 w 478511"/>
                <a:gd name="connsiteY111" fmla="*/ 483985 h 506172"/>
                <a:gd name="connsiteX112" fmla="*/ 431404 w 478511"/>
                <a:gd name="connsiteY112" fmla="*/ 473825 h 506172"/>
                <a:gd name="connsiteX113" fmla="*/ 449876 w 478511"/>
                <a:gd name="connsiteY113" fmla="*/ 457200 h 506172"/>
                <a:gd name="connsiteX114" fmla="*/ 448491 w 478511"/>
                <a:gd name="connsiteY114" fmla="*/ 434802 h 506172"/>
                <a:gd name="connsiteX115" fmla="*/ 442487 w 478511"/>
                <a:gd name="connsiteY115" fmla="*/ 438958 h 506172"/>
                <a:gd name="connsiteX116" fmla="*/ 440871 w 478511"/>
                <a:gd name="connsiteY116" fmla="*/ 438265 h 506172"/>
                <a:gd name="connsiteX117" fmla="*/ 441333 w 478511"/>
                <a:gd name="connsiteY117" fmla="*/ 436649 h 506172"/>
                <a:gd name="connsiteX118" fmla="*/ 449645 w 478511"/>
                <a:gd name="connsiteY118" fmla="*/ 429953 h 506172"/>
                <a:gd name="connsiteX119" fmla="*/ 453801 w 478511"/>
                <a:gd name="connsiteY119" fmla="*/ 403167 h 506172"/>
                <a:gd name="connsiteX120" fmla="*/ 373911 w 478511"/>
                <a:gd name="connsiteY120" fmla="*/ 311958 h 506172"/>
                <a:gd name="connsiteX121" fmla="*/ 356594 w 478511"/>
                <a:gd name="connsiteY121" fmla="*/ 272935 h 506172"/>
                <a:gd name="connsiteX122" fmla="*/ 345741 w 478511"/>
                <a:gd name="connsiteY122" fmla="*/ 249151 h 506172"/>
                <a:gd name="connsiteX123" fmla="*/ 285939 w 478511"/>
                <a:gd name="connsiteY123" fmla="*/ 248689 h 506172"/>
                <a:gd name="connsiteX124" fmla="*/ 246456 w 478511"/>
                <a:gd name="connsiteY124" fmla="*/ 215207 h 506172"/>
                <a:gd name="connsiteX125" fmla="*/ 240914 w 478511"/>
                <a:gd name="connsiteY125" fmla="*/ 213360 h 506172"/>
                <a:gd name="connsiteX126" fmla="*/ 240914 w 478511"/>
                <a:gd name="connsiteY126" fmla="*/ 235065 h 506172"/>
                <a:gd name="connsiteX127" fmla="*/ 241145 w 478511"/>
                <a:gd name="connsiteY127" fmla="*/ 235296 h 506172"/>
                <a:gd name="connsiteX128" fmla="*/ 251073 w 478511"/>
                <a:gd name="connsiteY128" fmla="*/ 248227 h 506172"/>
                <a:gd name="connsiteX129" fmla="*/ 272085 w 478511"/>
                <a:gd name="connsiteY129" fmla="*/ 261389 h 506172"/>
                <a:gd name="connsiteX130" fmla="*/ 272547 w 478511"/>
                <a:gd name="connsiteY130" fmla="*/ 261389 h 506172"/>
                <a:gd name="connsiteX131" fmla="*/ 272547 w 478511"/>
                <a:gd name="connsiteY131" fmla="*/ 261389 h 506172"/>
                <a:gd name="connsiteX132" fmla="*/ 277165 w 478511"/>
                <a:gd name="connsiteY132" fmla="*/ 265545 h 506172"/>
                <a:gd name="connsiteX133" fmla="*/ 300485 w 478511"/>
                <a:gd name="connsiteY133" fmla="*/ 293716 h 506172"/>
                <a:gd name="connsiteX134" fmla="*/ 337429 w 478511"/>
                <a:gd name="connsiteY134" fmla="*/ 300644 h 506172"/>
                <a:gd name="connsiteX135" fmla="*/ 373911 w 478511"/>
                <a:gd name="connsiteY135" fmla="*/ 311958 h 506172"/>
                <a:gd name="connsiteX136" fmla="*/ 373911 w 478511"/>
                <a:gd name="connsiteY136" fmla="*/ 311958 h 506172"/>
                <a:gd name="connsiteX137" fmla="*/ 224982 w 478511"/>
                <a:gd name="connsiteY137" fmla="*/ 214745 h 506172"/>
                <a:gd name="connsiteX138" fmla="*/ 211359 w 478511"/>
                <a:gd name="connsiteY138" fmla="*/ 226522 h 506172"/>
                <a:gd name="connsiteX139" fmla="*/ 211821 w 478511"/>
                <a:gd name="connsiteY139" fmla="*/ 227907 h 506172"/>
                <a:gd name="connsiteX140" fmla="*/ 219902 w 478511"/>
                <a:gd name="connsiteY140" fmla="*/ 269240 h 506172"/>
                <a:gd name="connsiteX141" fmla="*/ 224982 w 478511"/>
                <a:gd name="connsiteY141" fmla="*/ 268316 h 506172"/>
                <a:gd name="connsiteX142" fmla="*/ 224982 w 478511"/>
                <a:gd name="connsiteY142" fmla="*/ 214745 h 506172"/>
                <a:gd name="connsiteX143" fmla="*/ 240914 w 478511"/>
                <a:gd name="connsiteY143" fmla="*/ 259311 h 506172"/>
                <a:gd name="connsiteX144" fmla="*/ 251073 w 478511"/>
                <a:gd name="connsiteY144" fmla="*/ 251691 h 506172"/>
                <a:gd name="connsiteX145" fmla="*/ 249457 w 478511"/>
                <a:gd name="connsiteY145" fmla="*/ 250075 h 506172"/>
                <a:gd name="connsiteX146" fmla="*/ 240914 w 478511"/>
                <a:gd name="connsiteY146" fmla="*/ 239684 h 506172"/>
                <a:gd name="connsiteX147" fmla="*/ 240914 w 478511"/>
                <a:gd name="connsiteY147" fmla="*/ 259311 h 506172"/>
                <a:gd name="connsiteX148" fmla="*/ 251304 w 478511"/>
                <a:gd name="connsiteY148" fmla="*/ 209435 h 506172"/>
                <a:gd name="connsiteX149" fmla="*/ 251766 w 478511"/>
                <a:gd name="connsiteY149" fmla="*/ 208280 h 506172"/>
                <a:gd name="connsiteX150" fmla="*/ 252921 w 478511"/>
                <a:gd name="connsiteY150" fmla="*/ 208049 h 506172"/>
                <a:gd name="connsiteX151" fmla="*/ 253613 w 478511"/>
                <a:gd name="connsiteY151" fmla="*/ 207587 h 506172"/>
                <a:gd name="connsiteX152" fmla="*/ 257077 w 478511"/>
                <a:gd name="connsiteY152" fmla="*/ 201353 h 506172"/>
                <a:gd name="connsiteX153" fmla="*/ 257077 w 478511"/>
                <a:gd name="connsiteY153" fmla="*/ 201122 h 506172"/>
                <a:gd name="connsiteX154" fmla="*/ 255922 w 478511"/>
                <a:gd name="connsiteY154" fmla="*/ 199736 h 506172"/>
                <a:gd name="connsiteX155" fmla="*/ 253152 w 478511"/>
                <a:gd name="connsiteY155" fmla="*/ 202045 h 506172"/>
                <a:gd name="connsiteX156" fmla="*/ 248072 w 478511"/>
                <a:gd name="connsiteY156" fmla="*/ 203431 h 506172"/>
                <a:gd name="connsiteX157" fmla="*/ 246225 w 478511"/>
                <a:gd name="connsiteY157" fmla="*/ 201584 h 506172"/>
                <a:gd name="connsiteX158" fmla="*/ 248072 w 478511"/>
                <a:gd name="connsiteY158" fmla="*/ 199736 h 506172"/>
                <a:gd name="connsiteX159" fmla="*/ 251073 w 478511"/>
                <a:gd name="connsiteY159" fmla="*/ 198813 h 506172"/>
                <a:gd name="connsiteX160" fmla="*/ 254075 w 478511"/>
                <a:gd name="connsiteY160" fmla="*/ 196042 h 506172"/>
                <a:gd name="connsiteX161" fmla="*/ 254306 w 478511"/>
                <a:gd name="connsiteY161" fmla="*/ 195811 h 506172"/>
                <a:gd name="connsiteX162" fmla="*/ 251997 w 478511"/>
                <a:gd name="connsiteY162" fmla="*/ 194195 h 506172"/>
                <a:gd name="connsiteX163" fmla="*/ 250150 w 478511"/>
                <a:gd name="connsiteY163" fmla="*/ 196504 h 506172"/>
                <a:gd name="connsiteX164" fmla="*/ 244839 w 478511"/>
                <a:gd name="connsiteY164" fmla="*/ 197427 h 506172"/>
                <a:gd name="connsiteX165" fmla="*/ 243223 w 478511"/>
                <a:gd name="connsiteY165" fmla="*/ 195118 h 506172"/>
                <a:gd name="connsiteX166" fmla="*/ 245301 w 478511"/>
                <a:gd name="connsiteY166" fmla="*/ 193733 h 506172"/>
                <a:gd name="connsiteX167" fmla="*/ 248072 w 478511"/>
                <a:gd name="connsiteY167" fmla="*/ 193271 h 506172"/>
                <a:gd name="connsiteX168" fmla="*/ 248995 w 478511"/>
                <a:gd name="connsiteY168" fmla="*/ 191424 h 506172"/>
                <a:gd name="connsiteX169" fmla="*/ 249457 w 478511"/>
                <a:gd name="connsiteY169" fmla="*/ 190500 h 506172"/>
                <a:gd name="connsiteX170" fmla="*/ 246456 w 478511"/>
                <a:gd name="connsiteY170" fmla="*/ 186805 h 506172"/>
                <a:gd name="connsiteX171" fmla="*/ 242530 w 478511"/>
                <a:gd name="connsiteY171" fmla="*/ 186805 h 506172"/>
                <a:gd name="connsiteX172" fmla="*/ 240914 w 478511"/>
                <a:gd name="connsiteY172" fmla="*/ 186805 h 506172"/>
                <a:gd name="connsiteX173" fmla="*/ 240914 w 478511"/>
                <a:gd name="connsiteY173" fmla="*/ 210820 h 506172"/>
                <a:gd name="connsiteX174" fmla="*/ 245994 w 478511"/>
                <a:gd name="connsiteY174" fmla="*/ 212436 h 506172"/>
                <a:gd name="connsiteX175" fmla="*/ 246686 w 478511"/>
                <a:gd name="connsiteY175" fmla="*/ 211975 h 506172"/>
                <a:gd name="connsiteX176" fmla="*/ 251304 w 478511"/>
                <a:gd name="connsiteY176" fmla="*/ 209435 h 506172"/>
                <a:gd name="connsiteX177" fmla="*/ 224982 w 478511"/>
                <a:gd name="connsiteY177" fmla="*/ 194425 h 506172"/>
                <a:gd name="connsiteX178" fmla="*/ 207434 w 478511"/>
                <a:gd name="connsiteY178" fmla="*/ 209665 h 506172"/>
                <a:gd name="connsiteX179" fmla="*/ 176032 w 478511"/>
                <a:gd name="connsiteY179" fmla="*/ 223289 h 506172"/>
                <a:gd name="connsiteX180" fmla="*/ 176955 w 478511"/>
                <a:gd name="connsiteY180" fmla="*/ 235758 h 506172"/>
                <a:gd name="connsiteX181" fmla="*/ 190347 w 478511"/>
                <a:gd name="connsiteY181" fmla="*/ 230909 h 506172"/>
                <a:gd name="connsiteX182" fmla="*/ 198429 w 478511"/>
                <a:gd name="connsiteY182" fmla="*/ 225367 h 506172"/>
                <a:gd name="connsiteX183" fmla="*/ 209974 w 478511"/>
                <a:gd name="connsiteY183" fmla="*/ 224444 h 506172"/>
                <a:gd name="connsiteX184" fmla="*/ 224751 w 478511"/>
                <a:gd name="connsiteY184" fmla="*/ 211975 h 506172"/>
                <a:gd name="connsiteX185" fmla="*/ 224982 w 478511"/>
                <a:gd name="connsiteY185" fmla="*/ 211975 h 506172"/>
                <a:gd name="connsiteX186" fmla="*/ 224982 w 478511"/>
                <a:gd name="connsiteY186" fmla="*/ 194425 h 506172"/>
                <a:gd name="connsiteX187" fmla="*/ 255461 w 478511"/>
                <a:gd name="connsiteY187" fmla="*/ 210820 h 506172"/>
                <a:gd name="connsiteX188" fmla="*/ 290095 w 478511"/>
                <a:gd name="connsiteY188" fmla="*/ 236451 h 506172"/>
                <a:gd name="connsiteX189" fmla="*/ 290095 w 478511"/>
                <a:gd name="connsiteY189" fmla="*/ 236451 h 506172"/>
                <a:gd name="connsiteX190" fmla="*/ 290095 w 478511"/>
                <a:gd name="connsiteY190" fmla="*/ 236451 h 506172"/>
                <a:gd name="connsiteX191" fmla="*/ 341585 w 478511"/>
                <a:gd name="connsiteY191" fmla="*/ 238067 h 506172"/>
                <a:gd name="connsiteX192" fmla="*/ 341585 w 478511"/>
                <a:gd name="connsiteY192" fmla="*/ 214515 h 506172"/>
                <a:gd name="connsiteX193" fmla="*/ 338814 w 478511"/>
                <a:gd name="connsiteY193" fmla="*/ 165100 h 506172"/>
                <a:gd name="connsiteX194" fmla="*/ 342740 w 478511"/>
                <a:gd name="connsiteY194" fmla="*/ 157249 h 506172"/>
                <a:gd name="connsiteX195" fmla="*/ 348281 w 478511"/>
                <a:gd name="connsiteY195" fmla="*/ 150553 h 506172"/>
                <a:gd name="connsiteX196" fmla="*/ 348281 w 478511"/>
                <a:gd name="connsiteY196" fmla="*/ 150553 h 506172"/>
                <a:gd name="connsiteX197" fmla="*/ 349898 w 478511"/>
                <a:gd name="connsiteY197" fmla="*/ 150322 h 506172"/>
                <a:gd name="connsiteX198" fmla="*/ 350128 w 478511"/>
                <a:gd name="connsiteY198" fmla="*/ 152169 h 506172"/>
                <a:gd name="connsiteX199" fmla="*/ 349898 w 478511"/>
                <a:gd name="connsiteY199" fmla="*/ 152169 h 506172"/>
                <a:gd name="connsiteX200" fmla="*/ 349898 w 478511"/>
                <a:gd name="connsiteY200" fmla="*/ 152169 h 506172"/>
                <a:gd name="connsiteX201" fmla="*/ 349898 w 478511"/>
                <a:gd name="connsiteY201" fmla="*/ 152169 h 506172"/>
                <a:gd name="connsiteX202" fmla="*/ 344818 w 478511"/>
                <a:gd name="connsiteY202" fmla="*/ 158635 h 506172"/>
                <a:gd name="connsiteX203" fmla="*/ 341123 w 478511"/>
                <a:gd name="connsiteY203" fmla="*/ 166024 h 506172"/>
                <a:gd name="connsiteX204" fmla="*/ 342740 w 478511"/>
                <a:gd name="connsiteY204" fmla="*/ 211051 h 506172"/>
                <a:gd name="connsiteX205" fmla="*/ 356594 w 478511"/>
                <a:gd name="connsiteY205" fmla="*/ 236451 h 506172"/>
                <a:gd name="connsiteX206" fmla="*/ 365599 w 478511"/>
                <a:gd name="connsiteY206" fmla="*/ 256309 h 506172"/>
                <a:gd name="connsiteX207" fmla="*/ 380376 w 478511"/>
                <a:gd name="connsiteY207" fmla="*/ 246149 h 506172"/>
                <a:gd name="connsiteX208" fmla="*/ 399540 w 478511"/>
                <a:gd name="connsiteY208" fmla="*/ 253769 h 506172"/>
                <a:gd name="connsiteX209" fmla="*/ 407160 w 478511"/>
                <a:gd name="connsiteY209" fmla="*/ 232756 h 506172"/>
                <a:gd name="connsiteX210" fmla="*/ 403466 w 478511"/>
                <a:gd name="connsiteY210" fmla="*/ 185189 h 506172"/>
                <a:gd name="connsiteX211" fmla="*/ 389843 w 478511"/>
                <a:gd name="connsiteY211" fmla="*/ 137160 h 506172"/>
                <a:gd name="connsiteX212" fmla="*/ 374142 w 478511"/>
                <a:gd name="connsiteY212" fmla="*/ 140162 h 506172"/>
                <a:gd name="connsiteX213" fmla="*/ 372525 w 478511"/>
                <a:gd name="connsiteY213" fmla="*/ 139238 h 506172"/>
                <a:gd name="connsiteX214" fmla="*/ 372525 w 478511"/>
                <a:gd name="connsiteY214" fmla="*/ 139238 h 506172"/>
                <a:gd name="connsiteX215" fmla="*/ 371371 w 478511"/>
                <a:gd name="connsiteY215" fmla="*/ 103216 h 506172"/>
                <a:gd name="connsiteX216" fmla="*/ 360519 w 478511"/>
                <a:gd name="connsiteY216" fmla="*/ 134158 h 506172"/>
                <a:gd name="connsiteX217" fmla="*/ 360519 w 478511"/>
                <a:gd name="connsiteY217" fmla="*/ 134620 h 506172"/>
                <a:gd name="connsiteX218" fmla="*/ 361673 w 478511"/>
                <a:gd name="connsiteY218" fmla="*/ 142471 h 506172"/>
                <a:gd name="connsiteX219" fmla="*/ 360981 w 478511"/>
                <a:gd name="connsiteY219" fmla="*/ 144087 h 506172"/>
                <a:gd name="connsiteX220" fmla="*/ 359364 w 478511"/>
                <a:gd name="connsiteY220" fmla="*/ 143164 h 506172"/>
                <a:gd name="connsiteX221" fmla="*/ 357979 w 478511"/>
                <a:gd name="connsiteY221" fmla="*/ 135775 h 506172"/>
                <a:gd name="connsiteX222" fmla="*/ 348050 w 478511"/>
                <a:gd name="connsiteY222" fmla="*/ 134620 h 506172"/>
                <a:gd name="connsiteX223" fmla="*/ 340662 w 478511"/>
                <a:gd name="connsiteY223" fmla="*/ 128385 h 506172"/>
                <a:gd name="connsiteX224" fmla="*/ 327962 w 478511"/>
                <a:gd name="connsiteY224" fmla="*/ 135313 h 506172"/>
                <a:gd name="connsiteX225" fmla="*/ 322190 w 478511"/>
                <a:gd name="connsiteY225" fmla="*/ 142933 h 506172"/>
                <a:gd name="connsiteX226" fmla="*/ 312261 w 478511"/>
                <a:gd name="connsiteY226" fmla="*/ 144087 h 506172"/>
                <a:gd name="connsiteX227" fmla="*/ 308105 w 478511"/>
                <a:gd name="connsiteY227" fmla="*/ 152631 h 506172"/>
                <a:gd name="connsiteX228" fmla="*/ 295175 w 478511"/>
                <a:gd name="connsiteY228" fmla="*/ 156556 h 506172"/>
                <a:gd name="connsiteX229" fmla="*/ 293559 w 478511"/>
                <a:gd name="connsiteY229" fmla="*/ 166024 h 506172"/>
                <a:gd name="connsiteX230" fmla="*/ 281552 w 478511"/>
                <a:gd name="connsiteY230" fmla="*/ 170180 h 506172"/>
                <a:gd name="connsiteX231" fmla="*/ 281552 w 478511"/>
                <a:gd name="connsiteY231" fmla="*/ 172951 h 506172"/>
                <a:gd name="connsiteX232" fmla="*/ 278088 w 478511"/>
                <a:gd name="connsiteY232" fmla="*/ 182880 h 506172"/>
                <a:gd name="connsiteX233" fmla="*/ 278088 w 478511"/>
                <a:gd name="connsiteY233" fmla="*/ 182880 h 506172"/>
                <a:gd name="connsiteX234" fmla="*/ 269545 w 478511"/>
                <a:gd name="connsiteY234" fmla="*/ 187498 h 506172"/>
                <a:gd name="connsiteX235" fmla="*/ 268160 w 478511"/>
                <a:gd name="connsiteY235" fmla="*/ 187498 h 506172"/>
                <a:gd name="connsiteX236" fmla="*/ 268391 w 478511"/>
                <a:gd name="connsiteY236" fmla="*/ 190038 h 506172"/>
                <a:gd name="connsiteX237" fmla="*/ 260309 w 478511"/>
                <a:gd name="connsiteY237" fmla="*/ 203431 h 506172"/>
                <a:gd name="connsiteX238" fmla="*/ 256153 w 478511"/>
                <a:gd name="connsiteY238" fmla="*/ 210127 h 506172"/>
                <a:gd name="connsiteX239" fmla="*/ 255461 w 478511"/>
                <a:gd name="connsiteY239" fmla="*/ 210820 h 506172"/>
                <a:gd name="connsiteX240" fmla="*/ 387996 w 478511"/>
                <a:gd name="connsiteY240" fmla="*/ 135082 h 506172"/>
                <a:gd name="connsiteX241" fmla="*/ 400002 w 478511"/>
                <a:gd name="connsiteY241" fmla="*/ 117302 h 506172"/>
                <a:gd name="connsiteX242" fmla="*/ 375527 w 478511"/>
                <a:gd name="connsiteY242" fmla="*/ 113607 h 506172"/>
                <a:gd name="connsiteX243" fmla="*/ 374604 w 478511"/>
                <a:gd name="connsiteY243" fmla="*/ 117071 h 506172"/>
                <a:gd name="connsiteX244" fmla="*/ 374834 w 478511"/>
                <a:gd name="connsiteY244" fmla="*/ 137622 h 506172"/>
                <a:gd name="connsiteX245" fmla="*/ 387996 w 478511"/>
                <a:gd name="connsiteY245" fmla="*/ 135082 h 506172"/>
                <a:gd name="connsiteX246" fmla="*/ 363751 w 478511"/>
                <a:gd name="connsiteY246" fmla="*/ 112222 h 506172"/>
                <a:gd name="connsiteX247" fmla="*/ 250150 w 478511"/>
                <a:gd name="connsiteY247" fmla="*/ 184265 h 506172"/>
                <a:gd name="connsiteX248" fmla="*/ 248764 w 478511"/>
                <a:gd name="connsiteY248" fmla="*/ 185651 h 506172"/>
                <a:gd name="connsiteX249" fmla="*/ 252459 w 478511"/>
                <a:gd name="connsiteY249" fmla="*/ 191655 h 506172"/>
                <a:gd name="connsiteX250" fmla="*/ 257077 w 478511"/>
                <a:gd name="connsiteY250" fmla="*/ 197427 h 506172"/>
                <a:gd name="connsiteX251" fmla="*/ 265851 w 478511"/>
                <a:gd name="connsiteY251" fmla="*/ 190038 h 506172"/>
                <a:gd name="connsiteX252" fmla="*/ 267005 w 478511"/>
                <a:gd name="connsiteY252" fmla="*/ 184958 h 506172"/>
                <a:gd name="connsiteX253" fmla="*/ 269314 w 478511"/>
                <a:gd name="connsiteY253" fmla="*/ 184958 h 506172"/>
                <a:gd name="connsiteX254" fmla="*/ 276241 w 478511"/>
                <a:gd name="connsiteY254" fmla="*/ 181264 h 506172"/>
                <a:gd name="connsiteX255" fmla="*/ 276241 w 478511"/>
                <a:gd name="connsiteY255" fmla="*/ 181264 h 506172"/>
                <a:gd name="connsiteX256" fmla="*/ 279012 w 478511"/>
                <a:gd name="connsiteY256" fmla="*/ 172951 h 506172"/>
                <a:gd name="connsiteX257" fmla="*/ 279012 w 478511"/>
                <a:gd name="connsiteY257" fmla="*/ 169025 h 506172"/>
                <a:gd name="connsiteX258" fmla="*/ 279012 w 478511"/>
                <a:gd name="connsiteY258" fmla="*/ 168795 h 506172"/>
                <a:gd name="connsiteX259" fmla="*/ 280397 w 478511"/>
                <a:gd name="connsiteY259" fmla="*/ 167640 h 506172"/>
                <a:gd name="connsiteX260" fmla="*/ 291480 w 478511"/>
                <a:gd name="connsiteY260" fmla="*/ 164638 h 506172"/>
                <a:gd name="connsiteX261" fmla="*/ 292635 w 478511"/>
                <a:gd name="connsiteY261" fmla="*/ 155402 h 506172"/>
                <a:gd name="connsiteX262" fmla="*/ 292635 w 478511"/>
                <a:gd name="connsiteY262" fmla="*/ 155171 h 506172"/>
                <a:gd name="connsiteX263" fmla="*/ 293789 w 478511"/>
                <a:gd name="connsiteY263" fmla="*/ 154016 h 506172"/>
                <a:gd name="connsiteX264" fmla="*/ 306489 w 478511"/>
                <a:gd name="connsiteY264" fmla="*/ 150784 h 506172"/>
                <a:gd name="connsiteX265" fmla="*/ 309952 w 478511"/>
                <a:gd name="connsiteY265" fmla="*/ 142240 h 506172"/>
                <a:gd name="connsiteX266" fmla="*/ 309952 w 478511"/>
                <a:gd name="connsiteY266" fmla="*/ 142240 h 506172"/>
                <a:gd name="connsiteX267" fmla="*/ 310183 w 478511"/>
                <a:gd name="connsiteY267" fmla="*/ 142009 h 506172"/>
                <a:gd name="connsiteX268" fmla="*/ 311799 w 478511"/>
                <a:gd name="connsiteY268" fmla="*/ 141316 h 506172"/>
                <a:gd name="connsiteX269" fmla="*/ 320804 w 478511"/>
                <a:gd name="connsiteY269" fmla="*/ 140855 h 506172"/>
                <a:gd name="connsiteX270" fmla="*/ 326346 w 478511"/>
                <a:gd name="connsiteY270" fmla="*/ 133465 h 506172"/>
                <a:gd name="connsiteX271" fmla="*/ 327962 w 478511"/>
                <a:gd name="connsiteY271" fmla="*/ 132773 h 506172"/>
                <a:gd name="connsiteX272" fmla="*/ 339045 w 478511"/>
                <a:gd name="connsiteY272" fmla="*/ 125384 h 506172"/>
                <a:gd name="connsiteX273" fmla="*/ 339045 w 478511"/>
                <a:gd name="connsiteY273" fmla="*/ 125384 h 506172"/>
                <a:gd name="connsiteX274" fmla="*/ 339507 w 478511"/>
                <a:gd name="connsiteY274" fmla="*/ 124691 h 506172"/>
                <a:gd name="connsiteX275" fmla="*/ 341123 w 478511"/>
                <a:gd name="connsiteY275" fmla="*/ 125153 h 506172"/>
                <a:gd name="connsiteX276" fmla="*/ 348974 w 478511"/>
                <a:gd name="connsiteY276" fmla="*/ 132311 h 506172"/>
                <a:gd name="connsiteX277" fmla="*/ 358210 w 478511"/>
                <a:gd name="connsiteY277" fmla="*/ 133235 h 506172"/>
                <a:gd name="connsiteX278" fmla="*/ 363751 w 478511"/>
                <a:gd name="connsiteY278" fmla="*/ 112222 h 506172"/>
                <a:gd name="connsiteX279" fmla="*/ 224289 w 478511"/>
                <a:gd name="connsiteY279" fmla="*/ 186344 h 506172"/>
                <a:gd name="connsiteX280" fmla="*/ 206741 w 478511"/>
                <a:gd name="connsiteY280" fmla="*/ 146627 h 506172"/>
                <a:gd name="connsiteX281" fmla="*/ 199352 w 478511"/>
                <a:gd name="connsiteY281" fmla="*/ 148936 h 506172"/>
                <a:gd name="connsiteX282" fmla="*/ 181342 w 478511"/>
                <a:gd name="connsiteY282" fmla="*/ 157018 h 506172"/>
                <a:gd name="connsiteX283" fmla="*/ 172799 w 478511"/>
                <a:gd name="connsiteY283" fmla="*/ 169487 h 506172"/>
                <a:gd name="connsiteX284" fmla="*/ 172337 w 478511"/>
                <a:gd name="connsiteY284" fmla="*/ 170180 h 506172"/>
                <a:gd name="connsiteX285" fmla="*/ 168874 w 478511"/>
                <a:gd name="connsiteY285" fmla="*/ 180340 h 506172"/>
                <a:gd name="connsiteX286" fmla="*/ 162178 w 478511"/>
                <a:gd name="connsiteY286" fmla="*/ 190962 h 506172"/>
                <a:gd name="connsiteX287" fmla="*/ 171414 w 478511"/>
                <a:gd name="connsiteY287" fmla="*/ 212898 h 506172"/>
                <a:gd name="connsiteX288" fmla="*/ 224289 w 478511"/>
                <a:gd name="connsiteY288" fmla="*/ 186344 h 506172"/>
                <a:gd name="connsiteX289" fmla="*/ 245070 w 478511"/>
                <a:gd name="connsiteY289" fmla="*/ 63962 h 506172"/>
                <a:gd name="connsiteX290" fmla="*/ 245070 w 478511"/>
                <a:gd name="connsiteY290" fmla="*/ 63731 h 506172"/>
                <a:gd name="connsiteX291" fmla="*/ 239990 w 478511"/>
                <a:gd name="connsiteY291" fmla="*/ 51493 h 506172"/>
                <a:gd name="connsiteX292" fmla="*/ 241145 w 478511"/>
                <a:gd name="connsiteY292" fmla="*/ 38793 h 506172"/>
                <a:gd name="connsiteX293" fmla="*/ 241838 w 478511"/>
                <a:gd name="connsiteY293" fmla="*/ 21936 h 506172"/>
                <a:gd name="connsiteX294" fmla="*/ 246456 w 478511"/>
                <a:gd name="connsiteY294" fmla="*/ 10853 h 506172"/>
                <a:gd name="connsiteX295" fmla="*/ 241838 w 478511"/>
                <a:gd name="connsiteY295" fmla="*/ 0 h 506172"/>
                <a:gd name="connsiteX296" fmla="*/ 240683 w 478511"/>
                <a:gd name="connsiteY296" fmla="*/ 12007 h 506172"/>
                <a:gd name="connsiteX297" fmla="*/ 235603 w 478511"/>
                <a:gd name="connsiteY297" fmla="*/ 14547 h 506172"/>
                <a:gd name="connsiteX298" fmla="*/ 229369 w 478511"/>
                <a:gd name="connsiteY298" fmla="*/ 11084 h 506172"/>
                <a:gd name="connsiteX299" fmla="*/ 218979 w 478511"/>
                <a:gd name="connsiteY299" fmla="*/ 16395 h 506172"/>
                <a:gd name="connsiteX300" fmla="*/ 229138 w 478511"/>
                <a:gd name="connsiteY300" fmla="*/ 34636 h 506172"/>
                <a:gd name="connsiteX301" fmla="*/ 227753 w 478511"/>
                <a:gd name="connsiteY301" fmla="*/ 57265 h 506172"/>
                <a:gd name="connsiteX302" fmla="*/ 226829 w 478511"/>
                <a:gd name="connsiteY302" fmla="*/ 58882 h 506172"/>
                <a:gd name="connsiteX303" fmla="*/ 236065 w 478511"/>
                <a:gd name="connsiteY303" fmla="*/ 60036 h 506172"/>
                <a:gd name="connsiteX304" fmla="*/ 245070 w 478511"/>
                <a:gd name="connsiteY304" fmla="*/ 63962 h 506172"/>
                <a:gd name="connsiteX305" fmla="*/ 207665 w 478511"/>
                <a:gd name="connsiteY305" fmla="*/ 144087 h 506172"/>
                <a:gd name="connsiteX306" fmla="*/ 224982 w 478511"/>
                <a:gd name="connsiteY306" fmla="*/ 135313 h 506172"/>
                <a:gd name="connsiteX307" fmla="*/ 240914 w 478511"/>
                <a:gd name="connsiteY307" fmla="*/ 127924 h 506172"/>
                <a:gd name="connsiteX308" fmla="*/ 245763 w 478511"/>
                <a:gd name="connsiteY308" fmla="*/ 112222 h 506172"/>
                <a:gd name="connsiteX309" fmla="*/ 244608 w 478511"/>
                <a:gd name="connsiteY309" fmla="*/ 66271 h 506172"/>
                <a:gd name="connsiteX310" fmla="*/ 235603 w 478511"/>
                <a:gd name="connsiteY310" fmla="*/ 62115 h 506172"/>
                <a:gd name="connsiteX311" fmla="*/ 225675 w 478511"/>
                <a:gd name="connsiteY311" fmla="*/ 61422 h 506172"/>
                <a:gd name="connsiteX312" fmla="*/ 223366 w 478511"/>
                <a:gd name="connsiteY312" fmla="*/ 95596 h 506172"/>
                <a:gd name="connsiteX313" fmla="*/ 229831 w 478511"/>
                <a:gd name="connsiteY313" fmla="*/ 112915 h 506172"/>
                <a:gd name="connsiteX314" fmla="*/ 218286 w 478511"/>
                <a:gd name="connsiteY314" fmla="*/ 100676 h 506172"/>
                <a:gd name="connsiteX315" fmla="*/ 195427 w 478511"/>
                <a:gd name="connsiteY315" fmla="*/ 114531 h 506172"/>
                <a:gd name="connsiteX316" fmla="*/ 189193 w 478511"/>
                <a:gd name="connsiteY316" fmla="*/ 115224 h 506172"/>
                <a:gd name="connsiteX317" fmla="*/ 185268 w 478511"/>
                <a:gd name="connsiteY317" fmla="*/ 135775 h 506172"/>
                <a:gd name="connsiteX318" fmla="*/ 186191 w 478511"/>
                <a:gd name="connsiteY318" fmla="*/ 136698 h 506172"/>
                <a:gd name="connsiteX319" fmla="*/ 187577 w 478511"/>
                <a:gd name="connsiteY319" fmla="*/ 141778 h 506172"/>
                <a:gd name="connsiteX320" fmla="*/ 186191 w 478511"/>
                <a:gd name="connsiteY320" fmla="*/ 147551 h 506172"/>
                <a:gd name="connsiteX321" fmla="*/ 182497 w 478511"/>
                <a:gd name="connsiteY321" fmla="*/ 151938 h 506172"/>
                <a:gd name="connsiteX322" fmla="*/ 182266 w 478511"/>
                <a:gd name="connsiteY322" fmla="*/ 153785 h 506172"/>
                <a:gd name="connsiteX323" fmla="*/ 198429 w 478511"/>
                <a:gd name="connsiteY323" fmla="*/ 146627 h 506172"/>
                <a:gd name="connsiteX324" fmla="*/ 207665 w 478511"/>
                <a:gd name="connsiteY324" fmla="*/ 144087 h 506172"/>
                <a:gd name="connsiteX325" fmla="*/ 186884 w 478511"/>
                <a:gd name="connsiteY325" fmla="*/ 115685 h 506172"/>
                <a:gd name="connsiteX326" fmla="*/ 165180 w 478511"/>
                <a:gd name="connsiteY326" fmla="*/ 119380 h 506172"/>
                <a:gd name="connsiteX327" fmla="*/ 165180 w 478511"/>
                <a:gd name="connsiteY327" fmla="*/ 119611 h 506172"/>
                <a:gd name="connsiteX328" fmla="*/ 161485 w 478511"/>
                <a:gd name="connsiteY328" fmla="*/ 127000 h 506172"/>
                <a:gd name="connsiteX329" fmla="*/ 171414 w 478511"/>
                <a:gd name="connsiteY329" fmla="*/ 132542 h 506172"/>
                <a:gd name="connsiteX330" fmla="*/ 183190 w 478511"/>
                <a:gd name="connsiteY330" fmla="*/ 134389 h 506172"/>
                <a:gd name="connsiteX331" fmla="*/ 186884 w 478511"/>
                <a:gd name="connsiteY331" fmla="*/ 115685 h 506172"/>
                <a:gd name="connsiteX332" fmla="*/ 162871 w 478511"/>
                <a:gd name="connsiteY332" fmla="*/ 117995 h 506172"/>
                <a:gd name="connsiteX333" fmla="*/ 162640 w 478511"/>
                <a:gd name="connsiteY333" fmla="*/ 111067 h 506172"/>
                <a:gd name="connsiteX334" fmla="*/ 158945 w 478511"/>
                <a:gd name="connsiteY334" fmla="*/ 105525 h 506172"/>
                <a:gd name="connsiteX335" fmla="*/ 162640 w 478511"/>
                <a:gd name="connsiteY335" fmla="*/ 106449 h 506172"/>
                <a:gd name="connsiteX336" fmla="*/ 162871 w 478511"/>
                <a:gd name="connsiteY336" fmla="*/ 90516 h 506172"/>
                <a:gd name="connsiteX337" fmla="*/ 149248 w 478511"/>
                <a:gd name="connsiteY337" fmla="*/ 90516 h 506172"/>
                <a:gd name="connsiteX338" fmla="*/ 137241 w 478511"/>
                <a:gd name="connsiteY338" fmla="*/ 98367 h 506172"/>
                <a:gd name="connsiteX339" fmla="*/ 139319 w 478511"/>
                <a:gd name="connsiteY339" fmla="*/ 118456 h 506172"/>
                <a:gd name="connsiteX340" fmla="*/ 141859 w 478511"/>
                <a:gd name="connsiteY340" fmla="*/ 122613 h 506172"/>
                <a:gd name="connsiteX341" fmla="*/ 144399 w 478511"/>
                <a:gd name="connsiteY341" fmla="*/ 125615 h 506172"/>
                <a:gd name="connsiteX342" fmla="*/ 162871 w 478511"/>
                <a:gd name="connsiteY342" fmla="*/ 117995 h 506172"/>
                <a:gd name="connsiteX343" fmla="*/ 164256 w 478511"/>
                <a:gd name="connsiteY343" fmla="*/ 88207 h 506172"/>
                <a:gd name="connsiteX344" fmla="*/ 164718 w 478511"/>
                <a:gd name="connsiteY344" fmla="*/ 81511 h 506172"/>
                <a:gd name="connsiteX345" fmla="*/ 141166 w 478511"/>
                <a:gd name="connsiteY345" fmla="*/ 69273 h 506172"/>
                <a:gd name="connsiteX346" fmla="*/ 128005 w 478511"/>
                <a:gd name="connsiteY346" fmla="*/ 83820 h 506172"/>
                <a:gd name="connsiteX347" fmla="*/ 121309 w 478511"/>
                <a:gd name="connsiteY347" fmla="*/ 100676 h 506172"/>
                <a:gd name="connsiteX348" fmla="*/ 136087 w 478511"/>
                <a:gd name="connsiteY348" fmla="*/ 130233 h 506172"/>
                <a:gd name="connsiteX349" fmla="*/ 142090 w 478511"/>
                <a:gd name="connsiteY349" fmla="*/ 126769 h 506172"/>
                <a:gd name="connsiteX350" fmla="*/ 140012 w 478511"/>
                <a:gd name="connsiteY350" fmla="*/ 123998 h 506172"/>
                <a:gd name="connsiteX351" fmla="*/ 137241 w 478511"/>
                <a:gd name="connsiteY351" fmla="*/ 119611 h 506172"/>
                <a:gd name="connsiteX352" fmla="*/ 134932 w 478511"/>
                <a:gd name="connsiteY352" fmla="*/ 97213 h 506172"/>
                <a:gd name="connsiteX353" fmla="*/ 135163 w 478511"/>
                <a:gd name="connsiteY353" fmla="*/ 96751 h 506172"/>
                <a:gd name="connsiteX354" fmla="*/ 135163 w 478511"/>
                <a:gd name="connsiteY354" fmla="*/ 96751 h 506172"/>
                <a:gd name="connsiteX355" fmla="*/ 148324 w 478511"/>
                <a:gd name="connsiteY355" fmla="*/ 88207 h 506172"/>
                <a:gd name="connsiteX356" fmla="*/ 164256 w 478511"/>
                <a:gd name="connsiteY356" fmla="*/ 88207 h 506172"/>
                <a:gd name="connsiteX357" fmla="*/ 126851 w 478511"/>
                <a:gd name="connsiteY357" fmla="*/ 60267 h 506172"/>
                <a:gd name="connsiteX358" fmla="*/ 123156 w 478511"/>
                <a:gd name="connsiteY358" fmla="*/ 54033 h 506172"/>
                <a:gd name="connsiteX359" fmla="*/ 124080 w 478511"/>
                <a:gd name="connsiteY359" fmla="*/ 52878 h 506172"/>
                <a:gd name="connsiteX360" fmla="*/ 114613 w 478511"/>
                <a:gd name="connsiteY360" fmla="*/ 57958 h 506172"/>
                <a:gd name="connsiteX361" fmla="*/ 114613 w 478511"/>
                <a:gd name="connsiteY361" fmla="*/ 57958 h 506172"/>
                <a:gd name="connsiteX362" fmla="*/ 114613 w 478511"/>
                <a:gd name="connsiteY362" fmla="*/ 58189 h 506172"/>
                <a:gd name="connsiteX363" fmla="*/ 103761 w 478511"/>
                <a:gd name="connsiteY363" fmla="*/ 67195 h 506172"/>
                <a:gd name="connsiteX364" fmla="*/ 100759 w 478511"/>
                <a:gd name="connsiteY364" fmla="*/ 75969 h 506172"/>
                <a:gd name="connsiteX365" fmla="*/ 103761 w 478511"/>
                <a:gd name="connsiteY365" fmla="*/ 86591 h 506172"/>
                <a:gd name="connsiteX366" fmla="*/ 103992 w 478511"/>
                <a:gd name="connsiteY366" fmla="*/ 87053 h 506172"/>
                <a:gd name="connsiteX367" fmla="*/ 106070 w 478511"/>
                <a:gd name="connsiteY367" fmla="*/ 95135 h 506172"/>
                <a:gd name="connsiteX368" fmla="*/ 108841 w 478511"/>
                <a:gd name="connsiteY368" fmla="*/ 99060 h 506172"/>
                <a:gd name="connsiteX369" fmla="*/ 109302 w 478511"/>
                <a:gd name="connsiteY369" fmla="*/ 98829 h 506172"/>
                <a:gd name="connsiteX370" fmla="*/ 113459 w 478511"/>
                <a:gd name="connsiteY370" fmla="*/ 79433 h 506172"/>
                <a:gd name="connsiteX371" fmla="*/ 126851 w 478511"/>
                <a:gd name="connsiteY371" fmla="*/ 60267 h 506172"/>
                <a:gd name="connsiteX372" fmla="*/ 110226 w 478511"/>
                <a:gd name="connsiteY372" fmla="*/ 32096 h 506172"/>
                <a:gd name="connsiteX373" fmla="*/ 111842 w 478511"/>
                <a:gd name="connsiteY373" fmla="*/ 32096 h 506172"/>
                <a:gd name="connsiteX374" fmla="*/ 111842 w 478511"/>
                <a:gd name="connsiteY374" fmla="*/ 33944 h 506172"/>
                <a:gd name="connsiteX375" fmla="*/ 100067 w 478511"/>
                <a:gd name="connsiteY375" fmla="*/ 45258 h 506172"/>
                <a:gd name="connsiteX376" fmla="*/ 84135 w 478511"/>
                <a:gd name="connsiteY376" fmla="*/ 56573 h 506172"/>
                <a:gd name="connsiteX377" fmla="*/ 75822 w 478511"/>
                <a:gd name="connsiteY377" fmla="*/ 66502 h 506172"/>
                <a:gd name="connsiteX378" fmla="*/ 70512 w 478511"/>
                <a:gd name="connsiteY378" fmla="*/ 80818 h 506172"/>
                <a:gd name="connsiteX379" fmla="*/ 68895 w 478511"/>
                <a:gd name="connsiteY379" fmla="*/ 81742 h 506172"/>
                <a:gd name="connsiteX380" fmla="*/ 68203 w 478511"/>
                <a:gd name="connsiteY380" fmla="*/ 80125 h 506172"/>
                <a:gd name="connsiteX381" fmla="*/ 73744 w 478511"/>
                <a:gd name="connsiteY381" fmla="*/ 65347 h 506172"/>
                <a:gd name="connsiteX382" fmla="*/ 82749 w 478511"/>
                <a:gd name="connsiteY382" fmla="*/ 54495 h 506172"/>
                <a:gd name="connsiteX383" fmla="*/ 82749 w 478511"/>
                <a:gd name="connsiteY383" fmla="*/ 54495 h 506172"/>
                <a:gd name="connsiteX384" fmla="*/ 82749 w 478511"/>
                <a:gd name="connsiteY384" fmla="*/ 54495 h 506172"/>
                <a:gd name="connsiteX385" fmla="*/ 98450 w 478511"/>
                <a:gd name="connsiteY385" fmla="*/ 43411 h 506172"/>
                <a:gd name="connsiteX386" fmla="*/ 110226 w 478511"/>
                <a:gd name="connsiteY386" fmla="*/ 32096 h 506172"/>
                <a:gd name="connsiteX387" fmla="*/ 126389 w 478511"/>
                <a:gd name="connsiteY387" fmla="*/ 49645 h 506172"/>
                <a:gd name="connsiteX388" fmla="*/ 138626 w 478511"/>
                <a:gd name="connsiteY388" fmla="*/ 17780 h 506172"/>
                <a:gd name="connsiteX389" fmla="*/ 109764 w 478511"/>
                <a:gd name="connsiteY389" fmla="*/ 17780 h 506172"/>
                <a:gd name="connsiteX390" fmla="*/ 88753 w 478511"/>
                <a:gd name="connsiteY390" fmla="*/ 38100 h 506172"/>
                <a:gd name="connsiteX391" fmla="*/ 64508 w 478511"/>
                <a:gd name="connsiteY391" fmla="*/ 75738 h 506172"/>
                <a:gd name="connsiteX392" fmla="*/ 42804 w 478511"/>
                <a:gd name="connsiteY392" fmla="*/ 105756 h 506172"/>
                <a:gd name="connsiteX393" fmla="*/ 9093 w 478511"/>
                <a:gd name="connsiteY393" fmla="*/ 147782 h 506172"/>
                <a:gd name="connsiteX394" fmla="*/ 38648 w 478511"/>
                <a:gd name="connsiteY394" fmla="*/ 129771 h 506172"/>
                <a:gd name="connsiteX395" fmla="*/ 46037 w 478511"/>
                <a:gd name="connsiteY395" fmla="*/ 117071 h 506172"/>
                <a:gd name="connsiteX396" fmla="*/ 59429 w 478511"/>
                <a:gd name="connsiteY396" fmla="*/ 96289 h 506172"/>
                <a:gd name="connsiteX397" fmla="*/ 61276 w 478511"/>
                <a:gd name="connsiteY397" fmla="*/ 96289 h 506172"/>
                <a:gd name="connsiteX398" fmla="*/ 61276 w 478511"/>
                <a:gd name="connsiteY398" fmla="*/ 97905 h 506172"/>
                <a:gd name="connsiteX399" fmla="*/ 48115 w 478511"/>
                <a:gd name="connsiteY399" fmla="*/ 118225 h 506172"/>
                <a:gd name="connsiteX400" fmla="*/ 43497 w 478511"/>
                <a:gd name="connsiteY400" fmla="*/ 127000 h 506172"/>
                <a:gd name="connsiteX401" fmla="*/ 43497 w 478511"/>
                <a:gd name="connsiteY401" fmla="*/ 126769 h 506172"/>
                <a:gd name="connsiteX402" fmla="*/ 7939 w 478511"/>
                <a:gd name="connsiteY402" fmla="*/ 196504 h 506172"/>
                <a:gd name="connsiteX403" fmla="*/ 55042 w 478511"/>
                <a:gd name="connsiteY403" fmla="*/ 138315 h 506172"/>
                <a:gd name="connsiteX404" fmla="*/ 77208 w 478511"/>
                <a:gd name="connsiteY404" fmla="*/ 112915 h 506172"/>
                <a:gd name="connsiteX405" fmla="*/ 78362 w 478511"/>
                <a:gd name="connsiteY405" fmla="*/ 109451 h 506172"/>
                <a:gd name="connsiteX406" fmla="*/ 89214 w 478511"/>
                <a:gd name="connsiteY406" fmla="*/ 86129 h 506172"/>
                <a:gd name="connsiteX407" fmla="*/ 90831 w 478511"/>
                <a:gd name="connsiteY407" fmla="*/ 85667 h 506172"/>
                <a:gd name="connsiteX408" fmla="*/ 91292 w 478511"/>
                <a:gd name="connsiteY408" fmla="*/ 87515 h 506172"/>
                <a:gd name="connsiteX409" fmla="*/ 80671 w 478511"/>
                <a:gd name="connsiteY409" fmla="*/ 110144 h 506172"/>
                <a:gd name="connsiteX410" fmla="*/ 76746 w 478511"/>
                <a:gd name="connsiteY410" fmla="*/ 126538 h 506172"/>
                <a:gd name="connsiteX411" fmla="*/ 69588 w 478511"/>
                <a:gd name="connsiteY411" fmla="*/ 170873 h 506172"/>
                <a:gd name="connsiteX412" fmla="*/ 88753 w 478511"/>
                <a:gd name="connsiteY412" fmla="*/ 140162 h 506172"/>
                <a:gd name="connsiteX413" fmla="*/ 107224 w 478511"/>
                <a:gd name="connsiteY413" fmla="*/ 100907 h 506172"/>
                <a:gd name="connsiteX414" fmla="*/ 103992 w 478511"/>
                <a:gd name="connsiteY414" fmla="*/ 96289 h 506172"/>
                <a:gd name="connsiteX415" fmla="*/ 101452 w 478511"/>
                <a:gd name="connsiteY415" fmla="*/ 87745 h 506172"/>
                <a:gd name="connsiteX416" fmla="*/ 98219 w 478511"/>
                <a:gd name="connsiteY416" fmla="*/ 75738 h 506172"/>
                <a:gd name="connsiteX417" fmla="*/ 101683 w 478511"/>
                <a:gd name="connsiteY417" fmla="*/ 65809 h 506172"/>
                <a:gd name="connsiteX418" fmla="*/ 101683 w 478511"/>
                <a:gd name="connsiteY418" fmla="*/ 65809 h 506172"/>
                <a:gd name="connsiteX419" fmla="*/ 101914 w 478511"/>
                <a:gd name="connsiteY419" fmla="*/ 65578 h 506172"/>
                <a:gd name="connsiteX420" fmla="*/ 113228 w 478511"/>
                <a:gd name="connsiteY420" fmla="*/ 56111 h 506172"/>
                <a:gd name="connsiteX421" fmla="*/ 113228 w 478511"/>
                <a:gd name="connsiteY421" fmla="*/ 56111 h 506172"/>
                <a:gd name="connsiteX422" fmla="*/ 125696 w 478511"/>
                <a:gd name="connsiteY422" fmla="*/ 49645 h 506172"/>
                <a:gd name="connsiteX423" fmla="*/ 126389 w 478511"/>
                <a:gd name="connsiteY423" fmla="*/ 49645 h 506172"/>
                <a:gd name="connsiteX424" fmla="*/ 85289 w 478511"/>
                <a:gd name="connsiteY424" fmla="*/ 288405 h 506172"/>
                <a:gd name="connsiteX425" fmla="*/ 33337 w 478511"/>
                <a:gd name="connsiteY425" fmla="*/ 274782 h 506172"/>
                <a:gd name="connsiteX426" fmla="*/ 4706 w 478511"/>
                <a:gd name="connsiteY426" fmla="*/ 415175 h 506172"/>
                <a:gd name="connsiteX427" fmla="*/ 16020 w 478511"/>
                <a:gd name="connsiteY427" fmla="*/ 409633 h 506172"/>
                <a:gd name="connsiteX428" fmla="*/ 12095 w 478511"/>
                <a:gd name="connsiteY428" fmla="*/ 341053 h 506172"/>
                <a:gd name="connsiteX429" fmla="*/ 26641 w 478511"/>
                <a:gd name="connsiteY429" fmla="*/ 297180 h 506172"/>
                <a:gd name="connsiteX430" fmla="*/ 28488 w 478511"/>
                <a:gd name="connsiteY430" fmla="*/ 296718 h 506172"/>
                <a:gd name="connsiteX431" fmla="*/ 28950 w 478511"/>
                <a:gd name="connsiteY431" fmla="*/ 298335 h 506172"/>
                <a:gd name="connsiteX432" fmla="*/ 14635 w 478511"/>
                <a:gd name="connsiteY432" fmla="*/ 341284 h 506172"/>
                <a:gd name="connsiteX433" fmla="*/ 18098 w 478511"/>
                <a:gd name="connsiteY433" fmla="*/ 407324 h 506172"/>
                <a:gd name="connsiteX434" fmla="*/ 29412 w 478511"/>
                <a:gd name="connsiteY434" fmla="*/ 399011 h 506172"/>
                <a:gd name="connsiteX435" fmla="*/ 29181 w 478511"/>
                <a:gd name="connsiteY435" fmla="*/ 398780 h 506172"/>
                <a:gd name="connsiteX436" fmla="*/ 28258 w 478511"/>
                <a:gd name="connsiteY436" fmla="*/ 398780 h 506172"/>
                <a:gd name="connsiteX437" fmla="*/ 23409 w 478511"/>
                <a:gd name="connsiteY437" fmla="*/ 398318 h 506172"/>
                <a:gd name="connsiteX438" fmla="*/ 26410 w 478511"/>
                <a:gd name="connsiteY438" fmla="*/ 392315 h 506172"/>
                <a:gd name="connsiteX439" fmla="*/ 27565 w 478511"/>
                <a:gd name="connsiteY439" fmla="*/ 390467 h 506172"/>
                <a:gd name="connsiteX440" fmla="*/ 24794 w 478511"/>
                <a:gd name="connsiteY440" fmla="*/ 352829 h 506172"/>
                <a:gd name="connsiteX441" fmla="*/ 35184 w 478511"/>
                <a:gd name="connsiteY441" fmla="*/ 312651 h 506172"/>
                <a:gd name="connsiteX442" fmla="*/ 36801 w 478511"/>
                <a:gd name="connsiteY442" fmla="*/ 311958 h 506172"/>
                <a:gd name="connsiteX443" fmla="*/ 37493 w 478511"/>
                <a:gd name="connsiteY443" fmla="*/ 313575 h 506172"/>
                <a:gd name="connsiteX444" fmla="*/ 27334 w 478511"/>
                <a:gd name="connsiteY444" fmla="*/ 352829 h 506172"/>
                <a:gd name="connsiteX445" fmla="*/ 29412 w 478511"/>
                <a:gd name="connsiteY445" fmla="*/ 387235 h 506172"/>
                <a:gd name="connsiteX446" fmla="*/ 31028 w 478511"/>
                <a:gd name="connsiteY446" fmla="*/ 384695 h 506172"/>
                <a:gd name="connsiteX447" fmla="*/ 32645 w 478511"/>
                <a:gd name="connsiteY447" fmla="*/ 381924 h 506172"/>
                <a:gd name="connsiteX448" fmla="*/ 34261 w 478511"/>
                <a:gd name="connsiteY448" fmla="*/ 379384 h 506172"/>
                <a:gd name="connsiteX449" fmla="*/ 36108 w 478511"/>
                <a:gd name="connsiteY449" fmla="*/ 376844 h 506172"/>
                <a:gd name="connsiteX450" fmla="*/ 37955 w 478511"/>
                <a:gd name="connsiteY450" fmla="*/ 374304 h 506172"/>
                <a:gd name="connsiteX451" fmla="*/ 40033 w 478511"/>
                <a:gd name="connsiteY451" fmla="*/ 371995 h 506172"/>
                <a:gd name="connsiteX452" fmla="*/ 40264 w 478511"/>
                <a:gd name="connsiteY452" fmla="*/ 371764 h 506172"/>
                <a:gd name="connsiteX453" fmla="*/ 40033 w 478511"/>
                <a:gd name="connsiteY453" fmla="*/ 348211 h 506172"/>
                <a:gd name="connsiteX454" fmla="*/ 48115 w 478511"/>
                <a:gd name="connsiteY454" fmla="*/ 320040 h 506172"/>
                <a:gd name="connsiteX455" fmla="*/ 49731 w 478511"/>
                <a:gd name="connsiteY455" fmla="*/ 319578 h 506172"/>
                <a:gd name="connsiteX456" fmla="*/ 50193 w 478511"/>
                <a:gd name="connsiteY456" fmla="*/ 321425 h 506172"/>
                <a:gd name="connsiteX457" fmla="*/ 42342 w 478511"/>
                <a:gd name="connsiteY457" fmla="*/ 348442 h 506172"/>
                <a:gd name="connsiteX458" fmla="*/ 42573 w 478511"/>
                <a:gd name="connsiteY458" fmla="*/ 369224 h 506172"/>
                <a:gd name="connsiteX459" fmla="*/ 44651 w 478511"/>
                <a:gd name="connsiteY459" fmla="*/ 366915 h 506172"/>
                <a:gd name="connsiteX460" fmla="*/ 47191 w 478511"/>
                <a:gd name="connsiteY460" fmla="*/ 364605 h 506172"/>
                <a:gd name="connsiteX461" fmla="*/ 49962 w 478511"/>
                <a:gd name="connsiteY461" fmla="*/ 362065 h 506172"/>
                <a:gd name="connsiteX462" fmla="*/ 52733 w 478511"/>
                <a:gd name="connsiteY462" fmla="*/ 359756 h 506172"/>
                <a:gd name="connsiteX463" fmla="*/ 55965 w 478511"/>
                <a:gd name="connsiteY463" fmla="*/ 357447 h 506172"/>
                <a:gd name="connsiteX464" fmla="*/ 63816 w 478511"/>
                <a:gd name="connsiteY464" fmla="*/ 352136 h 506172"/>
                <a:gd name="connsiteX465" fmla="*/ 62661 w 478511"/>
                <a:gd name="connsiteY465" fmla="*/ 359987 h 506172"/>
                <a:gd name="connsiteX466" fmla="*/ 62430 w 478511"/>
                <a:gd name="connsiteY466" fmla="*/ 362296 h 506172"/>
                <a:gd name="connsiteX467" fmla="*/ 62199 w 478511"/>
                <a:gd name="connsiteY467" fmla="*/ 364375 h 506172"/>
                <a:gd name="connsiteX468" fmla="*/ 61969 w 478511"/>
                <a:gd name="connsiteY468" fmla="*/ 366684 h 506172"/>
                <a:gd name="connsiteX469" fmla="*/ 61738 w 478511"/>
                <a:gd name="connsiteY469" fmla="*/ 368762 h 506172"/>
                <a:gd name="connsiteX470" fmla="*/ 61738 w 478511"/>
                <a:gd name="connsiteY470" fmla="*/ 371071 h 506172"/>
                <a:gd name="connsiteX471" fmla="*/ 61738 w 478511"/>
                <a:gd name="connsiteY471" fmla="*/ 373149 h 506172"/>
                <a:gd name="connsiteX472" fmla="*/ 61738 w 478511"/>
                <a:gd name="connsiteY472" fmla="*/ 375458 h 506172"/>
                <a:gd name="connsiteX473" fmla="*/ 61969 w 478511"/>
                <a:gd name="connsiteY473" fmla="*/ 377536 h 506172"/>
                <a:gd name="connsiteX474" fmla="*/ 62199 w 478511"/>
                <a:gd name="connsiteY474" fmla="*/ 379845 h 506172"/>
                <a:gd name="connsiteX475" fmla="*/ 62430 w 478511"/>
                <a:gd name="connsiteY475" fmla="*/ 381924 h 506172"/>
                <a:gd name="connsiteX476" fmla="*/ 62892 w 478511"/>
                <a:gd name="connsiteY476" fmla="*/ 384233 h 506172"/>
                <a:gd name="connsiteX477" fmla="*/ 63354 w 478511"/>
                <a:gd name="connsiteY477" fmla="*/ 386311 h 506172"/>
                <a:gd name="connsiteX478" fmla="*/ 63816 w 478511"/>
                <a:gd name="connsiteY478" fmla="*/ 388620 h 506172"/>
                <a:gd name="connsiteX479" fmla="*/ 64508 w 478511"/>
                <a:gd name="connsiteY479" fmla="*/ 390698 h 506172"/>
                <a:gd name="connsiteX480" fmla="*/ 65432 w 478511"/>
                <a:gd name="connsiteY480" fmla="*/ 393469 h 506172"/>
                <a:gd name="connsiteX481" fmla="*/ 65894 w 478511"/>
                <a:gd name="connsiteY481" fmla="*/ 393469 h 506172"/>
                <a:gd name="connsiteX482" fmla="*/ 92678 w 478511"/>
                <a:gd name="connsiteY482" fmla="*/ 319578 h 506172"/>
                <a:gd name="connsiteX483" fmla="*/ 79286 w 478511"/>
                <a:gd name="connsiteY483" fmla="*/ 404322 h 506172"/>
                <a:gd name="connsiteX484" fmla="*/ 109764 w 478511"/>
                <a:gd name="connsiteY484" fmla="*/ 453505 h 506172"/>
                <a:gd name="connsiteX485" fmla="*/ 107224 w 478511"/>
                <a:gd name="connsiteY485" fmla="*/ 468745 h 506172"/>
                <a:gd name="connsiteX486" fmla="*/ 106532 w 478511"/>
                <a:gd name="connsiteY486" fmla="*/ 471285 h 506172"/>
                <a:gd name="connsiteX487" fmla="*/ 128236 w 478511"/>
                <a:gd name="connsiteY487" fmla="*/ 504998 h 506172"/>
                <a:gd name="connsiteX488" fmla="*/ 144399 w 478511"/>
                <a:gd name="connsiteY488" fmla="*/ 487911 h 506172"/>
                <a:gd name="connsiteX489" fmla="*/ 139088 w 478511"/>
                <a:gd name="connsiteY489" fmla="*/ 461125 h 506172"/>
                <a:gd name="connsiteX490" fmla="*/ 161947 w 478511"/>
                <a:gd name="connsiteY490" fmla="*/ 423487 h 506172"/>
                <a:gd name="connsiteX491" fmla="*/ 163563 w 478511"/>
                <a:gd name="connsiteY491" fmla="*/ 400627 h 506172"/>
                <a:gd name="connsiteX492" fmla="*/ 162409 w 478511"/>
                <a:gd name="connsiteY492" fmla="*/ 370840 h 506172"/>
                <a:gd name="connsiteX493" fmla="*/ 154327 w 478511"/>
                <a:gd name="connsiteY493" fmla="*/ 370609 h 506172"/>
                <a:gd name="connsiteX494" fmla="*/ 139319 w 478511"/>
                <a:gd name="connsiteY494" fmla="*/ 365067 h 506172"/>
                <a:gd name="connsiteX495" fmla="*/ 132392 w 478511"/>
                <a:gd name="connsiteY495" fmla="*/ 356524 h 506172"/>
                <a:gd name="connsiteX496" fmla="*/ 132161 w 478511"/>
                <a:gd name="connsiteY496" fmla="*/ 356062 h 506172"/>
                <a:gd name="connsiteX497" fmla="*/ 132161 w 478511"/>
                <a:gd name="connsiteY497" fmla="*/ 356062 h 506172"/>
                <a:gd name="connsiteX498" fmla="*/ 132161 w 478511"/>
                <a:gd name="connsiteY498" fmla="*/ 355369 h 506172"/>
                <a:gd name="connsiteX499" fmla="*/ 132161 w 478511"/>
                <a:gd name="connsiteY499" fmla="*/ 355369 h 506172"/>
                <a:gd name="connsiteX500" fmla="*/ 132161 w 478511"/>
                <a:gd name="connsiteY500" fmla="*/ 354676 h 506172"/>
                <a:gd name="connsiteX501" fmla="*/ 135856 w 478511"/>
                <a:gd name="connsiteY501" fmla="*/ 333202 h 506172"/>
                <a:gd name="connsiteX502" fmla="*/ 139319 w 478511"/>
                <a:gd name="connsiteY502" fmla="*/ 313575 h 506172"/>
                <a:gd name="connsiteX503" fmla="*/ 112535 w 478511"/>
                <a:gd name="connsiteY503" fmla="*/ 305031 h 506172"/>
                <a:gd name="connsiteX504" fmla="*/ 92216 w 478511"/>
                <a:gd name="connsiteY504" fmla="*/ 299489 h 506172"/>
                <a:gd name="connsiteX505" fmla="*/ 85289 w 478511"/>
                <a:gd name="connsiteY505" fmla="*/ 288405 h 506172"/>
                <a:gd name="connsiteX506" fmla="*/ 165180 w 478511"/>
                <a:gd name="connsiteY506" fmla="*/ 416098 h 506172"/>
                <a:gd name="connsiteX507" fmla="*/ 176032 w 478511"/>
                <a:gd name="connsiteY507" fmla="*/ 418176 h 506172"/>
                <a:gd name="connsiteX508" fmla="*/ 176263 w 478511"/>
                <a:gd name="connsiteY508" fmla="*/ 417945 h 506172"/>
                <a:gd name="connsiteX509" fmla="*/ 187115 w 478511"/>
                <a:gd name="connsiteY509" fmla="*/ 412173 h 506172"/>
                <a:gd name="connsiteX510" fmla="*/ 189424 w 478511"/>
                <a:gd name="connsiteY510" fmla="*/ 398087 h 506172"/>
                <a:gd name="connsiteX511" fmla="*/ 189424 w 478511"/>
                <a:gd name="connsiteY511" fmla="*/ 398087 h 506172"/>
                <a:gd name="connsiteX512" fmla="*/ 189655 w 478511"/>
                <a:gd name="connsiteY512" fmla="*/ 397625 h 506172"/>
                <a:gd name="connsiteX513" fmla="*/ 197274 w 478511"/>
                <a:gd name="connsiteY513" fmla="*/ 382616 h 506172"/>
                <a:gd name="connsiteX514" fmla="*/ 187808 w 478511"/>
                <a:gd name="connsiteY514" fmla="*/ 377536 h 506172"/>
                <a:gd name="connsiteX515" fmla="*/ 181804 w 478511"/>
                <a:gd name="connsiteY515" fmla="*/ 371764 h 506172"/>
                <a:gd name="connsiteX516" fmla="*/ 181573 w 478511"/>
                <a:gd name="connsiteY516" fmla="*/ 370840 h 506172"/>
                <a:gd name="connsiteX517" fmla="*/ 182266 w 478511"/>
                <a:gd name="connsiteY517" fmla="*/ 362758 h 506172"/>
                <a:gd name="connsiteX518" fmla="*/ 170721 w 478511"/>
                <a:gd name="connsiteY518" fmla="*/ 369455 h 506172"/>
                <a:gd name="connsiteX519" fmla="*/ 164949 w 478511"/>
                <a:gd name="connsiteY519" fmla="*/ 370609 h 506172"/>
                <a:gd name="connsiteX520" fmla="*/ 166103 w 478511"/>
                <a:gd name="connsiteY520" fmla="*/ 400858 h 506172"/>
                <a:gd name="connsiteX521" fmla="*/ 165180 w 478511"/>
                <a:gd name="connsiteY521" fmla="*/ 416098 h 506172"/>
                <a:gd name="connsiteX522" fmla="*/ 177879 w 478511"/>
                <a:gd name="connsiteY522" fmla="*/ 419331 h 506172"/>
                <a:gd name="connsiteX523" fmla="*/ 187577 w 478511"/>
                <a:gd name="connsiteY523" fmla="*/ 433647 h 506172"/>
                <a:gd name="connsiteX524" fmla="*/ 212514 w 478511"/>
                <a:gd name="connsiteY524" fmla="*/ 473825 h 506172"/>
                <a:gd name="connsiteX525" fmla="*/ 224982 w 478511"/>
                <a:gd name="connsiteY525" fmla="*/ 481676 h 506172"/>
                <a:gd name="connsiteX526" fmla="*/ 224982 w 478511"/>
                <a:gd name="connsiteY526" fmla="*/ 431107 h 506172"/>
                <a:gd name="connsiteX527" fmla="*/ 218748 w 478511"/>
                <a:gd name="connsiteY527" fmla="*/ 425104 h 506172"/>
                <a:gd name="connsiteX528" fmla="*/ 216901 w 478511"/>
                <a:gd name="connsiteY528" fmla="*/ 428105 h 506172"/>
                <a:gd name="connsiteX529" fmla="*/ 218517 w 478511"/>
                <a:gd name="connsiteY529" fmla="*/ 446347 h 506172"/>
                <a:gd name="connsiteX530" fmla="*/ 214823 w 478511"/>
                <a:gd name="connsiteY530" fmla="*/ 450042 h 506172"/>
                <a:gd name="connsiteX531" fmla="*/ 209743 w 478511"/>
                <a:gd name="connsiteY531" fmla="*/ 450504 h 506172"/>
                <a:gd name="connsiteX532" fmla="*/ 197967 w 478511"/>
                <a:gd name="connsiteY532" fmla="*/ 440344 h 506172"/>
                <a:gd name="connsiteX533" fmla="*/ 189424 w 478511"/>
                <a:gd name="connsiteY533" fmla="*/ 417253 h 506172"/>
                <a:gd name="connsiteX534" fmla="*/ 188038 w 478511"/>
                <a:gd name="connsiteY534" fmla="*/ 414020 h 506172"/>
                <a:gd name="connsiteX535" fmla="*/ 177879 w 478511"/>
                <a:gd name="connsiteY535" fmla="*/ 419331 h 506172"/>
                <a:gd name="connsiteX536" fmla="*/ 218055 w 478511"/>
                <a:gd name="connsiteY536" fmla="*/ 422564 h 506172"/>
                <a:gd name="connsiteX537" fmla="*/ 224982 w 478511"/>
                <a:gd name="connsiteY537" fmla="*/ 407785 h 506172"/>
                <a:gd name="connsiteX538" fmla="*/ 224982 w 478511"/>
                <a:gd name="connsiteY538" fmla="*/ 399011 h 506172"/>
                <a:gd name="connsiteX539" fmla="*/ 218286 w 478511"/>
                <a:gd name="connsiteY539" fmla="*/ 407785 h 506172"/>
                <a:gd name="connsiteX540" fmla="*/ 215977 w 478511"/>
                <a:gd name="connsiteY540" fmla="*/ 424642 h 506172"/>
                <a:gd name="connsiteX541" fmla="*/ 218055 w 478511"/>
                <a:gd name="connsiteY541" fmla="*/ 422564 h 506172"/>
                <a:gd name="connsiteX542" fmla="*/ 240914 w 478511"/>
                <a:gd name="connsiteY542" fmla="*/ 405476 h 506172"/>
                <a:gd name="connsiteX543" fmla="*/ 257308 w 478511"/>
                <a:gd name="connsiteY543" fmla="*/ 404784 h 506172"/>
                <a:gd name="connsiteX544" fmla="*/ 253382 w 478511"/>
                <a:gd name="connsiteY544" fmla="*/ 380769 h 506172"/>
                <a:gd name="connsiteX545" fmla="*/ 240914 w 478511"/>
                <a:gd name="connsiteY545" fmla="*/ 381693 h 506172"/>
                <a:gd name="connsiteX546" fmla="*/ 240914 w 478511"/>
                <a:gd name="connsiteY546" fmla="*/ 405476 h 506172"/>
                <a:gd name="connsiteX547" fmla="*/ 240914 w 478511"/>
                <a:gd name="connsiteY547" fmla="*/ 379153 h 506172"/>
                <a:gd name="connsiteX548" fmla="*/ 273240 w 478511"/>
                <a:gd name="connsiteY548" fmla="*/ 369916 h 506172"/>
                <a:gd name="connsiteX549" fmla="*/ 297253 w 478511"/>
                <a:gd name="connsiteY549" fmla="*/ 336435 h 506172"/>
                <a:gd name="connsiteX550" fmla="*/ 299562 w 478511"/>
                <a:gd name="connsiteY550" fmla="*/ 314960 h 506172"/>
                <a:gd name="connsiteX551" fmla="*/ 298638 w 478511"/>
                <a:gd name="connsiteY551" fmla="*/ 295795 h 506172"/>
                <a:gd name="connsiteX552" fmla="*/ 298177 w 478511"/>
                <a:gd name="connsiteY552" fmla="*/ 294640 h 506172"/>
                <a:gd name="connsiteX553" fmla="*/ 298177 w 478511"/>
                <a:gd name="connsiteY553" fmla="*/ 294409 h 506172"/>
                <a:gd name="connsiteX554" fmla="*/ 275549 w 478511"/>
                <a:gd name="connsiteY554" fmla="*/ 267393 h 506172"/>
                <a:gd name="connsiteX555" fmla="*/ 270931 w 478511"/>
                <a:gd name="connsiteY555" fmla="*/ 263467 h 506172"/>
                <a:gd name="connsiteX556" fmla="*/ 267005 w 478511"/>
                <a:gd name="connsiteY556" fmla="*/ 261620 h 506172"/>
                <a:gd name="connsiteX557" fmla="*/ 264927 w 478511"/>
                <a:gd name="connsiteY557" fmla="*/ 266007 h 506172"/>
                <a:gd name="connsiteX558" fmla="*/ 282014 w 478511"/>
                <a:gd name="connsiteY558" fmla="*/ 284018 h 506172"/>
                <a:gd name="connsiteX559" fmla="*/ 291942 w 478511"/>
                <a:gd name="connsiteY559" fmla="*/ 311727 h 506172"/>
                <a:gd name="connsiteX560" fmla="*/ 292173 w 478511"/>
                <a:gd name="connsiteY560" fmla="*/ 311727 h 506172"/>
                <a:gd name="connsiteX561" fmla="*/ 292173 w 478511"/>
                <a:gd name="connsiteY561" fmla="*/ 311727 h 506172"/>
                <a:gd name="connsiteX562" fmla="*/ 291942 w 478511"/>
                <a:gd name="connsiteY562" fmla="*/ 313575 h 506172"/>
                <a:gd name="connsiteX563" fmla="*/ 290788 w 478511"/>
                <a:gd name="connsiteY563" fmla="*/ 327429 h 506172"/>
                <a:gd name="connsiteX564" fmla="*/ 287093 w 478511"/>
                <a:gd name="connsiteY564" fmla="*/ 339898 h 506172"/>
                <a:gd name="connsiteX565" fmla="*/ 240914 w 478511"/>
                <a:gd name="connsiteY565" fmla="*/ 376844 h 506172"/>
                <a:gd name="connsiteX566" fmla="*/ 240914 w 478511"/>
                <a:gd name="connsiteY566" fmla="*/ 379153 h 506172"/>
                <a:gd name="connsiteX567" fmla="*/ 240914 w 478511"/>
                <a:gd name="connsiteY567" fmla="*/ 374304 h 506172"/>
                <a:gd name="connsiteX568" fmla="*/ 284784 w 478511"/>
                <a:gd name="connsiteY568" fmla="*/ 338975 h 506172"/>
                <a:gd name="connsiteX569" fmla="*/ 288248 w 478511"/>
                <a:gd name="connsiteY569" fmla="*/ 326967 h 506172"/>
                <a:gd name="connsiteX570" fmla="*/ 289633 w 478511"/>
                <a:gd name="connsiteY570" fmla="*/ 313575 h 506172"/>
                <a:gd name="connsiteX571" fmla="*/ 289633 w 478511"/>
                <a:gd name="connsiteY571" fmla="*/ 311727 h 506172"/>
                <a:gd name="connsiteX572" fmla="*/ 279936 w 478511"/>
                <a:gd name="connsiteY572" fmla="*/ 285404 h 506172"/>
                <a:gd name="connsiteX573" fmla="*/ 263542 w 478511"/>
                <a:gd name="connsiteY573" fmla="*/ 268316 h 506172"/>
                <a:gd name="connsiteX574" fmla="*/ 258693 w 478511"/>
                <a:gd name="connsiteY574" fmla="*/ 276167 h 506172"/>
                <a:gd name="connsiteX575" fmla="*/ 271623 w 478511"/>
                <a:gd name="connsiteY575" fmla="*/ 295795 h 506172"/>
                <a:gd name="connsiteX576" fmla="*/ 271623 w 478511"/>
                <a:gd name="connsiteY576" fmla="*/ 295795 h 506172"/>
                <a:gd name="connsiteX577" fmla="*/ 275087 w 478511"/>
                <a:gd name="connsiteY577" fmla="*/ 320733 h 506172"/>
                <a:gd name="connsiteX578" fmla="*/ 275087 w 478511"/>
                <a:gd name="connsiteY578" fmla="*/ 320733 h 506172"/>
                <a:gd name="connsiteX579" fmla="*/ 275087 w 478511"/>
                <a:gd name="connsiteY579" fmla="*/ 320964 h 506172"/>
                <a:gd name="connsiteX580" fmla="*/ 275087 w 478511"/>
                <a:gd name="connsiteY580" fmla="*/ 320964 h 506172"/>
                <a:gd name="connsiteX581" fmla="*/ 273932 w 478511"/>
                <a:gd name="connsiteY581" fmla="*/ 329045 h 506172"/>
                <a:gd name="connsiteX582" fmla="*/ 270931 w 478511"/>
                <a:gd name="connsiteY582" fmla="*/ 336665 h 506172"/>
                <a:gd name="connsiteX583" fmla="*/ 240914 w 478511"/>
                <a:gd name="connsiteY583" fmla="*/ 368531 h 506172"/>
                <a:gd name="connsiteX584" fmla="*/ 240914 w 478511"/>
                <a:gd name="connsiteY584" fmla="*/ 374304 h 506172"/>
                <a:gd name="connsiteX585" fmla="*/ 240914 w 478511"/>
                <a:gd name="connsiteY585" fmla="*/ 365298 h 506172"/>
                <a:gd name="connsiteX586" fmla="*/ 268622 w 478511"/>
                <a:gd name="connsiteY586" fmla="*/ 335511 h 506172"/>
                <a:gd name="connsiteX587" fmla="*/ 271392 w 478511"/>
                <a:gd name="connsiteY587" fmla="*/ 328353 h 506172"/>
                <a:gd name="connsiteX588" fmla="*/ 272085 w 478511"/>
                <a:gd name="connsiteY588" fmla="*/ 325120 h 506172"/>
                <a:gd name="connsiteX589" fmla="*/ 240914 w 478511"/>
                <a:gd name="connsiteY589" fmla="*/ 335049 h 506172"/>
                <a:gd name="connsiteX590" fmla="*/ 240914 w 478511"/>
                <a:gd name="connsiteY590" fmla="*/ 365298 h 506172"/>
                <a:gd name="connsiteX591" fmla="*/ 224982 w 478511"/>
                <a:gd name="connsiteY591" fmla="*/ 349365 h 506172"/>
                <a:gd name="connsiteX592" fmla="*/ 206048 w 478511"/>
                <a:gd name="connsiteY592" fmla="*/ 373380 h 506172"/>
                <a:gd name="connsiteX593" fmla="*/ 206048 w 478511"/>
                <a:gd name="connsiteY593" fmla="*/ 373842 h 506172"/>
                <a:gd name="connsiteX594" fmla="*/ 205125 w 478511"/>
                <a:gd name="connsiteY594" fmla="*/ 374765 h 506172"/>
                <a:gd name="connsiteX595" fmla="*/ 200507 w 478511"/>
                <a:gd name="connsiteY595" fmla="*/ 381924 h 506172"/>
                <a:gd name="connsiteX596" fmla="*/ 200507 w 478511"/>
                <a:gd name="connsiteY596" fmla="*/ 382385 h 506172"/>
                <a:gd name="connsiteX597" fmla="*/ 200045 w 478511"/>
                <a:gd name="connsiteY597" fmla="*/ 383078 h 506172"/>
                <a:gd name="connsiteX598" fmla="*/ 191964 w 478511"/>
                <a:gd name="connsiteY598" fmla="*/ 398780 h 506172"/>
                <a:gd name="connsiteX599" fmla="*/ 191733 w 478511"/>
                <a:gd name="connsiteY599" fmla="*/ 399011 h 506172"/>
                <a:gd name="connsiteX600" fmla="*/ 191271 w 478511"/>
                <a:gd name="connsiteY600" fmla="*/ 399473 h 506172"/>
                <a:gd name="connsiteX601" fmla="*/ 191271 w 478511"/>
                <a:gd name="connsiteY601" fmla="*/ 399704 h 506172"/>
                <a:gd name="connsiteX602" fmla="*/ 191271 w 478511"/>
                <a:gd name="connsiteY602" fmla="*/ 399704 h 506172"/>
                <a:gd name="connsiteX603" fmla="*/ 191964 w 478511"/>
                <a:gd name="connsiteY603" fmla="*/ 416329 h 506172"/>
                <a:gd name="connsiteX604" fmla="*/ 191964 w 478511"/>
                <a:gd name="connsiteY604" fmla="*/ 417022 h 506172"/>
                <a:gd name="connsiteX605" fmla="*/ 191964 w 478511"/>
                <a:gd name="connsiteY605" fmla="*/ 417022 h 506172"/>
                <a:gd name="connsiteX606" fmla="*/ 198660 w 478511"/>
                <a:gd name="connsiteY606" fmla="*/ 437804 h 506172"/>
                <a:gd name="connsiteX607" fmla="*/ 213899 w 478511"/>
                <a:gd name="connsiteY607" fmla="*/ 426951 h 506172"/>
                <a:gd name="connsiteX608" fmla="*/ 215977 w 478511"/>
                <a:gd name="connsiteY608" fmla="*/ 406631 h 506172"/>
                <a:gd name="connsiteX609" fmla="*/ 224982 w 478511"/>
                <a:gd name="connsiteY609" fmla="*/ 395778 h 506172"/>
                <a:gd name="connsiteX610" fmla="*/ 224982 w 478511"/>
                <a:gd name="connsiteY610" fmla="*/ 349365 h 506172"/>
                <a:gd name="connsiteX611" fmla="*/ 92216 w 478511"/>
                <a:gd name="connsiteY611" fmla="*/ 343593 h 506172"/>
                <a:gd name="connsiteX612" fmla="*/ 93832 w 478511"/>
                <a:gd name="connsiteY612" fmla="*/ 343131 h 506172"/>
                <a:gd name="connsiteX613" fmla="*/ 94525 w 478511"/>
                <a:gd name="connsiteY613" fmla="*/ 344747 h 506172"/>
                <a:gd name="connsiteX614" fmla="*/ 86444 w 478511"/>
                <a:gd name="connsiteY614" fmla="*/ 383540 h 506172"/>
                <a:gd name="connsiteX615" fmla="*/ 104454 w 478511"/>
                <a:gd name="connsiteY615" fmla="*/ 422564 h 506172"/>
                <a:gd name="connsiteX616" fmla="*/ 104454 w 478511"/>
                <a:gd name="connsiteY616" fmla="*/ 424180 h 506172"/>
                <a:gd name="connsiteX617" fmla="*/ 102606 w 478511"/>
                <a:gd name="connsiteY617" fmla="*/ 424180 h 506172"/>
                <a:gd name="connsiteX618" fmla="*/ 84135 w 478511"/>
                <a:gd name="connsiteY618" fmla="*/ 383771 h 506172"/>
                <a:gd name="connsiteX619" fmla="*/ 92216 w 478511"/>
                <a:gd name="connsiteY619" fmla="*/ 343593 h 506172"/>
                <a:gd name="connsiteX620" fmla="*/ 188731 w 478511"/>
                <a:gd name="connsiteY620" fmla="*/ 365529 h 506172"/>
                <a:gd name="connsiteX621" fmla="*/ 188731 w 478511"/>
                <a:gd name="connsiteY621" fmla="*/ 363682 h 506172"/>
                <a:gd name="connsiteX622" fmla="*/ 190347 w 478511"/>
                <a:gd name="connsiteY622" fmla="*/ 363682 h 506172"/>
                <a:gd name="connsiteX623" fmla="*/ 195658 w 478511"/>
                <a:gd name="connsiteY623" fmla="*/ 368069 h 506172"/>
                <a:gd name="connsiteX624" fmla="*/ 195658 w 478511"/>
                <a:gd name="connsiteY624" fmla="*/ 368069 h 506172"/>
                <a:gd name="connsiteX625" fmla="*/ 203970 w 478511"/>
                <a:gd name="connsiteY625" fmla="*/ 371995 h 506172"/>
                <a:gd name="connsiteX626" fmla="*/ 223135 w 478511"/>
                <a:gd name="connsiteY626" fmla="*/ 347518 h 506172"/>
                <a:gd name="connsiteX627" fmla="*/ 224982 w 478511"/>
                <a:gd name="connsiteY627" fmla="*/ 345440 h 506172"/>
                <a:gd name="connsiteX628" fmla="*/ 224982 w 478511"/>
                <a:gd name="connsiteY628" fmla="*/ 326275 h 506172"/>
                <a:gd name="connsiteX629" fmla="*/ 206972 w 478511"/>
                <a:gd name="connsiteY629" fmla="*/ 304338 h 506172"/>
                <a:gd name="connsiteX630" fmla="*/ 206972 w 478511"/>
                <a:gd name="connsiteY630" fmla="*/ 304338 h 506172"/>
                <a:gd name="connsiteX631" fmla="*/ 206972 w 478511"/>
                <a:gd name="connsiteY631" fmla="*/ 304338 h 506172"/>
                <a:gd name="connsiteX632" fmla="*/ 205587 w 478511"/>
                <a:gd name="connsiteY632" fmla="*/ 303184 h 506172"/>
                <a:gd name="connsiteX633" fmla="*/ 204894 w 478511"/>
                <a:gd name="connsiteY633" fmla="*/ 303645 h 506172"/>
                <a:gd name="connsiteX634" fmla="*/ 184806 w 478511"/>
                <a:gd name="connsiteY634" fmla="*/ 308264 h 506172"/>
                <a:gd name="connsiteX635" fmla="*/ 185037 w 478511"/>
                <a:gd name="connsiteY635" fmla="*/ 312420 h 506172"/>
                <a:gd name="connsiteX636" fmla="*/ 184113 w 478511"/>
                <a:gd name="connsiteY636" fmla="*/ 370609 h 506172"/>
                <a:gd name="connsiteX637" fmla="*/ 189193 w 478511"/>
                <a:gd name="connsiteY637" fmla="*/ 375458 h 506172"/>
                <a:gd name="connsiteX638" fmla="*/ 198660 w 478511"/>
                <a:gd name="connsiteY638" fmla="*/ 380307 h 506172"/>
                <a:gd name="connsiteX639" fmla="*/ 202585 w 478511"/>
                <a:gd name="connsiteY639" fmla="*/ 374073 h 506172"/>
                <a:gd name="connsiteX640" fmla="*/ 194504 w 478511"/>
                <a:gd name="connsiteY640" fmla="*/ 370147 h 506172"/>
                <a:gd name="connsiteX641" fmla="*/ 194504 w 478511"/>
                <a:gd name="connsiteY641" fmla="*/ 370147 h 506172"/>
                <a:gd name="connsiteX642" fmla="*/ 188731 w 478511"/>
                <a:gd name="connsiteY642" fmla="*/ 365529 h 506172"/>
                <a:gd name="connsiteX643" fmla="*/ 182728 w 478511"/>
                <a:gd name="connsiteY643" fmla="*/ 305955 h 506172"/>
                <a:gd name="connsiteX644" fmla="*/ 183421 w 478511"/>
                <a:gd name="connsiteY644" fmla="*/ 305493 h 506172"/>
                <a:gd name="connsiteX645" fmla="*/ 184344 w 478511"/>
                <a:gd name="connsiteY645" fmla="*/ 305724 h 506172"/>
                <a:gd name="connsiteX646" fmla="*/ 203970 w 478511"/>
                <a:gd name="connsiteY646" fmla="*/ 301336 h 506172"/>
                <a:gd name="connsiteX647" fmla="*/ 224982 w 478511"/>
                <a:gd name="connsiteY647" fmla="*/ 292100 h 506172"/>
                <a:gd name="connsiteX648" fmla="*/ 224982 w 478511"/>
                <a:gd name="connsiteY648" fmla="*/ 270856 h 506172"/>
                <a:gd name="connsiteX649" fmla="*/ 220364 w 478511"/>
                <a:gd name="connsiteY649" fmla="*/ 271549 h 506172"/>
                <a:gd name="connsiteX650" fmla="*/ 218286 w 478511"/>
                <a:gd name="connsiteY650" fmla="*/ 277322 h 506172"/>
                <a:gd name="connsiteX651" fmla="*/ 217824 w 478511"/>
                <a:gd name="connsiteY651" fmla="*/ 278015 h 506172"/>
                <a:gd name="connsiteX652" fmla="*/ 200507 w 478511"/>
                <a:gd name="connsiteY652" fmla="*/ 281940 h 506172"/>
                <a:gd name="connsiteX653" fmla="*/ 198429 w 478511"/>
                <a:gd name="connsiteY653" fmla="*/ 287251 h 506172"/>
                <a:gd name="connsiteX654" fmla="*/ 198429 w 478511"/>
                <a:gd name="connsiteY654" fmla="*/ 287251 h 506172"/>
                <a:gd name="connsiteX655" fmla="*/ 197505 w 478511"/>
                <a:gd name="connsiteY655" fmla="*/ 287944 h 506172"/>
                <a:gd name="connsiteX656" fmla="*/ 176263 w 478511"/>
                <a:gd name="connsiteY656" fmla="*/ 293716 h 506172"/>
                <a:gd name="connsiteX657" fmla="*/ 174646 w 478511"/>
                <a:gd name="connsiteY657" fmla="*/ 305955 h 506172"/>
                <a:gd name="connsiteX658" fmla="*/ 182728 w 478511"/>
                <a:gd name="connsiteY658" fmla="*/ 305955 h 506172"/>
                <a:gd name="connsiteX659" fmla="*/ 240914 w 478511"/>
                <a:gd name="connsiteY659" fmla="*/ 285635 h 506172"/>
                <a:gd name="connsiteX660" fmla="*/ 253382 w 478511"/>
                <a:gd name="connsiteY660" fmla="*/ 278476 h 506172"/>
                <a:gd name="connsiteX661" fmla="*/ 261926 w 478511"/>
                <a:gd name="connsiteY661" fmla="*/ 266238 h 506172"/>
                <a:gd name="connsiteX662" fmla="*/ 262157 w 478511"/>
                <a:gd name="connsiteY662" fmla="*/ 265545 h 506172"/>
                <a:gd name="connsiteX663" fmla="*/ 262387 w 478511"/>
                <a:gd name="connsiteY663" fmla="*/ 265315 h 506172"/>
                <a:gd name="connsiteX664" fmla="*/ 264927 w 478511"/>
                <a:gd name="connsiteY664" fmla="*/ 260465 h 506172"/>
                <a:gd name="connsiteX665" fmla="*/ 252921 w 478511"/>
                <a:gd name="connsiteY665" fmla="*/ 253076 h 506172"/>
                <a:gd name="connsiteX666" fmla="*/ 240914 w 478511"/>
                <a:gd name="connsiteY666" fmla="*/ 261851 h 506172"/>
                <a:gd name="connsiteX667" fmla="*/ 240914 w 478511"/>
                <a:gd name="connsiteY667" fmla="*/ 285635 h 506172"/>
                <a:gd name="connsiteX668" fmla="*/ 208357 w 478511"/>
                <a:gd name="connsiteY668" fmla="*/ 302260 h 506172"/>
                <a:gd name="connsiteX669" fmla="*/ 208588 w 478511"/>
                <a:gd name="connsiteY669" fmla="*/ 302722 h 506172"/>
                <a:gd name="connsiteX670" fmla="*/ 208588 w 478511"/>
                <a:gd name="connsiteY670" fmla="*/ 302722 h 506172"/>
                <a:gd name="connsiteX671" fmla="*/ 224982 w 478511"/>
                <a:gd name="connsiteY671" fmla="*/ 321195 h 506172"/>
                <a:gd name="connsiteX672" fmla="*/ 224982 w 478511"/>
                <a:gd name="connsiteY672" fmla="*/ 294871 h 506172"/>
                <a:gd name="connsiteX673" fmla="*/ 208357 w 478511"/>
                <a:gd name="connsiteY673" fmla="*/ 302260 h 506172"/>
                <a:gd name="connsiteX674" fmla="*/ 240914 w 478511"/>
                <a:gd name="connsiteY674" fmla="*/ 332047 h 506172"/>
                <a:gd name="connsiteX675" fmla="*/ 272547 w 478511"/>
                <a:gd name="connsiteY675" fmla="*/ 322580 h 506172"/>
                <a:gd name="connsiteX676" fmla="*/ 272547 w 478511"/>
                <a:gd name="connsiteY676" fmla="*/ 320964 h 506172"/>
                <a:gd name="connsiteX677" fmla="*/ 272547 w 478511"/>
                <a:gd name="connsiteY677" fmla="*/ 320964 h 506172"/>
                <a:gd name="connsiteX678" fmla="*/ 272547 w 478511"/>
                <a:gd name="connsiteY678" fmla="*/ 320964 h 506172"/>
                <a:gd name="connsiteX679" fmla="*/ 272547 w 478511"/>
                <a:gd name="connsiteY679" fmla="*/ 320733 h 506172"/>
                <a:gd name="connsiteX680" fmla="*/ 272547 w 478511"/>
                <a:gd name="connsiteY680" fmla="*/ 320733 h 506172"/>
                <a:gd name="connsiteX681" fmla="*/ 269314 w 478511"/>
                <a:gd name="connsiteY681" fmla="*/ 296718 h 506172"/>
                <a:gd name="connsiteX682" fmla="*/ 269314 w 478511"/>
                <a:gd name="connsiteY682" fmla="*/ 296718 h 506172"/>
                <a:gd name="connsiteX683" fmla="*/ 257077 w 478511"/>
                <a:gd name="connsiteY683" fmla="*/ 278015 h 506172"/>
                <a:gd name="connsiteX684" fmla="*/ 255230 w 478511"/>
                <a:gd name="connsiteY684" fmla="*/ 280093 h 506172"/>
                <a:gd name="connsiteX685" fmla="*/ 240914 w 478511"/>
                <a:gd name="connsiteY685" fmla="*/ 288175 h 506172"/>
                <a:gd name="connsiteX686" fmla="*/ 240914 w 478511"/>
                <a:gd name="connsiteY686" fmla="*/ 332047 h 506172"/>
                <a:gd name="connsiteX687" fmla="*/ 206510 w 478511"/>
                <a:gd name="connsiteY687" fmla="*/ 393007 h 506172"/>
                <a:gd name="connsiteX688" fmla="*/ 205356 w 478511"/>
                <a:gd name="connsiteY688" fmla="*/ 391853 h 506172"/>
                <a:gd name="connsiteX689" fmla="*/ 206510 w 478511"/>
                <a:gd name="connsiteY689" fmla="*/ 390467 h 506172"/>
                <a:gd name="connsiteX690" fmla="*/ 217824 w 478511"/>
                <a:gd name="connsiteY690" fmla="*/ 398318 h 506172"/>
                <a:gd name="connsiteX691" fmla="*/ 217362 w 478511"/>
                <a:gd name="connsiteY691" fmla="*/ 400165 h 506172"/>
                <a:gd name="connsiteX692" fmla="*/ 215746 w 478511"/>
                <a:gd name="connsiteY692" fmla="*/ 399704 h 506172"/>
                <a:gd name="connsiteX693" fmla="*/ 206510 w 478511"/>
                <a:gd name="connsiteY693" fmla="*/ 393007 h 506172"/>
                <a:gd name="connsiteX694" fmla="*/ 200045 w 478511"/>
                <a:gd name="connsiteY694" fmla="*/ 402475 h 506172"/>
                <a:gd name="connsiteX695" fmla="*/ 198429 w 478511"/>
                <a:gd name="connsiteY695" fmla="*/ 401551 h 506172"/>
                <a:gd name="connsiteX696" fmla="*/ 199352 w 478511"/>
                <a:gd name="connsiteY696" fmla="*/ 399935 h 506172"/>
                <a:gd name="connsiteX697" fmla="*/ 214823 w 478511"/>
                <a:gd name="connsiteY697" fmla="*/ 407093 h 506172"/>
                <a:gd name="connsiteX698" fmla="*/ 214592 w 478511"/>
                <a:gd name="connsiteY698" fmla="*/ 408940 h 506172"/>
                <a:gd name="connsiteX699" fmla="*/ 212744 w 478511"/>
                <a:gd name="connsiteY699" fmla="*/ 408709 h 506172"/>
                <a:gd name="connsiteX700" fmla="*/ 200045 w 478511"/>
                <a:gd name="connsiteY700" fmla="*/ 402475 h 506172"/>
                <a:gd name="connsiteX701" fmla="*/ 214592 w 478511"/>
                <a:gd name="connsiteY701" fmla="*/ 429491 h 506172"/>
                <a:gd name="connsiteX702" fmla="*/ 200276 w 478511"/>
                <a:gd name="connsiteY702" fmla="*/ 439420 h 506172"/>
                <a:gd name="connsiteX703" fmla="*/ 210205 w 478511"/>
                <a:gd name="connsiteY703" fmla="*/ 447964 h 506172"/>
                <a:gd name="connsiteX704" fmla="*/ 213899 w 478511"/>
                <a:gd name="connsiteY704" fmla="*/ 447733 h 506172"/>
                <a:gd name="connsiteX705" fmla="*/ 216208 w 478511"/>
                <a:gd name="connsiteY705" fmla="*/ 445424 h 506172"/>
                <a:gd name="connsiteX706" fmla="*/ 214592 w 478511"/>
                <a:gd name="connsiteY706" fmla="*/ 429491 h 506172"/>
                <a:gd name="connsiteX707" fmla="*/ 209281 w 478511"/>
                <a:gd name="connsiteY707" fmla="*/ 228600 h 506172"/>
                <a:gd name="connsiteX708" fmla="*/ 208819 w 478511"/>
                <a:gd name="connsiteY708" fmla="*/ 226753 h 506172"/>
                <a:gd name="connsiteX709" fmla="*/ 199352 w 478511"/>
                <a:gd name="connsiteY709" fmla="*/ 227676 h 506172"/>
                <a:gd name="connsiteX710" fmla="*/ 192426 w 478511"/>
                <a:gd name="connsiteY710" fmla="*/ 232295 h 506172"/>
                <a:gd name="connsiteX711" fmla="*/ 197736 w 478511"/>
                <a:gd name="connsiteY711" fmla="*/ 256540 h 506172"/>
                <a:gd name="connsiteX712" fmla="*/ 200507 w 478511"/>
                <a:gd name="connsiteY712" fmla="*/ 279400 h 506172"/>
                <a:gd name="connsiteX713" fmla="*/ 216208 w 478511"/>
                <a:gd name="connsiteY713" fmla="*/ 275936 h 506172"/>
                <a:gd name="connsiteX714" fmla="*/ 217824 w 478511"/>
                <a:gd name="connsiteY714" fmla="*/ 271318 h 506172"/>
                <a:gd name="connsiteX715" fmla="*/ 217593 w 478511"/>
                <a:gd name="connsiteY715" fmla="*/ 271087 h 506172"/>
                <a:gd name="connsiteX716" fmla="*/ 209281 w 478511"/>
                <a:gd name="connsiteY716" fmla="*/ 228600 h 506172"/>
                <a:gd name="connsiteX717" fmla="*/ 195427 w 478511"/>
                <a:gd name="connsiteY717" fmla="*/ 256771 h 506172"/>
                <a:gd name="connsiteX718" fmla="*/ 190347 w 478511"/>
                <a:gd name="connsiteY718" fmla="*/ 233449 h 506172"/>
                <a:gd name="connsiteX719" fmla="*/ 176955 w 478511"/>
                <a:gd name="connsiteY719" fmla="*/ 239222 h 506172"/>
                <a:gd name="connsiteX720" fmla="*/ 176725 w 478511"/>
                <a:gd name="connsiteY720" fmla="*/ 291176 h 506172"/>
                <a:gd name="connsiteX721" fmla="*/ 196351 w 478511"/>
                <a:gd name="connsiteY721" fmla="*/ 285635 h 506172"/>
                <a:gd name="connsiteX722" fmla="*/ 198198 w 478511"/>
                <a:gd name="connsiteY722" fmla="*/ 281478 h 506172"/>
                <a:gd name="connsiteX723" fmla="*/ 197967 w 478511"/>
                <a:gd name="connsiteY723" fmla="*/ 281247 h 506172"/>
                <a:gd name="connsiteX724" fmla="*/ 195427 w 478511"/>
                <a:gd name="connsiteY724" fmla="*/ 256771 h 506172"/>
                <a:gd name="connsiteX725" fmla="*/ 169798 w 478511"/>
                <a:gd name="connsiteY725" fmla="*/ 170180 h 506172"/>
                <a:gd name="connsiteX726" fmla="*/ 160562 w 478511"/>
                <a:gd name="connsiteY726" fmla="*/ 167178 h 506172"/>
                <a:gd name="connsiteX727" fmla="*/ 155482 w 478511"/>
                <a:gd name="connsiteY727" fmla="*/ 163253 h 506172"/>
                <a:gd name="connsiteX728" fmla="*/ 155482 w 478511"/>
                <a:gd name="connsiteY728" fmla="*/ 164407 h 506172"/>
                <a:gd name="connsiteX729" fmla="*/ 161254 w 478511"/>
                <a:gd name="connsiteY729" fmla="*/ 188191 h 506172"/>
                <a:gd name="connsiteX730" fmla="*/ 166796 w 478511"/>
                <a:gd name="connsiteY730" fmla="*/ 179185 h 506172"/>
                <a:gd name="connsiteX731" fmla="*/ 169798 w 478511"/>
                <a:gd name="connsiteY731" fmla="*/ 170180 h 506172"/>
                <a:gd name="connsiteX732" fmla="*/ 161716 w 478511"/>
                <a:gd name="connsiteY732" fmla="*/ 164869 h 506172"/>
                <a:gd name="connsiteX733" fmla="*/ 170952 w 478511"/>
                <a:gd name="connsiteY733" fmla="*/ 167871 h 506172"/>
                <a:gd name="connsiteX734" fmla="*/ 179957 w 478511"/>
                <a:gd name="connsiteY734" fmla="*/ 152400 h 506172"/>
                <a:gd name="connsiteX735" fmla="*/ 166565 w 478511"/>
                <a:gd name="connsiteY735" fmla="*/ 148705 h 506172"/>
                <a:gd name="connsiteX736" fmla="*/ 156636 w 478511"/>
                <a:gd name="connsiteY736" fmla="*/ 143395 h 506172"/>
                <a:gd name="connsiteX737" fmla="*/ 155251 w 478511"/>
                <a:gd name="connsiteY737" fmla="*/ 159558 h 506172"/>
                <a:gd name="connsiteX738" fmla="*/ 161716 w 478511"/>
                <a:gd name="connsiteY738" fmla="*/ 164869 h 506172"/>
                <a:gd name="connsiteX739" fmla="*/ 167489 w 478511"/>
                <a:gd name="connsiteY739" fmla="*/ 146396 h 506172"/>
                <a:gd name="connsiteX740" fmla="*/ 181112 w 478511"/>
                <a:gd name="connsiteY740" fmla="*/ 150091 h 506172"/>
                <a:gd name="connsiteX741" fmla="*/ 184113 w 478511"/>
                <a:gd name="connsiteY741" fmla="*/ 146396 h 506172"/>
                <a:gd name="connsiteX742" fmla="*/ 185037 w 478511"/>
                <a:gd name="connsiteY742" fmla="*/ 141778 h 506172"/>
                <a:gd name="connsiteX743" fmla="*/ 184113 w 478511"/>
                <a:gd name="connsiteY743" fmla="*/ 138084 h 506172"/>
                <a:gd name="connsiteX744" fmla="*/ 182959 w 478511"/>
                <a:gd name="connsiteY744" fmla="*/ 137160 h 506172"/>
                <a:gd name="connsiteX745" fmla="*/ 182959 w 478511"/>
                <a:gd name="connsiteY745" fmla="*/ 137160 h 506172"/>
                <a:gd name="connsiteX746" fmla="*/ 182959 w 478511"/>
                <a:gd name="connsiteY746" fmla="*/ 136929 h 506172"/>
                <a:gd name="connsiteX747" fmla="*/ 182497 w 478511"/>
                <a:gd name="connsiteY747" fmla="*/ 136698 h 506172"/>
                <a:gd name="connsiteX748" fmla="*/ 170721 w 478511"/>
                <a:gd name="connsiteY748" fmla="*/ 134851 h 506172"/>
                <a:gd name="connsiteX749" fmla="*/ 160562 w 478511"/>
                <a:gd name="connsiteY749" fmla="*/ 129540 h 506172"/>
                <a:gd name="connsiteX750" fmla="*/ 157329 w 478511"/>
                <a:gd name="connsiteY750" fmla="*/ 139931 h 506172"/>
                <a:gd name="connsiteX751" fmla="*/ 157098 w 478511"/>
                <a:gd name="connsiteY751" fmla="*/ 140624 h 506172"/>
                <a:gd name="connsiteX752" fmla="*/ 167489 w 478511"/>
                <a:gd name="connsiteY752" fmla="*/ 146396 h 506172"/>
                <a:gd name="connsiteX753" fmla="*/ 294251 w 478511"/>
                <a:gd name="connsiteY753" fmla="*/ 179416 h 506172"/>
                <a:gd name="connsiteX754" fmla="*/ 296098 w 478511"/>
                <a:gd name="connsiteY754" fmla="*/ 179416 h 506172"/>
                <a:gd name="connsiteX755" fmla="*/ 295868 w 478511"/>
                <a:gd name="connsiteY755" fmla="*/ 181264 h 506172"/>
                <a:gd name="connsiteX756" fmla="*/ 282476 w 478511"/>
                <a:gd name="connsiteY756" fmla="*/ 198813 h 506172"/>
                <a:gd name="connsiteX757" fmla="*/ 275779 w 478511"/>
                <a:gd name="connsiteY757" fmla="*/ 219133 h 506172"/>
                <a:gd name="connsiteX758" fmla="*/ 274394 w 478511"/>
                <a:gd name="connsiteY758" fmla="*/ 220287 h 506172"/>
                <a:gd name="connsiteX759" fmla="*/ 273471 w 478511"/>
                <a:gd name="connsiteY759" fmla="*/ 218671 h 506172"/>
                <a:gd name="connsiteX760" fmla="*/ 280397 w 478511"/>
                <a:gd name="connsiteY760" fmla="*/ 197889 h 506172"/>
                <a:gd name="connsiteX761" fmla="*/ 294251 w 478511"/>
                <a:gd name="connsiteY761" fmla="*/ 179416 h 506172"/>
                <a:gd name="connsiteX762" fmla="*/ 444565 w 478511"/>
                <a:gd name="connsiteY762" fmla="*/ 309418 h 506172"/>
                <a:gd name="connsiteX763" fmla="*/ 446182 w 478511"/>
                <a:gd name="connsiteY763" fmla="*/ 309649 h 506172"/>
                <a:gd name="connsiteX764" fmla="*/ 445951 w 478511"/>
                <a:gd name="connsiteY764" fmla="*/ 311496 h 506172"/>
                <a:gd name="connsiteX765" fmla="*/ 444104 w 478511"/>
                <a:gd name="connsiteY765" fmla="*/ 316576 h 506172"/>
                <a:gd name="connsiteX766" fmla="*/ 443873 w 478511"/>
                <a:gd name="connsiteY766" fmla="*/ 318424 h 506172"/>
                <a:gd name="connsiteX767" fmla="*/ 442256 w 478511"/>
                <a:gd name="connsiteY767" fmla="*/ 317962 h 506172"/>
                <a:gd name="connsiteX768" fmla="*/ 444565 w 478511"/>
                <a:gd name="connsiteY768" fmla="*/ 309418 h 506172"/>
                <a:gd name="connsiteX769" fmla="*/ 426094 w 478511"/>
                <a:gd name="connsiteY769" fmla="*/ 382385 h 506172"/>
                <a:gd name="connsiteX770" fmla="*/ 424477 w 478511"/>
                <a:gd name="connsiteY770" fmla="*/ 382385 h 506172"/>
                <a:gd name="connsiteX771" fmla="*/ 424477 w 478511"/>
                <a:gd name="connsiteY771" fmla="*/ 380769 h 506172"/>
                <a:gd name="connsiteX772" fmla="*/ 425170 w 478511"/>
                <a:gd name="connsiteY772" fmla="*/ 374765 h 506172"/>
                <a:gd name="connsiteX773" fmla="*/ 425401 w 478511"/>
                <a:gd name="connsiteY773" fmla="*/ 372918 h 506172"/>
                <a:gd name="connsiteX774" fmla="*/ 427248 w 478511"/>
                <a:gd name="connsiteY774" fmla="*/ 373149 h 506172"/>
                <a:gd name="connsiteX775" fmla="*/ 426094 w 478511"/>
                <a:gd name="connsiteY775" fmla="*/ 382385 h 506172"/>
                <a:gd name="connsiteX776" fmla="*/ 324499 w 478511"/>
                <a:gd name="connsiteY776" fmla="*/ 386311 h 506172"/>
                <a:gd name="connsiteX777" fmla="*/ 324268 w 478511"/>
                <a:gd name="connsiteY777" fmla="*/ 384695 h 506172"/>
                <a:gd name="connsiteX778" fmla="*/ 326115 w 478511"/>
                <a:gd name="connsiteY778" fmla="*/ 384464 h 506172"/>
                <a:gd name="connsiteX779" fmla="*/ 354515 w 478511"/>
                <a:gd name="connsiteY779" fmla="*/ 382616 h 506172"/>
                <a:gd name="connsiteX780" fmla="*/ 354746 w 478511"/>
                <a:gd name="connsiteY780" fmla="*/ 382616 h 506172"/>
                <a:gd name="connsiteX781" fmla="*/ 354746 w 478511"/>
                <a:gd name="connsiteY781" fmla="*/ 382616 h 506172"/>
                <a:gd name="connsiteX782" fmla="*/ 368831 w 478511"/>
                <a:gd name="connsiteY782" fmla="*/ 379615 h 506172"/>
                <a:gd name="connsiteX783" fmla="*/ 384532 w 478511"/>
                <a:gd name="connsiteY783" fmla="*/ 378691 h 506172"/>
                <a:gd name="connsiteX784" fmla="*/ 385687 w 478511"/>
                <a:gd name="connsiteY784" fmla="*/ 379845 h 506172"/>
                <a:gd name="connsiteX785" fmla="*/ 384532 w 478511"/>
                <a:gd name="connsiteY785" fmla="*/ 381231 h 506172"/>
                <a:gd name="connsiteX786" fmla="*/ 369062 w 478511"/>
                <a:gd name="connsiteY786" fmla="*/ 382155 h 506172"/>
                <a:gd name="connsiteX787" fmla="*/ 355439 w 478511"/>
                <a:gd name="connsiteY787" fmla="*/ 384925 h 506172"/>
                <a:gd name="connsiteX788" fmla="*/ 324499 w 478511"/>
                <a:gd name="connsiteY788" fmla="*/ 386311 h 506172"/>
                <a:gd name="connsiteX789" fmla="*/ 464192 w 478511"/>
                <a:gd name="connsiteY789" fmla="*/ 331585 h 506172"/>
                <a:gd name="connsiteX790" fmla="*/ 464653 w 478511"/>
                <a:gd name="connsiteY790" fmla="*/ 329969 h 506172"/>
                <a:gd name="connsiteX791" fmla="*/ 466270 w 478511"/>
                <a:gd name="connsiteY791" fmla="*/ 330200 h 506172"/>
                <a:gd name="connsiteX792" fmla="*/ 473889 w 478511"/>
                <a:gd name="connsiteY792" fmla="*/ 347980 h 506172"/>
                <a:gd name="connsiteX793" fmla="*/ 467886 w 478511"/>
                <a:gd name="connsiteY793" fmla="*/ 366222 h 506172"/>
                <a:gd name="connsiteX794" fmla="*/ 466270 w 478511"/>
                <a:gd name="connsiteY794" fmla="*/ 366453 h 506172"/>
                <a:gd name="connsiteX795" fmla="*/ 466039 w 478511"/>
                <a:gd name="connsiteY795" fmla="*/ 364605 h 506172"/>
                <a:gd name="connsiteX796" fmla="*/ 471350 w 478511"/>
                <a:gd name="connsiteY796" fmla="*/ 348211 h 506172"/>
                <a:gd name="connsiteX797" fmla="*/ 464192 w 478511"/>
                <a:gd name="connsiteY797" fmla="*/ 331585 h 506172"/>
                <a:gd name="connsiteX798" fmla="*/ 142783 w 478511"/>
                <a:gd name="connsiteY798" fmla="*/ 75969 h 506172"/>
                <a:gd name="connsiteX799" fmla="*/ 158253 w 478511"/>
                <a:gd name="connsiteY799" fmla="*/ 84282 h 506172"/>
                <a:gd name="connsiteX800" fmla="*/ 142783 w 478511"/>
                <a:gd name="connsiteY800" fmla="*/ 75969 h 506172"/>
                <a:gd name="connsiteX801" fmla="*/ 367908 w 478511"/>
                <a:gd name="connsiteY801" fmla="*/ 256309 h 506172"/>
                <a:gd name="connsiteX802" fmla="*/ 372295 w 478511"/>
                <a:gd name="connsiteY802" fmla="*/ 244533 h 506172"/>
                <a:gd name="connsiteX803" fmla="*/ 367908 w 478511"/>
                <a:gd name="connsiteY803" fmla="*/ 256309 h 5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</a:cxnLst>
              <a:rect l="l" t="t" r="r" b="b"/>
              <a:pathLst>
                <a:path w="478511" h="506172">
                  <a:moveTo>
                    <a:pt x="155713" y="97444"/>
                  </a:moveTo>
                  <a:cubicBezTo>
                    <a:pt x="156867" y="96982"/>
                    <a:pt x="157791" y="95596"/>
                    <a:pt x="157560" y="93980"/>
                  </a:cubicBezTo>
                  <a:cubicBezTo>
                    <a:pt x="157329" y="92364"/>
                    <a:pt x="155944" y="91440"/>
                    <a:pt x="154558" y="91902"/>
                  </a:cubicBezTo>
                  <a:cubicBezTo>
                    <a:pt x="153404" y="92133"/>
                    <a:pt x="152480" y="93749"/>
                    <a:pt x="152711" y="95365"/>
                  </a:cubicBezTo>
                  <a:cubicBezTo>
                    <a:pt x="152942" y="96982"/>
                    <a:pt x="154327" y="97905"/>
                    <a:pt x="155713" y="97444"/>
                  </a:cubicBezTo>
                  <a:close/>
                  <a:moveTo>
                    <a:pt x="376220" y="175953"/>
                  </a:moveTo>
                  <a:cubicBezTo>
                    <a:pt x="379452" y="176415"/>
                    <a:pt x="381761" y="178724"/>
                    <a:pt x="381300" y="184727"/>
                  </a:cubicBezTo>
                  <a:cubicBezTo>
                    <a:pt x="377143" y="183111"/>
                    <a:pt x="375527" y="180109"/>
                    <a:pt x="376220" y="175953"/>
                  </a:cubicBezTo>
                  <a:close/>
                  <a:moveTo>
                    <a:pt x="367908" y="169949"/>
                  </a:moveTo>
                  <a:cubicBezTo>
                    <a:pt x="367677" y="171565"/>
                    <a:pt x="367908" y="173182"/>
                    <a:pt x="370678" y="174798"/>
                  </a:cubicBezTo>
                  <a:cubicBezTo>
                    <a:pt x="368831" y="180802"/>
                    <a:pt x="373911" y="190962"/>
                    <a:pt x="382685" y="187729"/>
                  </a:cubicBezTo>
                  <a:cubicBezTo>
                    <a:pt x="382916" y="190269"/>
                    <a:pt x="384994" y="190962"/>
                    <a:pt x="387534" y="191655"/>
                  </a:cubicBezTo>
                  <a:cubicBezTo>
                    <a:pt x="389381" y="173182"/>
                    <a:pt x="380838" y="168564"/>
                    <a:pt x="367908" y="169949"/>
                  </a:cubicBezTo>
                  <a:close/>
                  <a:moveTo>
                    <a:pt x="394230" y="239453"/>
                  </a:moveTo>
                  <a:cubicBezTo>
                    <a:pt x="398848" y="248227"/>
                    <a:pt x="393999" y="247996"/>
                    <a:pt x="397462" y="249151"/>
                  </a:cubicBezTo>
                  <a:cubicBezTo>
                    <a:pt x="400695" y="250536"/>
                    <a:pt x="403927" y="234142"/>
                    <a:pt x="401388" y="232987"/>
                  </a:cubicBezTo>
                  <a:cubicBezTo>
                    <a:pt x="400695" y="226984"/>
                    <a:pt x="389843" y="230909"/>
                    <a:pt x="394230" y="239453"/>
                  </a:cubicBezTo>
                  <a:close/>
                  <a:moveTo>
                    <a:pt x="200276" y="317500"/>
                  </a:moveTo>
                  <a:cubicBezTo>
                    <a:pt x="195427" y="333433"/>
                    <a:pt x="197505" y="362527"/>
                    <a:pt x="206048" y="363220"/>
                  </a:cubicBezTo>
                  <a:cubicBezTo>
                    <a:pt x="200045" y="358140"/>
                    <a:pt x="200507" y="339667"/>
                    <a:pt x="200276" y="317500"/>
                  </a:cubicBezTo>
                  <a:close/>
                  <a:moveTo>
                    <a:pt x="192656" y="314960"/>
                  </a:moveTo>
                  <a:cubicBezTo>
                    <a:pt x="189886" y="330662"/>
                    <a:pt x="189655" y="346133"/>
                    <a:pt x="194965" y="361835"/>
                  </a:cubicBezTo>
                  <a:cubicBezTo>
                    <a:pt x="192887" y="346133"/>
                    <a:pt x="192426" y="330662"/>
                    <a:pt x="192656" y="314960"/>
                  </a:cubicBezTo>
                  <a:close/>
                  <a:moveTo>
                    <a:pt x="453801" y="403167"/>
                  </a:moveTo>
                  <a:cubicBezTo>
                    <a:pt x="461190" y="394855"/>
                    <a:pt x="467193" y="386773"/>
                    <a:pt x="471580" y="378460"/>
                  </a:cubicBezTo>
                  <a:cubicBezTo>
                    <a:pt x="458650" y="377075"/>
                    <a:pt x="453340" y="373611"/>
                    <a:pt x="455879" y="367607"/>
                  </a:cubicBezTo>
                  <a:cubicBezTo>
                    <a:pt x="465808" y="375227"/>
                    <a:pt x="472735" y="375920"/>
                    <a:pt x="476429" y="369685"/>
                  </a:cubicBezTo>
                  <a:cubicBezTo>
                    <a:pt x="482202" y="356755"/>
                    <a:pt x="474813" y="343824"/>
                    <a:pt x="468348" y="330893"/>
                  </a:cubicBezTo>
                  <a:cubicBezTo>
                    <a:pt x="469271" y="318424"/>
                    <a:pt x="467424" y="305955"/>
                    <a:pt x="463961" y="293255"/>
                  </a:cubicBezTo>
                  <a:cubicBezTo>
                    <a:pt x="455649" y="289791"/>
                    <a:pt x="447336" y="288175"/>
                    <a:pt x="439024" y="290715"/>
                  </a:cubicBezTo>
                  <a:cubicBezTo>
                    <a:pt x="418243" y="297642"/>
                    <a:pt x="398848" y="313805"/>
                    <a:pt x="377143" y="316807"/>
                  </a:cubicBezTo>
                  <a:cubicBezTo>
                    <a:pt x="377605" y="320271"/>
                    <a:pt x="377836" y="323504"/>
                    <a:pt x="378067" y="326967"/>
                  </a:cubicBezTo>
                  <a:cubicBezTo>
                    <a:pt x="378529" y="327429"/>
                    <a:pt x="378529" y="327891"/>
                    <a:pt x="378298" y="328584"/>
                  </a:cubicBezTo>
                  <a:cubicBezTo>
                    <a:pt x="378298" y="328584"/>
                    <a:pt x="378067" y="328815"/>
                    <a:pt x="378067" y="329045"/>
                  </a:cubicBezTo>
                  <a:cubicBezTo>
                    <a:pt x="378067" y="331124"/>
                    <a:pt x="377836" y="333433"/>
                    <a:pt x="377605" y="335511"/>
                  </a:cubicBezTo>
                  <a:cubicBezTo>
                    <a:pt x="376682" y="343593"/>
                    <a:pt x="374373" y="351675"/>
                    <a:pt x="369524" y="359756"/>
                  </a:cubicBezTo>
                  <a:cubicBezTo>
                    <a:pt x="373218" y="360449"/>
                    <a:pt x="377143" y="360218"/>
                    <a:pt x="381530" y="359064"/>
                  </a:cubicBezTo>
                  <a:cubicBezTo>
                    <a:pt x="397001" y="343824"/>
                    <a:pt x="416627" y="330431"/>
                    <a:pt x="442256" y="319578"/>
                  </a:cubicBezTo>
                  <a:cubicBezTo>
                    <a:pt x="445027" y="332971"/>
                    <a:pt x="446874" y="347056"/>
                    <a:pt x="446874" y="362989"/>
                  </a:cubicBezTo>
                  <a:cubicBezTo>
                    <a:pt x="448722" y="366453"/>
                    <a:pt x="450338" y="372456"/>
                    <a:pt x="449645" y="389775"/>
                  </a:cubicBezTo>
                  <a:cubicBezTo>
                    <a:pt x="449876" y="391622"/>
                    <a:pt x="449183" y="393469"/>
                    <a:pt x="448029" y="395316"/>
                  </a:cubicBezTo>
                  <a:lnTo>
                    <a:pt x="448029" y="395316"/>
                  </a:lnTo>
                  <a:lnTo>
                    <a:pt x="448029" y="395316"/>
                  </a:lnTo>
                  <a:cubicBezTo>
                    <a:pt x="447105" y="396702"/>
                    <a:pt x="445489" y="398318"/>
                    <a:pt x="443642" y="399704"/>
                  </a:cubicBezTo>
                  <a:cubicBezTo>
                    <a:pt x="445951" y="404553"/>
                    <a:pt x="446874" y="409402"/>
                    <a:pt x="445951" y="414482"/>
                  </a:cubicBezTo>
                  <a:cubicBezTo>
                    <a:pt x="445258" y="419562"/>
                    <a:pt x="442718" y="424873"/>
                    <a:pt x="438562" y="429953"/>
                  </a:cubicBezTo>
                  <a:cubicBezTo>
                    <a:pt x="438100" y="430415"/>
                    <a:pt x="437177" y="430415"/>
                    <a:pt x="436715" y="429953"/>
                  </a:cubicBezTo>
                  <a:cubicBezTo>
                    <a:pt x="436253" y="429722"/>
                    <a:pt x="436253" y="428798"/>
                    <a:pt x="436484" y="428336"/>
                  </a:cubicBezTo>
                  <a:cubicBezTo>
                    <a:pt x="440640" y="423487"/>
                    <a:pt x="442949" y="418869"/>
                    <a:pt x="443642" y="414020"/>
                  </a:cubicBezTo>
                  <a:cubicBezTo>
                    <a:pt x="444335" y="409402"/>
                    <a:pt x="443411" y="404784"/>
                    <a:pt x="440871" y="399935"/>
                  </a:cubicBezTo>
                  <a:cubicBezTo>
                    <a:pt x="440640" y="399473"/>
                    <a:pt x="440640" y="398780"/>
                    <a:pt x="441333" y="398318"/>
                  </a:cubicBezTo>
                  <a:cubicBezTo>
                    <a:pt x="443411" y="396933"/>
                    <a:pt x="445027" y="395316"/>
                    <a:pt x="445951" y="393931"/>
                  </a:cubicBezTo>
                  <a:lnTo>
                    <a:pt x="445951" y="393931"/>
                  </a:lnTo>
                  <a:cubicBezTo>
                    <a:pt x="446874" y="392545"/>
                    <a:pt x="447336" y="391391"/>
                    <a:pt x="447105" y="390005"/>
                  </a:cubicBezTo>
                  <a:cubicBezTo>
                    <a:pt x="447105" y="390005"/>
                    <a:pt x="447105" y="389775"/>
                    <a:pt x="447105" y="389775"/>
                  </a:cubicBezTo>
                  <a:cubicBezTo>
                    <a:pt x="448029" y="370147"/>
                    <a:pt x="445951" y="365760"/>
                    <a:pt x="443873" y="362989"/>
                  </a:cubicBezTo>
                  <a:cubicBezTo>
                    <a:pt x="437869" y="358833"/>
                    <a:pt x="431635" y="357447"/>
                    <a:pt x="425632" y="359064"/>
                  </a:cubicBezTo>
                  <a:cubicBezTo>
                    <a:pt x="412240" y="356755"/>
                    <a:pt x="399310" y="360911"/>
                    <a:pt x="385456" y="360449"/>
                  </a:cubicBezTo>
                  <a:cubicBezTo>
                    <a:pt x="378991" y="362758"/>
                    <a:pt x="373218" y="362989"/>
                    <a:pt x="368138" y="362065"/>
                  </a:cubicBezTo>
                  <a:lnTo>
                    <a:pt x="368138" y="362296"/>
                  </a:lnTo>
                  <a:lnTo>
                    <a:pt x="368138" y="362296"/>
                  </a:lnTo>
                  <a:cubicBezTo>
                    <a:pt x="367677" y="362758"/>
                    <a:pt x="366984" y="362989"/>
                    <a:pt x="366291" y="362527"/>
                  </a:cubicBezTo>
                  <a:cubicBezTo>
                    <a:pt x="366060" y="362296"/>
                    <a:pt x="365829" y="362065"/>
                    <a:pt x="365829" y="361604"/>
                  </a:cubicBezTo>
                  <a:lnTo>
                    <a:pt x="365599" y="361604"/>
                  </a:lnTo>
                  <a:cubicBezTo>
                    <a:pt x="364675" y="361142"/>
                    <a:pt x="363520" y="360911"/>
                    <a:pt x="362597" y="360449"/>
                  </a:cubicBezTo>
                  <a:cubicBezTo>
                    <a:pt x="360981" y="359756"/>
                    <a:pt x="359364" y="358833"/>
                    <a:pt x="357979" y="357678"/>
                  </a:cubicBezTo>
                  <a:cubicBezTo>
                    <a:pt x="354515" y="356293"/>
                    <a:pt x="351052" y="355600"/>
                    <a:pt x="347819" y="355138"/>
                  </a:cubicBezTo>
                  <a:cubicBezTo>
                    <a:pt x="347127" y="355138"/>
                    <a:pt x="346434" y="354445"/>
                    <a:pt x="346665" y="353753"/>
                  </a:cubicBezTo>
                  <a:cubicBezTo>
                    <a:pt x="346665" y="353060"/>
                    <a:pt x="347358" y="352598"/>
                    <a:pt x="348050" y="352598"/>
                  </a:cubicBezTo>
                  <a:cubicBezTo>
                    <a:pt x="349898" y="352829"/>
                    <a:pt x="351745" y="353291"/>
                    <a:pt x="353592" y="353753"/>
                  </a:cubicBezTo>
                  <a:cubicBezTo>
                    <a:pt x="351283" y="350982"/>
                    <a:pt x="349436" y="347749"/>
                    <a:pt x="347819" y="344055"/>
                  </a:cubicBezTo>
                  <a:lnTo>
                    <a:pt x="347819" y="344055"/>
                  </a:lnTo>
                  <a:lnTo>
                    <a:pt x="347589" y="343362"/>
                  </a:lnTo>
                  <a:cubicBezTo>
                    <a:pt x="347358" y="342669"/>
                    <a:pt x="347589" y="341976"/>
                    <a:pt x="348281" y="341745"/>
                  </a:cubicBezTo>
                  <a:cubicBezTo>
                    <a:pt x="348974" y="341515"/>
                    <a:pt x="349667" y="341745"/>
                    <a:pt x="349898" y="342438"/>
                  </a:cubicBezTo>
                  <a:lnTo>
                    <a:pt x="350128" y="343131"/>
                  </a:lnTo>
                  <a:lnTo>
                    <a:pt x="350128" y="343131"/>
                  </a:lnTo>
                  <a:cubicBezTo>
                    <a:pt x="352206" y="348211"/>
                    <a:pt x="355208" y="352598"/>
                    <a:pt x="359133" y="355600"/>
                  </a:cubicBezTo>
                  <a:cubicBezTo>
                    <a:pt x="361673" y="356524"/>
                    <a:pt x="364213" y="357678"/>
                    <a:pt x="366753" y="359295"/>
                  </a:cubicBezTo>
                  <a:lnTo>
                    <a:pt x="366984" y="359295"/>
                  </a:lnTo>
                  <a:cubicBezTo>
                    <a:pt x="371833" y="351213"/>
                    <a:pt x="374373" y="343362"/>
                    <a:pt x="375065" y="335280"/>
                  </a:cubicBezTo>
                  <a:cubicBezTo>
                    <a:pt x="375296" y="332971"/>
                    <a:pt x="375527" y="330893"/>
                    <a:pt x="375527" y="328584"/>
                  </a:cubicBezTo>
                  <a:cubicBezTo>
                    <a:pt x="363290" y="323042"/>
                    <a:pt x="351052" y="319116"/>
                    <a:pt x="338814" y="316345"/>
                  </a:cubicBezTo>
                  <a:cubicBezTo>
                    <a:pt x="326577" y="313575"/>
                    <a:pt x="314339" y="311727"/>
                    <a:pt x="302102" y="309880"/>
                  </a:cubicBezTo>
                  <a:cubicBezTo>
                    <a:pt x="302102" y="311496"/>
                    <a:pt x="302102" y="313344"/>
                    <a:pt x="302102" y="314960"/>
                  </a:cubicBezTo>
                  <a:cubicBezTo>
                    <a:pt x="301871" y="322118"/>
                    <a:pt x="301178" y="329507"/>
                    <a:pt x="299793" y="337127"/>
                  </a:cubicBezTo>
                  <a:cubicBezTo>
                    <a:pt x="299793" y="337127"/>
                    <a:pt x="299562" y="337358"/>
                    <a:pt x="299562" y="337358"/>
                  </a:cubicBezTo>
                  <a:lnTo>
                    <a:pt x="299562" y="337358"/>
                  </a:lnTo>
                  <a:cubicBezTo>
                    <a:pt x="293328" y="353522"/>
                    <a:pt x="284784" y="364836"/>
                    <a:pt x="274625" y="371995"/>
                  </a:cubicBezTo>
                  <a:lnTo>
                    <a:pt x="274394" y="372225"/>
                  </a:lnTo>
                  <a:cubicBezTo>
                    <a:pt x="277396" y="378922"/>
                    <a:pt x="279936" y="385849"/>
                    <a:pt x="281090" y="393007"/>
                  </a:cubicBezTo>
                  <a:cubicBezTo>
                    <a:pt x="281783" y="396009"/>
                    <a:pt x="282014" y="399011"/>
                    <a:pt x="282245" y="402013"/>
                  </a:cubicBezTo>
                  <a:cubicBezTo>
                    <a:pt x="293328" y="399704"/>
                    <a:pt x="304642" y="396240"/>
                    <a:pt x="316417" y="389775"/>
                  </a:cubicBezTo>
                  <a:cubicBezTo>
                    <a:pt x="315725" y="387696"/>
                    <a:pt x="315032" y="385618"/>
                    <a:pt x="314108" y="384002"/>
                  </a:cubicBezTo>
                  <a:cubicBezTo>
                    <a:pt x="313185" y="381693"/>
                    <a:pt x="312030" y="379615"/>
                    <a:pt x="310876" y="378460"/>
                  </a:cubicBezTo>
                  <a:lnTo>
                    <a:pt x="310876" y="378460"/>
                  </a:lnTo>
                  <a:cubicBezTo>
                    <a:pt x="310414" y="377998"/>
                    <a:pt x="309721" y="377536"/>
                    <a:pt x="309490" y="377767"/>
                  </a:cubicBezTo>
                  <a:cubicBezTo>
                    <a:pt x="308798" y="377767"/>
                    <a:pt x="308105" y="377536"/>
                    <a:pt x="307874" y="376844"/>
                  </a:cubicBezTo>
                  <a:cubicBezTo>
                    <a:pt x="307643" y="376151"/>
                    <a:pt x="308105" y="375458"/>
                    <a:pt x="308798" y="375227"/>
                  </a:cubicBezTo>
                  <a:cubicBezTo>
                    <a:pt x="310183" y="374996"/>
                    <a:pt x="311338" y="375458"/>
                    <a:pt x="312723" y="376613"/>
                  </a:cubicBezTo>
                  <a:lnTo>
                    <a:pt x="312723" y="376844"/>
                  </a:lnTo>
                  <a:cubicBezTo>
                    <a:pt x="314108" y="378229"/>
                    <a:pt x="315263" y="380307"/>
                    <a:pt x="316417" y="382847"/>
                  </a:cubicBezTo>
                  <a:cubicBezTo>
                    <a:pt x="317572" y="385387"/>
                    <a:pt x="318495" y="388389"/>
                    <a:pt x="319188" y="390929"/>
                  </a:cubicBezTo>
                  <a:cubicBezTo>
                    <a:pt x="319419" y="391391"/>
                    <a:pt x="319419" y="391622"/>
                    <a:pt x="319419" y="392084"/>
                  </a:cubicBezTo>
                  <a:cubicBezTo>
                    <a:pt x="325884" y="396702"/>
                    <a:pt x="333735" y="399011"/>
                    <a:pt x="348974" y="390929"/>
                  </a:cubicBezTo>
                  <a:cubicBezTo>
                    <a:pt x="362135" y="385849"/>
                    <a:pt x="375989" y="383771"/>
                    <a:pt x="390535" y="383309"/>
                  </a:cubicBezTo>
                  <a:cubicBezTo>
                    <a:pt x="401619" y="383309"/>
                    <a:pt x="412702" y="383309"/>
                    <a:pt x="423554" y="383309"/>
                  </a:cubicBezTo>
                  <a:cubicBezTo>
                    <a:pt x="424939" y="391160"/>
                    <a:pt x="426325" y="399011"/>
                    <a:pt x="427479" y="406862"/>
                  </a:cubicBezTo>
                  <a:cubicBezTo>
                    <a:pt x="421245" y="416791"/>
                    <a:pt x="418936" y="426951"/>
                    <a:pt x="424939" y="436880"/>
                  </a:cubicBezTo>
                  <a:cubicBezTo>
                    <a:pt x="427248" y="439420"/>
                    <a:pt x="427248" y="443345"/>
                    <a:pt x="424939" y="448887"/>
                  </a:cubicBezTo>
                  <a:cubicBezTo>
                    <a:pt x="421937" y="449580"/>
                    <a:pt x="419398" y="450735"/>
                    <a:pt x="418012" y="456045"/>
                  </a:cubicBezTo>
                  <a:cubicBezTo>
                    <a:pt x="418243" y="465282"/>
                    <a:pt x="418243" y="474749"/>
                    <a:pt x="418474" y="483985"/>
                  </a:cubicBezTo>
                  <a:cubicBezTo>
                    <a:pt x="425401" y="480522"/>
                    <a:pt x="432097" y="477289"/>
                    <a:pt x="431404" y="473825"/>
                  </a:cubicBezTo>
                  <a:cubicBezTo>
                    <a:pt x="437869" y="463435"/>
                    <a:pt x="448491" y="465513"/>
                    <a:pt x="449876" y="457200"/>
                  </a:cubicBezTo>
                  <a:cubicBezTo>
                    <a:pt x="447567" y="449811"/>
                    <a:pt x="447798" y="442191"/>
                    <a:pt x="448491" y="434802"/>
                  </a:cubicBezTo>
                  <a:cubicBezTo>
                    <a:pt x="446644" y="436187"/>
                    <a:pt x="444796" y="437573"/>
                    <a:pt x="442487" y="438958"/>
                  </a:cubicBezTo>
                  <a:cubicBezTo>
                    <a:pt x="441795" y="439189"/>
                    <a:pt x="441102" y="438958"/>
                    <a:pt x="440871" y="438265"/>
                  </a:cubicBezTo>
                  <a:cubicBezTo>
                    <a:pt x="440409" y="437804"/>
                    <a:pt x="440640" y="437111"/>
                    <a:pt x="441333" y="436649"/>
                  </a:cubicBezTo>
                  <a:cubicBezTo>
                    <a:pt x="445027" y="434571"/>
                    <a:pt x="447798" y="432262"/>
                    <a:pt x="449645" y="429953"/>
                  </a:cubicBezTo>
                  <a:cubicBezTo>
                    <a:pt x="452878" y="420947"/>
                    <a:pt x="454263" y="411942"/>
                    <a:pt x="453801" y="403167"/>
                  </a:cubicBezTo>
                  <a:close/>
                  <a:moveTo>
                    <a:pt x="373911" y="311958"/>
                  </a:moveTo>
                  <a:cubicBezTo>
                    <a:pt x="368831" y="298796"/>
                    <a:pt x="362828" y="285865"/>
                    <a:pt x="356594" y="272935"/>
                  </a:cubicBezTo>
                  <a:cubicBezTo>
                    <a:pt x="349667" y="265084"/>
                    <a:pt x="345972" y="257002"/>
                    <a:pt x="345741" y="249151"/>
                  </a:cubicBezTo>
                  <a:cubicBezTo>
                    <a:pt x="321959" y="254924"/>
                    <a:pt x="302102" y="254462"/>
                    <a:pt x="285939" y="248689"/>
                  </a:cubicBezTo>
                  <a:cubicBezTo>
                    <a:pt x="269314" y="242685"/>
                    <a:pt x="256384" y="231140"/>
                    <a:pt x="246456" y="215207"/>
                  </a:cubicBezTo>
                  <a:cubicBezTo>
                    <a:pt x="244608" y="214284"/>
                    <a:pt x="242761" y="213822"/>
                    <a:pt x="240914" y="213360"/>
                  </a:cubicBezTo>
                  <a:lnTo>
                    <a:pt x="240914" y="235065"/>
                  </a:lnTo>
                  <a:cubicBezTo>
                    <a:pt x="241145" y="235065"/>
                    <a:pt x="241145" y="235296"/>
                    <a:pt x="241145" y="235296"/>
                  </a:cubicBezTo>
                  <a:cubicBezTo>
                    <a:pt x="243916" y="239684"/>
                    <a:pt x="246686" y="244071"/>
                    <a:pt x="251073" y="248227"/>
                  </a:cubicBezTo>
                  <a:cubicBezTo>
                    <a:pt x="255691" y="252615"/>
                    <a:pt x="262157" y="257002"/>
                    <a:pt x="272085" y="261389"/>
                  </a:cubicBezTo>
                  <a:cubicBezTo>
                    <a:pt x="272316" y="261389"/>
                    <a:pt x="272316" y="261389"/>
                    <a:pt x="272547" y="261389"/>
                  </a:cubicBezTo>
                  <a:lnTo>
                    <a:pt x="272547" y="261389"/>
                  </a:lnTo>
                  <a:cubicBezTo>
                    <a:pt x="274163" y="262775"/>
                    <a:pt x="275549" y="264160"/>
                    <a:pt x="277165" y="265545"/>
                  </a:cubicBezTo>
                  <a:cubicBezTo>
                    <a:pt x="285015" y="272242"/>
                    <a:pt x="292866" y="278707"/>
                    <a:pt x="300485" y="293716"/>
                  </a:cubicBezTo>
                  <a:cubicBezTo>
                    <a:pt x="312723" y="295564"/>
                    <a:pt x="324961" y="297642"/>
                    <a:pt x="337429" y="300644"/>
                  </a:cubicBezTo>
                  <a:cubicBezTo>
                    <a:pt x="349205" y="303415"/>
                    <a:pt x="361211" y="306878"/>
                    <a:pt x="373911" y="311958"/>
                  </a:cubicBezTo>
                  <a:lnTo>
                    <a:pt x="373911" y="311958"/>
                  </a:lnTo>
                  <a:close/>
                  <a:moveTo>
                    <a:pt x="224982" y="214745"/>
                  </a:moveTo>
                  <a:cubicBezTo>
                    <a:pt x="219671" y="217285"/>
                    <a:pt x="215284" y="221673"/>
                    <a:pt x="211359" y="226522"/>
                  </a:cubicBezTo>
                  <a:lnTo>
                    <a:pt x="211821" y="227907"/>
                  </a:lnTo>
                  <a:cubicBezTo>
                    <a:pt x="214823" y="241300"/>
                    <a:pt x="217824" y="254693"/>
                    <a:pt x="219902" y="269240"/>
                  </a:cubicBezTo>
                  <a:lnTo>
                    <a:pt x="224982" y="268316"/>
                  </a:lnTo>
                  <a:lnTo>
                    <a:pt x="224982" y="214745"/>
                  </a:lnTo>
                  <a:close/>
                  <a:moveTo>
                    <a:pt x="240914" y="259311"/>
                  </a:moveTo>
                  <a:cubicBezTo>
                    <a:pt x="244839" y="257695"/>
                    <a:pt x="248303" y="255155"/>
                    <a:pt x="251073" y="251691"/>
                  </a:cubicBezTo>
                  <a:cubicBezTo>
                    <a:pt x="250612" y="250998"/>
                    <a:pt x="249919" y="250536"/>
                    <a:pt x="249457" y="250075"/>
                  </a:cubicBezTo>
                  <a:cubicBezTo>
                    <a:pt x="245763" y="246611"/>
                    <a:pt x="243223" y="243147"/>
                    <a:pt x="240914" y="239684"/>
                  </a:cubicBezTo>
                  <a:lnTo>
                    <a:pt x="240914" y="259311"/>
                  </a:lnTo>
                  <a:close/>
                  <a:moveTo>
                    <a:pt x="251304" y="209435"/>
                  </a:moveTo>
                  <a:cubicBezTo>
                    <a:pt x="251304" y="208973"/>
                    <a:pt x="251304" y="208511"/>
                    <a:pt x="251766" y="208280"/>
                  </a:cubicBezTo>
                  <a:cubicBezTo>
                    <a:pt x="252228" y="208049"/>
                    <a:pt x="252690" y="207818"/>
                    <a:pt x="252921" y="208049"/>
                  </a:cubicBezTo>
                  <a:cubicBezTo>
                    <a:pt x="253152" y="207818"/>
                    <a:pt x="253382" y="207818"/>
                    <a:pt x="253613" y="207587"/>
                  </a:cubicBezTo>
                  <a:cubicBezTo>
                    <a:pt x="255230" y="205740"/>
                    <a:pt x="256384" y="203662"/>
                    <a:pt x="257077" y="201353"/>
                  </a:cubicBezTo>
                  <a:lnTo>
                    <a:pt x="257077" y="201122"/>
                  </a:lnTo>
                  <a:cubicBezTo>
                    <a:pt x="256846" y="200891"/>
                    <a:pt x="256384" y="200429"/>
                    <a:pt x="255922" y="199736"/>
                  </a:cubicBezTo>
                  <a:cubicBezTo>
                    <a:pt x="254999" y="200660"/>
                    <a:pt x="254075" y="201584"/>
                    <a:pt x="253152" y="202045"/>
                  </a:cubicBezTo>
                  <a:cubicBezTo>
                    <a:pt x="251535" y="202969"/>
                    <a:pt x="249919" y="203431"/>
                    <a:pt x="248072" y="203431"/>
                  </a:cubicBezTo>
                  <a:cubicBezTo>
                    <a:pt x="247148" y="203431"/>
                    <a:pt x="246225" y="202738"/>
                    <a:pt x="246225" y="201584"/>
                  </a:cubicBezTo>
                  <a:cubicBezTo>
                    <a:pt x="246225" y="200660"/>
                    <a:pt x="247148" y="199736"/>
                    <a:pt x="248072" y="199736"/>
                  </a:cubicBezTo>
                  <a:cubicBezTo>
                    <a:pt x="249226" y="199736"/>
                    <a:pt x="250150" y="199505"/>
                    <a:pt x="251073" y="198813"/>
                  </a:cubicBezTo>
                  <a:cubicBezTo>
                    <a:pt x="252228" y="198351"/>
                    <a:pt x="253152" y="197427"/>
                    <a:pt x="254075" y="196042"/>
                  </a:cubicBezTo>
                  <a:cubicBezTo>
                    <a:pt x="254306" y="196042"/>
                    <a:pt x="254306" y="196042"/>
                    <a:pt x="254306" y="195811"/>
                  </a:cubicBezTo>
                  <a:cubicBezTo>
                    <a:pt x="254075" y="195118"/>
                    <a:pt x="253152" y="194425"/>
                    <a:pt x="251997" y="194195"/>
                  </a:cubicBezTo>
                  <a:cubicBezTo>
                    <a:pt x="251535" y="195118"/>
                    <a:pt x="251073" y="195811"/>
                    <a:pt x="250150" y="196504"/>
                  </a:cubicBezTo>
                  <a:cubicBezTo>
                    <a:pt x="248764" y="197427"/>
                    <a:pt x="246917" y="197658"/>
                    <a:pt x="244839" y="197427"/>
                  </a:cubicBezTo>
                  <a:cubicBezTo>
                    <a:pt x="243916" y="197196"/>
                    <a:pt x="243223" y="196273"/>
                    <a:pt x="243223" y="195118"/>
                  </a:cubicBezTo>
                  <a:cubicBezTo>
                    <a:pt x="243454" y="194195"/>
                    <a:pt x="244377" y="193502"/>
                    <a:pt x="245301" y="193733"/>
                  </a:cubicBezTo>
                  <a:cubicBezTo>
                    <a:pt x="246686" y="193733"/>
                    <a:pt x="247379" y="193733"/>
                    <a:pt x="248072" y="193271"/>
                  </a:cubicBezTo>
                  <a:cubicBezTo>
                    <a:pt x="248534" y="193040"/>
                    <a:pt x="248764" y="192347"/>
                    <a:pt x="248995" y="191424"/>
                  </a:cubicBezTo>
                  <a:cubicBezTo>
                    <a:pt x="248995" y="191193"/>
                    <a:pt x="249226" y="190731"/>
                    <a:pt x="249457" y="190500"/>
                  </a:cubicBezTo>
                  <a:cubicBezTo>
                    <a:pt x="248764" y="189115"/>
                    <a:pt x="247841" y="187960"/>
                    <a:pt x="246456" y="186805"/>
                  </a:cubicBezTo>
                  <a:cubicBezTo>
                    <a:pt x="245301" y="187036"/>
                    <a:pt x="244147" y="187036"/>
                    <a:pt x="242530" y="186805"/>
                  </a:cubicBezTo>
                  <a:cubicBezTo>
                    <a:pt x="242068" y="186805"/>
                    <a:pt x="241376" y="186805"/>
                    <a:pt x="240914" y="186805"/>
                  </a:cubicBezTo>
                  <a:lnTo>
                    <a:pt x="240914" y="210820"/>
                  </a:lnTo>
                  <a:cubicBezTo>
                    <a:pt x="242530" y="211282"/>
                    <a:pt x="244147" y="211744"/>
                    <a:pt x="245994" y="212436"/>
                  </a:cubicBezTo>
                  <a:cubicBezTo>
                    <a:pt x="246225" y="212205"/>
                    <a:pt x="246456" y="211975"/>
                    <a:pt x="246686" y="211975"/>
                  </a:cubicBezTo>
                  <a:cubicBezTo>
                    <a:pt x="248534" y="211282"/>
                    <a:pt x="249919" y="210358"/>
                    <a:pt x="251304" y="209435"/>
                  </a:cubicBezTo>
                  <a:close/>
                  <a:moveTo>
                    <a:pt x="224982" y="194425"/>
                  </a:moveTo>
                  <a:cubicBezTo>
                    <a:pt x="219902" y="200198"/>
                    <a:pt x="214130" y="205278"/>
                    <a:pt x="207434" y="209665"/>
                  </a:cubicBezTo>
                  <a:cubicBezTo>
                    <a:pt x="198660" y="215438"/>
                    <a:pt x="188038" y="220056"/>
                    <a:pt x="176032" y="223289"/>
                  </a:cubicBezTo>
                  <a:cubicBezTo>
                    <a:pt x="176263" y="227445"/>
                    <a:pt x="176494" y="231602"/>
                    <a:pt x="176955" y="235758"/>
                  </a:cubicBezTo>
                  <a:cubicBezTo>
                    <a:pt x="180419" y="232064"/>
                    <a:pt x="185037" y="230447"/>
                    <a:pt x="190347" y="230909"/>
                  </a:cubicBezTo>
                  <a:cubicBezTo>
                    <a:pt x="192656" y="228369"/>
                    <a:pt x="195196" y="226522"/>
                    <a:pt x="198429" y="225367"/>
                  </a:cubicBezTo>
                  <a:cubicBezTo>
                    <a:pt x="201661" y="224213"/>
                    <a:pt x="205356" y="223751"/>
                    <a:pt x="209974" y="224444"/>
                  </a:cubicBezTo>
                  <a:cubicBezTo>
                    <a:pt x="214130" y="219133"/>
                    <a:pt x="218748" y="214515"/>
                    <a:pt x="224751" y="211975"/>
                  </a:cubicBezTo>
                  <a:lnTo>
                    <a:pt x="224982" y="211975"/>
                  </a:lnTo>
                  <a:lnTo>
                    <a:pt x="224982" y="194425"/>
                  </a:lnTo>
                  <a:close/>
                  <a:moveTo>
                    <a:pt x="255461" y="210820"/>
                  </a:moveTo>
                  <a:cubicBezTo>
                    <a:pt x="264927" y="222596"/>
                    <a:pt x="276241" y="231371"/>
                    <a:pt x="290095" y="236451"/>
                  </a:cubicBezTo>
                  <a:lnTo>
                    <a:pt x="290095" y="236451"/>
                  </a:lnTo>
                  <a:lnTo>
                    <a:pt x="290095" y="236451"/>
                  </a:lnTo>
                  <a:cubicBezTo>
                    <a:pt x="304411" y="241300"/>
                    <a:pt x="321266" y="242224"/>
                    <a:pt x="341585" y="238067"/>
                  </a:cubicBezTo>
                  <a:cubicBezTo>
                    <a:pt x="339738" y="230216"/>
                    <a:pt x="340431" y="222365"/>
                    <a:pt x="341585" y="214515"/>
                  </a:cubicBezTo>
                  <a:cubicBezTo>
                    <a:pt x="333966" y="195349"/>
                    <a:pt x="333504" y="178493"/>
                    <a:pt x="338814" y="165100"/>
                  </a:cubicBezTo>
                  <a:cubicBezTo>
                    <a:pt x="339969" y="162329"/>
                    <a:pt x="341354" y="159789"/>
                    <a:pt x="342740" y="157249"/>
                  </a:cubicBezTo>
                  <a:cubicBezTo>
                    <a:pt x="344356" y="154940"/>
                    <a:pt x="346203" y="152631"/>
                    <a:pt x="348281" y="150553"/>
                  </a:cubicBezTo>
                  <a:lnTo>
                    <a:pt x="348281" y="150553"/>
                  </a:lnTo>
                  <a:cubicBezTo>
                    <a:pt x="348743" y="150091"/>
                    <a:pt x="349436" y="149860"/>
                    <a:pt x="349898" y="150322"/>
                  </a:cubicBezTo>
                  <a:cubicBezTo>
                    <a:pt x="350359" y="150784"/>
                    <a:pt x="350590" y="151707"/>
                    <a:pt x="350128" y="152169"/>
                  </a:cubicBezTo>
                  <a:lnTo>
                    <a:pt x="349898" y="152169"/>
                  </a:lnTo>
                  <a:lnTo>
                    <a:pt x="349898" y="152169"/>
                  </a:lnTo>
                  <a:lnTo>
                    <a:pt x="349898" y="152169"/>
                  </a:lnTo>
                  <a:cubicBezTo>
                    <a:pt x="348050" y="154247"/>
                    <a:pt x="346434" y="156325"/>
                    <a:pt x="344818" y="158635"/>
                  </a:cubicBezTo>
                  <a:cubicBezTo>
                    <a:pt x="343432" y="160944"/>
                    <a:pt x="342047" y="163484"/>
                    <a:pt x="341123" y="166024"/>
                  </a:cubicBezTo>
                  <a:cubicBezTo>
                    <a:pt x="336275" y="178262"/>
                    <a:pt x="336275" y="193502"/>
                    <a:pt x="342740" y="211051"/>
                  </a:cubicBezTo>
                  <a:cubicBezTo>
                    <a:pt x="349667" y="216131"/>
                    <a:pt x="357748" y="218671"/>
                    <a:pt x="356594" y="236451"/>
                  </a:cubicBezTo>
                  <a:cubicBezTo>
                    <a:pt x="357286" y="250536"/>
                    <a:pt x="358903" y="262082"/>
                    <a:pt x="365599" y="256309"/>
                  </a:cubicBezTo>
                  <a:cubicBezTo>
                    <a:pt x="366522" y="242685"/>
                    <a:pt x="371602" y="238067"/>
                    <a:pt x="380376" y="246149"/>
                  </a:cubicBezTo>
                  <a:cubicBezTo>
                    <a:pt x="385918" y="256309"/>
                    <a:pt x="392383" y="258849"/>
                    <a:pt x="399540" y="253769"/>
                  </a:cubicBezTo>
                  <a:cubicBezTo>
                    <a:pt x="407622" y="251922"/>
                    <a:pt x="414087" y="248458"/>
                    <a:pt x="407160" y="232756"/>
                  </a:cubicBezTo>
                  <a:cubicBezTo>
                    <a:pt x="410162" y="216824"/>
                    <a:pt x="406467" y="199505"/>
                    <a:pt x="403466" y="185189"/>
                  </a:cubicBezTo>
                  <a:cubicBezTo>
                    <a:pt x="405544" y="168564"/>
                    <a:pt x="398848" y="148475"/>
                    <a:pt x="389843" y="137160"/>
                  </a:cubicBezTo>
                  <a:lnTo>
                    <a:pt x="374142" y="140162"/>
                  </a:lnTo>
                  <a:cubicBezTo>
                    <a:pt x="373449" y="140393"/>
                    <a:pt x="372756" y="139931"/>
                    <a:pt x="372525" y="139238"/>
                  </a:cubicBezTo>
                  <a:lnTo>
                    <a:pt x="372525" y="139238"/>
                  </a:lnTo>
                  <a:cubicBezTo>
                    <a:pt x="370216" y="127000"/>
                    <a:pt x="375527" y="114300"/>
                    <a:pt x="371371" y="103216"/>
                  </a:cubicBezTo>
                  <a:cubicBezTo>
                    <a:pt x="365368" y="111529"/>
                    <a:pt x="360981" y="123767"/>
                    <a:pt x="360519" y="134158"/>
                  </a:cubicBezTo>
                  <a:cubicBezTo>
                    <a:pt x="360519" y="134158"/>
                    <a:pt x="360519" y="134389"/>
                    <a:pt x="360519" y="134620"/>
                  </a:cubicBezTo>
                  <a:cubicBezTo>
                    <a:pt x="360519" y="137160"/>
                    <a:pt x="360750" y="139700"/>
                    <a:pt x="361673" y="142471"/>
                  </a:cubicBezTo>
                  <a:cubicBezTo>
                    <a:pt x="362135" y="142933"/>
                    <a:pt x="361673" y="143856"/>
                    <a:pt x="360981" y="144087"/>
                  </a:cubicBezTo>
                  <a:cubicBezTo>
                    <a:pt x="360519" y="144318"/>
                    <a:pt x="359595" y="143856"/>
                    <a:pt x="359364" y="143164"/>
                  </a:cubicBezTo>
                  <a:cubicBezTo>
                    <a:pt x="358441" y="140624"/>
                    <a:pt x="358210" y="138315"/>
                    <a:pt x="357979" y="135775"/>
                  </a:cubicBezTo>
                  <a:cubicBezTo>
                    <a:pt x="354285" y="136698"/>
                    <a:pt x="350821" y="136005"/>
                    <a:pt x="348050" y="134620"/>
                  </a:cubicBezTo>
                  <a:cubicBezTo>
                    <a:pt x="345280" y="133235"/>
                    <a:pt x="342740" y="131156"/>
                    <a:pt x="340662" y="128385"/>
                  </a:cubicBezTo>
                  <a:cubicBezTo>
                    <a:pt x="338353" y="134851"/>
                    <a:pt x="334197" y="137160"/>
                    <a:pt x="327962" y="135313"/>
                  </a:cubicBezTo>
                  <a:cubicBezTo>
                    <a:pt x="326577" y="138545"/>
                    <a:pt x="324730" y="141316"/>
                    <a:pt x="322190" y="142933"/>
                  </a:cubicBezTo>
                  <a:cubicBezTo>
                    <a:pt x="319650" y="144780"/>
                    <a:pt x="316417" y="145473"/>
                    <a:pt x="312261" y="144087"/>
                  </a:cubicBezTo>
                  <a:cubicBezTo>
                    <a:pt x="311569" y="147320"/>
                    <a:pt x="310414" y="150322"/>
                    <a:pt x="308105" y="152631"/>
                  </a:cubicBezTo>
                  <a:cubicBezTo>
                    <a:pt x="305565" y="155171"/>
                    <a:pt x="301640" y="156556"/>
                    <a:pt x="295175" y="156556"/>
                  </a:cubicBezTo>
                  <a:cubicBezTo>
                    <a:pt x="295637" y="160251"/>
                    <a:pt x="295406" y="163484"/>
                    <a:pt x="293559" y="166024"/>
                  </a:cubicBezTo>
                  <a:cubicBezTo>
                    <a:pt x="291711" y="168795"/>
                    <a:pt x="288017" y="170411"/>
                    <a:pt x="281552" y="170180"/>
                  </a:cubicBezTo>
                  <a:cubicBezTo>
                    <a:pt x="281552" y="171104"/>
                    <a:pt x="281552" y="172027"/>
                    <a:pt x="281552" y="172951"/>
                  </a:cubicBezTo>
                  <a:cubicBezTo>
                    <a:pt x="281321" y="177107"/>
                    <a:pt x="280167" y="180340"/>
                    <a:pt x="278088" y="182880"/>
                  </a:cubicBezTo>
                  <a:lnTo>
                    <a:pt x="278088" y="182880"/>
                  </a:lnTo>
                  <a:cubicBezTo>
                    <a:pt x="276010" y="185420"/>
                    <a:pt x="273009" y="187036"/>
                    <a:pt x="269545" y="187498"/>
                  </a:cubicBezTo>
                  <a:cubicBezTo>
                    <a:pt x="269083" y="187498"/>
                    <a:pt x="268622" y="187498"/>
                    <a:pt x="268160" y="187498"/>
                  </a:cubicBezTo>
                  <a:cubicBezTo>
                    <a:pt x="268160" y="188422"/>
                    <a:pt x="268391" y="189115"/>
                    <a:pt x="268391" y="190038"/>
                  </a:cubicBezTo>
                  <a:cubicBezTo>
                    <a:pt x="268622" y="199505"/>
                    <a:pt x="265158" y="205509"/>
                    <a:pt x="260309" y="203431"/>
                  </a:cubicBezTo>
                  <a:cubicBezTo>
                    <a:pt x="259386" y="205971"/>
                    <a:pt x="258000" y="208280"/>
                    <a:pt x="256153" y="210127"/>
                  </a:cubicBezTo>
                  <a:cubicBezTo>
                    <a:pt x="255922" y="210358"/>
                    <a:pt x="255691" y="210589"/>
                    <a:pt x="255461" y="210820"/>
                  </a:cubicBezTo>
                  <a:close/>
                  <a:moveTo>
                    <a:pt x="387996" y="135082"/>
                  </a:moveTo>
                  <a:cubicBezTo>
                    <a:pt x="397231" y="129078"/>
                    <a:pt x="400002" y="123305"/>
                    <a:pt x="400002" y="117302"/>
                  </a:cubicBezTo>
                  <a:cubicBezTo>
                    <a:pt x="391921" y="118918"/>
                    <a:pt x="383609" y="117764"/>
                    <a:pt x="375527" y="113607"/>
                  </a:cubicBezTo>
                  <a:cubicBezTo>
                    <a:pt x="375065" y="114762"/>
                    <a:pt x="374834" y="115916"/>
                    <a:pt x="374604" y="117071"/>
                  </a:cubicBezTo>
                  <a:cubicBezTo>
                    <a:pt x="373449" y="122382"/>
                    <a:pt x="373218" y="129078"/>
                    <a:pt x="374834" y="137622"/>
                  </a:cubicBezTo>
                  <a:lnTo>
                    <a:pt x="387996" y="135082"/>
                  </a:lnTo>
                  <a:close/>
                  <a:moveTo>
                    <a:pt x="363751" y="112222"/>
                  </a:moveTo>
                  <a:cubicBezTo>
                    <a:pt x="308567" y="109682"/>
                    <a:pt x="272778" y="136698"/>
                    <a:pt x="250150" y="184265"/>
                  </a:cubicBezTo>
                  <a:cubicBezTo>
                    <a:pt x="249688" y="184727"/>
                    <a:pt x="249226" y="185189"/>
                    <a:pt x="248764" y="185651"/>
                  </a:cubicBezTo>
                  <a:cubicBezTo>
                    <a:pt x="250843" y="187267"/>
                    <a:pt x="251997" y="189115"/>
                    <a:pt x="252459" y="191655"/>
                  </a:cubicBezTo>
                  <a:cubicBezTo>
                    <a:pt x="255461" y="192347"/>
                    <a:pt x="257077" y="194425"/>
                    <a:pt x="257077" y="197427"/>
                  </a:cubicBezTo>
                  <a:cubicBezTo>
                    <a:pt x="263080" y="205971"/>
                    <a:pt x="266082" y="197427"/>
                    <a:pt x="265851" y="190038"/>
                  </a:cubicBezTo>
                  <a:cubicBezTo>
                    <a:pt x="265851" y="189345"/>
                    <a:pt x="265158" y="184958"/>
                    <a:pt x="267005" y="184958"/>
                  </a:cubicBezTo>
                  <a:cubicBezTo>
                    <a:pt x="267929" y="184958"/>
                    <a:pt x="268622" y="184958"/>
                    <a:pt x="269314" y="184958"/>
                  </a:cubicBezTo>
                  <a:cubicBezTo>
                    <a:pt x="272085" y="184496"/>
                    <a:pt x="274394" y="183342"/>
                    <a:pt x="276241" y="181264"/>
                  </a:cubicBezTo>
                  <a:lnTo>
                    <a:pt x="276241" y="181264"/>
                  </a:lnTo>
                  <a:cubicBezTo>
                    <a:pt x="277858" y="179185"/>
                    <a:pt x="279012" y="176415"/>
                    <a:pt x="279012" y="172951"/>
                  </a:cubicBezTo>
                  <a:cubicBezTo>
                    <a:pt x="279243" y="171565"/>
                    <a:pt x="279012" y="170411"/>
                    <a:pt x="279012" y="169025"/>
                  </a:cubicBezTo>
                  <a:cubicBezTo>
                    <a:pt x="279012" y="168795"/>
                    <a:pt x="279012" y="168795"/>
                    <a:pt x="279012" y="168795"/>
                  </a:cubicBezTo>
                  <a:cubicBezTo>
                    <a:pt x="279012" y="168102"/>
                    <a:pt x="279705" y="167409"/>
                    <a:pt x="280397" y="167640"/>
                  </a:cubicBezTo>
                  <a:cubicBezTo>
                    <a:pt x="286632" y="168102"/>
                    <a:pt x="289864" y="166947"/>
                    <a:pt x="291480" y="164638"/>
                  </a:cubicBezTo>
                  <a:cubicBezTo>
                    <a:pt x="293097" y="162560"/>
                    <a:pt x="293097" y="159096"/>
                    <a:pt x="292635" y="155402"/>
                  </a:cubicBezTo>
                  <a:cubicBezTo>
                    <a:pt x="292635" y="155402"/>
                    <a:pt x="292635" y="155171"/>
                    <a:pt x="292635" y="155171"/>
                  </a:cubicBezTo>
                  <a:cubicBezTo>
                    <a:pt x="292635" y="154478"/>
                    <a:pt x="293097" y="153785"/>
                    <a:pt x="293789" y="154016"/>
                  </a:cubicBezTo>
                  <a:cubicBezTo>
                    <a:pt x="300255" y="154247"/>
                    <a:pt x="304180" y="153093"/>
                    <a:pt x="306489" y="150784"/>
                  </a:cubicBezTo>
                  <a:cubicBezTo>
                    <a:pt x="308567" y="148705"/>
                    <a:pt x="309490" y="145704"/>
                    <a:pt x="309952" y="142240"/>
                  </a:cubicBezTo>
                  <a:lnTo>
                    <a:pt x="309952" y="142240"/>
                  </a:lnTo>
                  <a:cubicBezTo>
                    <a:pt x="309952" y="142009"/>
                    <a:pt x="309952" y="142009"/>
                    <a:pt x="310183" y="142009"/>
                  </a:cubicBezTo>
                  <a:cubicBezTo>
                    <a:pt x="310414" y="141316"/>
                    <a:pt x="311107" y="141085"/>
                    <a:pt x="311799" y="141316"/>
                  </a:cubicBezTo>
                  <a:cubicBezTo>
                    <a:pt x="315725" y="142933"/>
                    <a:pt x="318495" y="142471"/>
                    <a:pt x="320804" y="140855"/>
                  </a:cubicBezTo>
                  <a:cubicBezTo>
                    <a:pt x="323113" y="139469"/>
                    <a:pt x="324730" y="136467"/>
                    <a:pt x="326346" y="133465"/>
                  </a:cubicBezTo>
                  <a:cubicBezTo>
                    <a:pt x="326577" y="132773"/>
                    <a:pt x="327270" y="132542"/>
                    <a:pt x="327962" y="132773"/>
                  </a:cubicBezTo>
                  <a:cubicBezTo>
                    <a:pt x="333504" y="134851"/>
                    <a:pt x="337198" y="132311"/>
                    <a:pt x="339045" y="125384"/>
                  </a:cubicBezTo>
                  <a:lnTo>
                    <a:pt x="339045" y="125384"/>
                  </a:lnTo>
                  <a:cubicBezTo>
                    <a:pt x="339045" y="125153"/>
                    <a:pt x="339276" y="124922"/>
                    <a:pt x="339507" y="124691"/>
                  </a:cubicBezTo>
                  <a:cubicBezTo>
                    <a:pt x="339969" y="124460"/>
                    <a:pt x="340893" y="124460"/>
                    <a:pt x="341123" y="125153"/>
                  </a:cubicBezTo>
                  <a:cubicBezTo>
                    <a:pt x="343432" y="128385"/>
                    <a:pt x="346203" y="130925"/>
                    <a:pt x="348974" y="132311"/>
                  </a:cubicBezTo>
                  <a:cubicBezTo>
                    <a:pt x="351745" y="133696"/>
                    <a:pt x="354746" y="134158"/>
                    <a:pt x="358210" y="133235"/>
                  </a:cubicBezTo>
                  <a:cubicBezTo>
                    <a:pt x="358672" y="125845"/>
                    <a:pt x="362135" y="119149"/>
                    <a:pt x="363751" y="112222"/>
                  </a:cubicBezTo>
                  <a:close/>
                  <a:moveTo>
                    <a:pt x="224289" y="186344"/>
                  </a:moveTo>
                  <a:cubicBezTo>
                    <a:pt x="213899" y="171104"/>
                    <a:pt x="209974" y="158865"/>
                    <a:pt x="206741" y="146627"/>
                  </a:cubicBezTo>
                  <a:cubicBezTo>
                    <a:pt x="204663" y="146858"/>
                    <a:pt x="202123" y="147782"/>
                    <a:pt x="199352" y="148936"/>
                  </a:cubicBezTo>
                  <a:cubicBezTo>
                    <a:pt x="194273" y="150784"/>
                    <a:pt x="187808" y="153785"/>
                    <a:pt x="181342" y="157018"/>
                  </a:cubicBezTo>
                  <a:cubicBezTo>
                    <a:pt x="179495" y="161636"/>
                    <a:pt x="176725" y="165793"/>
                    <a:pt x="172799" y="169487"/>
                  </a:cubicBezTo>
                  <a:cubicBezTo>
                    <a:pt x="172799" y="169718"/>
                    <a:pt x="172568" y="169949"/>
                    <a:pt x="172337" y="170180"/>
                  </a:cubicBezTo>
                  <a:cubicBezTo>
                    <a:pt x="171876" y="173644"/>
                    <a:pt x="170721" y="177107"/>
                    <a:pt x="168874" y="180340"/>
                  </a:cubicBezTo>
                  <a:cubicBezTo>
                    <a:pt x="167258" y="184035"/>
                    <a:pt x="164949" y="187498"/>
                    <a:pt x="162178" y="190962"/>
                  </a:cubicBezTo>
                  <a:cubicBezTo>
                    <a:pt x="164718" y="198351"/>
                    <a:pt x="167720" y="205740"/>
                    <a:pt x="171414" y="212898"/>
                  </a:cubicBezTo>
                  <a:cubicBezTo>
                    <a:pt x="189655" y="208280"/>
                    <a:pt x="207203" y="199505"/>
                    <a:pt x="224289" y="186344"/>
                  </a:cubicBezTo>
                  <a:close/>
                  <a:moveTo>
                    <a:pt x="245070" y="63962"/>
                  </a:moveTo>
                  <a:lnTo>
                    <a:pt x="245070" y="63731"/>
                  </a:lnTo>
                  <a:cubicBezTo>
                    <a:pt x="243454" y="59575"/>
                    <a:pt x="241607" y="55649"/>
                    <a:pt x="239990" y="51493"/>
                  </a:cubicBezTo>
                  <a:cubicBezTo>
                    <a:pt x="238143" y="44565"/>
                    <a:pt x="239529" y="41333"/>
                    <a:pt x="241145" y="38793"/>
                  </a:cubicBezTo>
                  <a:cubicBezTo>
                    <a:pt x="249457" y="26555"/>
                    <a:pt x="253152" y="18242"/>
                    <a:pt x="241838" y="21936"/>
                  </a:cubicBezTo>
                  <a:cubicBezTo>
                    <a:pt x="245532" y="18704"/>
                    <a:pt x="249919" y="12931"/>
                    <a:pt x="246456" y="10853"/>
                  </a:cubicBezTo>
                  <a:cubicBezTo>
                    <a:pt x="247610" y="5311"/>
                    <a:pt x="245070" y="2540"/>
                    <a:pt x="241838" y="0"/>
                  </a:cubicBezTo>
                  <a:cubicBezTo>
                    <a:pt x="240683" y="3925"/>
                    <a:pt x="240914" y="8082"/>
                    <a:pt x="240683" y="12007"/>
                  </a:cubicBezTo>
                  <a:cubicBezTo>
                    <a:pt x="238374" y="11545"/>
                    <a:pt x="236758" y="12469"/>
                    <a:pt x="235603" y="14547"/>
                  </a:cubicBezTo>
                  <a:cubicBezTo>
                    <a:pt x="232371" y="19858"/>
                    <a:pt x="223597" y="15009"/>
                    <a:pt x="229369" y="11084"/>
                  </a:cubicBezTo>
                  <a:cubicBezTo>
                    <a:pt x="221749" y="7620"/>
                    <a:pt x="219210" y="9698"/>
                    <a:pt x="218979" y="16395"/>
                  </a:cubicBezTo>
                  <a:cubicBezTo>
                    <a:pt x="220595" y="21244"/>
                    <a:pt x="219441" y="30018"/>
                    <a:pt x="229138" y="34636"/>
                  </a:cubicBezTo>
                  <a:cubicBezTo>
                    <a:pt x="230062" y="43642"/>
                    <a:pt x="229600" y="48491"/>
                    <a:pt x="227753" y="57265"/>
                  </a:cubicBezTo>
                  <a:cubicBezTo>
                    <a:pt x="227522" y="57727"/>
                    <a:pt x="227060" y="58420"/>
                    <a:pt x="226829" y="58882"/>
                  </a:cubicBezTo>
                  <a:cubicBezTo>
                    <a:pt x="229831" y="58651"/>
                    <a:pt x="232833" y="59113"/>
                    <a:pt x="236065" y="60036"/>
                  </a:cubicBezTo>
                  <a:cubicBezTo>
                    <a:pt x="239067" y="60729"/>
                    <a:pt x="242068" y="62115"/>
                    <a:pt x="245070" y="63962"/>
                  </a:cubicBezTo>
                  <a:close/>
                  <a:moveTo>
                    <a:pt x="207665" y="144087"/>
                  </a:moveTo>
                  <a:lnTo>
                    <a:pt x="224982" y="135313"/>
                  </a:lnTo>
                  <a:lnTo>
                    <a:pt x="240914" y="127924"/>
                  </a:lnTo>
                  <a:cubicBezTo>
                    <a:pt x="246225" y="125615"/>
                    <a:pt x="245763" y="118687"/>
                    <a:pt x="245763" y="112222"/>
                  </a:cubicBezTo>
                  <a:cubicBezTo>
                    <a:pt x="242761" y="97213"/>
                    <a:pt x="241838" y="81973"/>
                    <a:pt x="244608" y="66271"/>
                  </a:cubicBezTo>
                  <a:cubicBezTo>
                    <a:pt x="241376" y="64193"/>
                    <a:pt x="238374" y="63038"/>
                    <a:pt x="235603" y="62115"/>
                  </a:cubicBezTo>
                  <a:cubicBezTo>
                    <a:pt x="232140" y="61191"/>
                    <a:pt x="228676" y="60960"/>
                    <a:pt x="225675" y="61422"/>
                  </a:cubicBezTo>
                  <a:cubicBezTo>
                    <a:pt x="221980" y="69504"/>
                    <a:pt x="222211" y="81973"/>
                    <a:pt x="223366" y="95596"/>
                  </a:cubicBezTo>
                  <a:cubicBezTo>
                    <a:pt x="221519" y="101369"/>
                    <a:pt x="224520" y="107142"/>
                    <a:pt x="229831" y="112915"/>
                  </a:cubicBezTo>
                  <a:cubicBezTo>
                    <a:pt x="224982" y="111991"/>
                    <a:pt x="221288" y="107835"/>
                    <a:pt x="218286" y="100676"/>
                  </a:cubicBezTo>
                  <a:cubicBezTo>
                    <a:pt x="213437" y="104833"/>
                    <a:pt x="206510" y="110375"/>
                    <a:pt x="195427" y="114531"/>
                  </a:cubicBezTo>
                  <a:cubicBezTo>
                    <a:pt x="193349" y="114762"/>
                    <a:pt x="191502" y="114993"/>
                    <a:pt x="189193" y="115224"/>
                  </a:cubicBezTo>
                  <a:cubicBezTo>
                    <a:pt x="191040" y="122151"/>
                    <a:pt x="189655" y="128847"/>
                    <a:pt x="185268" y="135775"/>
                  </a:cubicBezTo>
                  <a:cubicBezTo>
                    <a:pt x="185499" y="136005"/>
                    <a:pt x="185960" y="136236"/>
                    <a:pt x="186191" y="136698"/>
                  </a:cubicBezTo>
                  <a:cubicBezTo>
                    <a:pt x="187115" y="138084"/>
                    <a:pt x="187577" y="139700"/>
                    <a:pt x="187577" y="141778"/>
                  </a:cubicBezTo>
                  <a:cubicBezTo>
                    <a:pt x="187577" y="143625"/>
                    <a:pt x="187115" y="145704"/>
                    <a:pt x="186191" y="147551"/>
                  </a:cubicBezTo>
                  <a:cubicBezTo>
                    <a:pt x="185499" y="149167"/>
                    <a:pt x="184113" y="150784"/>
                    <a:pt x="182497" y="151938"/>
                  </a:cubicBezTo>
                  <a:cubicBezTo>
                    <a:pt x="182497" y="152631"/>
                    <a:pt x="182266" y="153324"/>
                    <a:pt x="182266" y="153785"/>
                  </a:cubicBezTo>
                  <a:cubicBezTo>
                    <a:pt x="188038" y="151015"/>
                    <a:pt x="193811" y="148475"/>
                    <a:pt x="198429" y="146627"/>
                  </a:cubicBezTo>
                  <a:cubicBezTo>
                    <a:pt x="202123" y="145242"/>
                    <a:pt x="205125" y="144318"/>
                    <a:pt x="207665" y="144087"/>
                  </a:cubicBezTo>
                  <a:close/>
                  <a:moveTo>
                    <a:pt x="186884" y="115685"/>
                  </a:moveTo>
                  <a:cubicBezTo>
                    <a:pt x="180188" y="116378"/>
                    <a:pt x="172568" y="117071"/>
                    <a:pt x="165180" y="119380"/>
                  </a:cubicBezTo>
                  <a:cubicBezTo>
                    <a:pt x="165180" y="119380"/>
                    <a:pt x="165180" y="119611"/>
                    <a:pt x="165180" y="119611"/>
                  </a:cubicBezTo>
                  <a:cubicBezTo>
                    <a:pt x="163794" y="121920"/>
                    <a:pt x="162640" y="124460"/>
                    <a:pt x="161485" y="127000"/>
                  </a:cubicBezTo>
                  <a:cubicBezTo>
                    <a:pt x="164487" y="129540"/>
                    <a:pt x="167950" y="131387"/>
                    <a:pt x="171414" y="132542"/>
                  </a:cubicBezTo>
                  <a:cubicBezTo>
                    <a:pt x="175108" y="133696"/>
                    <a:pt x="179033" y="134158"/>
                    <a:pt x="183190" y="134389"/>
                  </a:cubicBezTo>
                  <a:cubicBezTo>
                    <a:pt x="187346" y="128155"/>
                    <a:pt x="188500" y="121920"/>
                    <a:pt x="186884" y="115685"/>
                  </a:cubicBezTo>
                  <a:close/>
                  <a:moveTo>
                    <a:pt x="162871" y="117995"/>
                  </a:moveTo>
                  <a:cubicBezTo>
                    <a:pt x="163563" y="115685"/>
                    <a:pt x="163563" y="114300"/>
                    <a:pt x="162640" y="111067"/>
                  </a:cubicBezTo>
                  <a:cubicBezTo>
                    <a:pt x="156867" y="113607"/>
                    <a:pt x="157329" y="106218"/>
                    <a:pt x="158945" y="105525"/>
                  </a:cubicBezTo>
                  <a:cubicBezTo>
                    <a:pt x="159869" y="105064"/>
                    <a:pt x="161254" y="107835"/>
                    <a:pt x="162640" y="106449"/>
                  </a:cubicBezTo>
                  <a:cubicBezTo>
                    <a:pt x="164949" y="101831"/>
                    <a:pt x="160562" y="97444"/>
                    <a:pt x="162871" y="90516"/>
                  </a:cubicBezTo>
                  <a:cubicBezTo>
                    <a:pt x="157560" y="89131"/>
                    <a:pt x="153173" y="89362"/>
                    <a:pt x="149248" y="90516"/>
                  </a:cubicBezTo>
                  <a:cubicBezTo>
                    <a:pt x="144630" y="92133"/>
                    <a:pt x="140705" y="95135"/>
                    <a:pt x="137241" y="98367"/>
                  </a:cubicBezTo>
                  <a:cubicBezTo>
                    <a:pt x="134932" y="105064"/>
                    <a:pt x="135625" y="111760"/>
                    <a:pt x="139319" y="118456"/>
                  </a:cubicBezTo>
                  <a:cubicBezTo>
                    <a:pt x="140012" y="119842"/>
                    <a:pt x="140935" y="121227"/>
                    <a:pt x="141859" y="122613"/>
                  </a:cubicBezTo>
                  <a:cubicBezTo>
                    <a:pt x="142783" y="123536"/>
                    <a:pt x="143475" y="124460"/>
                    <a:pt x="144399" y="125615"/>
                  </a:cubicBezTo>
                  <a:cubicBezTo>
                    <a:pt x="149479" y="123075"/>
                    <a:pt x="155482" y="120535"/>
                    <a:pt x="162871" y="117995"/>
                  </a:cubicBezTo>
                  <a:close/>
                  <a:moveTo>
                    <a:pt x="164256" y="88207"/>
                  </a:moveTo>
                  <a:cubicBezTo>
                    <a:pt x="166103" y="86129"/>
                    <a:pt x="166334" y="83820"/>
                    <a:pt x="164718" y="81511"/>
                  </a:cubicBezTo>
                  <a:cubicBezTo>
                    <a:pt x="158484" y="70889"/>
                    <a:pt x="150171" y="69273"/>
                    <a:pt x="141166" y="69273"/>
                  </a:cubicBezTo>
                  <a:cubicBezTo>
                    <a:pt x="136317" y="73660"/>
                    <a:pt x="131469" y="78278"/>
                    <a:pt x="128005" y="83820"/>
                  </a:cubicBezTo>
                  <a:cubicBezTo>
                    <a:pt x="125004" y="88438"/>
                    <a:pt x="122695" y="93980"/>
                    <a:pt x="121309" y="100676"/>
                  </a:cubicBezTo>
                  <a:cubicBezTo>
                    <a:pt x="123156" y="110375"/>
                    <a:pt x="122002" y="120304"/>
                    <a:pt x="136087" y="130233"/>
                  </a:cubicBezTo>
                  <a:cubicBezTo>
                    <a:pt x="137703" y="129078"/>
                    <a:pt x="139781" y="127924"/>
                    <a:pt x="142090" y="126769"/>
                  </a:cubicBezTo>
                  <a:cubicBezTo>
                    <a:pt x="141397" y="125845"/>
                    <a:pt x="140705" y="124922"/>
                    <a:pt x="140012" y="123998"/>
                  </a:cubicBezTo>
                  <a:cubicBezTo>
                    <a:pt x="138857" y="122613"/>
                    <a:pt x="137934" y="121227"/>
                    <a:pt x="137241" y="119611"/>
                  </a:cubicBezTo>
                  <a:cubicBezTo>
                    <a:pt x="133085" y="112222"/>
                    <a:pt x="132161" y="104833"/>
                    <a:pt x="134932" y="97213"/>
                  </a:cubicBezTo>
                  <a:cubicBezTo>
                    <a:pt x="134932" y="97213"/>
                    <a:pt x="135163" y="96982"/>
                    <a:pt x="135163" y="96751"/>
                  </a:cubicBezTo>
                  <a:lnTo>
                    <a:pt x="135163" y="96751"/>
                  </a:lnTo>
                  <a:cubicBezTo>
                    <a:pt x="139088" y="93056"/>
                    <a:pt x="143244" y="89824"/>
                    <a:pt x="148324" y="88207"/>
                  </a:cubicBezTo>
                  <a:cubicBezTo>
                    <a:pt x="152942" y="86822"/>
                    <a:pt x="158022" y="86591"/>
                    <a:pt x="164256" y="88207"/>
                  </a:cubicBezTo>
                  <a:close/>
                  <a:moveTo>
                    <a:pt x="126851" y="60267"/>
                  </a:moveTo>
                  <a:cubicBezTo>
                    <a:pt x="126851" y="57727"/>
                    <a:pt x="125696" y="55649"/>
                    <a:pt x="123156" y="54033"/>
                  </a:cubicBezTo>
                  <a:lnTo>
                    <a:pt x="124080" y="52878"/>
                  </a:lnTo>
                  <a:cubicBezTo>
                    <a:pt x="120847" y="54264"/>
                    <a:pt x="117615" y="55880"/>
                    <a:pt x="114613" y="57958"/>
                  </a:cubicBezTo>
                  <a:lnTo>
                    <a:pt x="114613" y="57958"/>
                  </a:lnTo>
                  <a:lnTo>
                    <a:pt x="114613" y="58189"/>
                  </a:lnTo>
                  <a:cubicBezTo>
                    <a:pt x="110919" y="60729"/>
                    <a:pt x="107224" y="63731"/>
                    <a:pt x="103761" y="67195"/>
                  </a:cubicBezTo>
                  <a:cubicBezTo>
                    <a:pt x="101914" y="69965"/>
                    <a:pt x="100990" y="72736"/>
                    <a:pt x="100759" y="75969"/>
                  </a:cubicBezTo>
                  <a:cubicBezTo>
                    <a:pt x="100759" y="78971"/>
                    <a:pt x="101452" y="82665"/>
                    <a:pt x="103761" y="86591"/>
                  </a:cubicBezTo>
                  <a:cubicBezTo>
                    <a:pt x="103761" y="86822"/>
                    <a:pt x="103992" y="87053"/>
                    <a:pt x="103992" y="87053"/>
                  </a:cubicBezTo>
                  <a:cubicBezTo>
                    <a:pt x="104223" y="89824"/>
                    <a:pt x="104685" y="92364"/>
                    <a:pt x="106070" y="95135"/>
                  </a:cubicBezTo>
                  <a:cubicBezTo>
                    <a:pt x="106763" y="96289"/>
                    <a:pt x="107686" y="97675"/>
                    <a:pt x="108841" y="99060"/>
                  </a:cubicBezTo>
                  <a:lnTo>
                    <a:pt x="109302" y="98829"/>
                  </a:lnTo>
                  <a:cubicBezTo>
                    <a:pt x="109533" y="91671"/>
                    <a:pt x="111150" y="85205"/>
                    <a:pt x="113459" y="79433"/>
                  </a:cubicBezTo>
                  <a:cubicBezTo>
                    <a:pt x="116691" y="72275"/>
                    <a:pt x="121309" y="65809"/>
                    <a:pt x="126851" y="60267"/>
                  </a:cubicBezTo>
                  <a:close/>
                  <a:moveTo>
                    <a:pt x="110226" y="32096"/>
                  </a:moveTo>
                  <a:cubicBezTo>
                    <a:pt x="110688" y="31635"/>
                    <a:pt x="111381" y="31635"/>
                    <a:pt x="111842" y="32096"/>
                  </a:cubicBezTo>
                  <a:cubicBezTo>
                    <a:pt x="112304" y="32558"/>
                    <a:pt x="112304" y="33482"/>
                    <a:pt x="111842" y="33944"/>
                  </a:cubicBezTo>
                  <a:cubicBezTo>
                    <a:pt x="108379" y="37638"/>
                    <a:pt x="104454" y="41564"/>
                    <a:pt x="100067" y="45258"/>
                  </a:cubicBezTo>
                  <a:cubicBezTo>
                    <a:pt x="95680" y="48953"/>
                    <a:pt x="90600" y="52878"/>
                    <a:pt x="84135" y="56573"/>
                  </a:cubicBezTo>
                  <a:cubicBezTo>
                    <a:pt x="80671" y="58882"/>
                    <a:pt x="77900" y="62345"/>
                    <a:pt x="75822" y="66502"/>
                  </a:cubicBezTo>
                  <a:cubicBezTo>
                    <a:pt x="73744" y="70658"/>
                    <a:pt x="72128" y="75738"/>
                    <a:pt x="70512" y="80818"/>
                  </a:cubicBezTo>
                  <a:cubicBezTo>
                    <a:pt x="70281" y="81511"/>
                    <a:pt x="69588" y="81973"/>
                    <a:pt x="68895" y="81742"/>
                  </a:cubicBezTo>
                  <a:cubicBezTo>
                    <a:pt x="68203" y="81511"/>
                    <a:pt x="67972" y="80818"/>
                    <a:pt x="68203" y="80125"/>
                  </a:cubicBezTo>
                  <a:cubicBezTo>
                    <a:pt x="69588" y="74815"/>
                    <a:pt x="71435" y="69735"/>
                    <a:pt x="73744" y="65347"/>
                  </a:cubicBezTo>
                  <a:cubicBezTo>
                    <a:pt x="76053" y="60729"/>
                    <a:pt x="78824" y="57035"/>
                    <a:pt x="82749" y="54495"/>
                  </a:cubicBezTo>
                  <a:lnTo>
                    <a:pt x="82749" y="54495"/>
                  </a:lnTo>
                  <a:lnTo>
                    <a:pt x="82749" y="54495"/>
                  </a:lnTo>
                  <a:cubicBezTo>
                    <a:pt x="88984" y="50800"/>
                    <a:pt x="94063" y="47105"/>
                    <a:pt x="98450" y="43411"/>
                  </a:cubicBezTo>
                  <a:cubicBezTo>
                    <a:pt x="102837" y="39716"/>
                    <a:pt x="106532" y="36022"/>
                    <a:pt x="110226" y="32096"/>
                  </a:cubicBezTo>
                  <a:close/>
                  <a:moveTo>
                    <a:pt x="126389" y="49645"/>
                  </a:moveTo>
                  <a:cubicBezTo>
                    <a:pt x="133085" y="39024"/>
                    <a:pt x="137934" y="28402"/>
                    <a:pt x="138626" y="17780"/>
                  </a:cubicBezTo>
                  <a:cubicBezTo>
                    <a:pt x="138396" y="1847"/>
                    <a:pt x="111150" y="8544"/>
                    <a:pt x="109764" y="17780"/>
                  </a:cubicBezTo>
                  <a:cubicBezTo>
                    <a:pt x="107686" y="24015"/>
                    <a:pt x="106532" y="30249"/>
                    <a:pt x="88753" y="38100"/>
                  </a:cubicBezTo>
                  <a:cubicBezTo>
                    <a:pt x="79748" y="46413"/>
                    <a:pt x="70512" y="53571"/>
                    <a:pt x="64508" y="75738"/>
                  </a:cubicBezTo>
                  <a:cubicBezTo>
                    <a:pt x="55734" y="84975"/>
                    <a:pt x="48807" y="95135"/>
                    <a:pt x="42804" y="105756"/>
                  </a:cubicBezTo>
                  <a:cubicBezTo>
                    <a:pt x="31721" y="119842"/>
                    <a:pt x="20407" y="133927"/>
                    <a:pt x="9093" y="147782"/>
                  </a:cubicBezTo>
                  <a:lnTo>
                    <a:pt x="38648" y="129771"/>
                  </a:lnTo>
                  <a:cubicBezTo>
                    <a:pt x="41419" y="125615"/>
                    <a:pt x="43728" y="121458"/>
                    <a:pt x="46037" y="117071"/>
                  </a:cubicBezTo>
                  <a:cubicBezTo>
                    <a:pt x="49731" y="110144"/>
                    <a:pt x="53425" y="103216"/>
                    <a:pt x="59429" y="96289"/>
                  </a:cubicBezTo>
                  <a:cubicBezTo>
                    <a:pt x="59890" y="95827"/>
                    <a:pt x="60814" y="95827"/>
                    <a:pt x="61276" y="96289"/>
                  </a:cubicBezTo>
                  <a:cubicBezTo>
                    <a:pt x="61738" y="96751"/>
                    <a:pt x="61738" y="97444"/>
                    <a:pt x="61276" y="97905"/>
                  </a:cubicBezTo>
                  <a:cubicBezTo>
                    <a:pt x="55503" y="104833"/>
                    <a:pt x="51809" y="111529"/>
                    <a:pt x="48115" y="118225"/>
                  </a:cubicBezTo>
                  <a:cubicBezTo>
                    <a:pt x="46729" y="121227"/>
                    <a:pt x="45113" y="123998"/>
                    <a:pt x="43497" y="127000"/>
                  </a:cubicBezTo>
                  <a:lnTo>
                    <a:pt x="43497" y="126769"/>
                  </a:lnTo>
                  <a:cubicBezTo>
                    <a:pt x="35415" y="147089"/>
                    <a:pt x="16020" y="176415"/>
                    <a:pt x="7939" y="196504"/>
                  </a:cubicBezTo>
                  <a:cubicBezTo>
                    <a:pt x="26179" y="180109"/>
                    <a:pt x="50424" y="154709"/>
                    <a:pt x="55042" y="138315"/>
                  </a:cubicBezTo>
                  <a:cubicBezTo>
                    <a:pt x="60583" y="127924"/>
                    <a:pt x="68665" y="120304"/>
                    <a:pt x="77208" y="112915"/>
                  </a:cubicBezTo>
                  <a:cubicBezTo>
                    <a:pt x="77670" y="111760"/>
                    <a:pt x="77900" y="110605"/>
                    <a:pt x="78362" y="109451"/>
                  </a:cubicBezTo>
                  <a:cubicBezTo>
                    <a:pt x="80902" y="100907"/>
                    <a:pt x="84366" y="93056"/>
                    <a:pt x="89214" y="86129"/>
                  </a:cubicBezTo>
                  <a:cubicBezTo>
                    <a:pt x="89445" y="85436"/>
                    <a:pt x="90369" y="85436"/>
                    <a:pt x="90831" y="85667"/>
                  </a:cubicBezTo>
                  <a:cubicBezTo>
                    <a:pt x="91523" y="86129"/>
                    <a:pt x="91523" y="86822"/>
                    <a:pt x="91292" y="87515"/>
                  </a:cubicBezTo>
                  <a:cubicBezTo>
                    <a:pt x="86675" y="94211"/>
                    <a:pt x="83211" y="101831"/>
                    <a:pt x="80671" y="110144"/>
                  </a:cubicBezTo>
                  <a:cubicBezTo>
                    <a:pt x="79055" y="115224"/>
                    <a:pt x="77900" y="120765"/>
                    <a:pt x="76746" y="126538"/>
                  </a:cubicBezTo>
                  <a:cubicBezTo>
                    <a:pt x="75822" y="141316"/>
                    <a:pt x="73283" y="156095"/>
                    <a:pt x="69588" y="170873"/>
                  </a:cubicBezTo>
                  <a:cubicBezTo>
                    <a:pt x="79055" y="160713"/>
                    <a:pt x="85520" y="150553"/>
                    <a:pt x="88753" y="140162"/>
                  </a:cubicBezTo>
                  <a:cubicBezTo>
                    <a:pt x="91523" y="122844"/>
                    <a:pt x="98219" y="110605"/>
                    <a:pt x="107224" y="100907"/>
                  </a:cubicBezTo>
                  <a:cubicBezTo>
                    <a:pt x="105839" y="99291"/>
                    <a:pt x="104685" y="97675"/>
                    <a:pt x="103992" y="96289"/>
                  </a:cubicBezTo>
                  <a:cubicBezTo>
                    <a:pt x="102376" y="93287"/>
                    <a:pt x="101914" y="90516"/>
                    <a:pt x="101452" y="87745"/>
                  </a:cubicBezTo>
                  <a:cubicBezTo>
                    <a:pt x="99143" y="83358"/>
                    <a:pt x="98219" y="79433"/>
                    <a:pt x="98219" y="75738"/>
                  </a:cubicBezTo>
                  <a:cubicBezTo>
                    <a:pt x="98450" y="72044"/>
                    <a:pt x="99605" y="68811"/>
                    <a:pt x="101683" y="65809"/>
                  </a:cubicBezTo>
                  <a:lnTo>
                    <a:pt x="101683" y="65809"/>
                  </a:lnTo>
                  <a:cubicBezTo>
                    <a:pt x="101683" y="65578"/>
                    <a:pt x="101683" y="65578"/>
                    <a:pt x="101914" y="65578"/>
                  </a:cubicBezTo>
                  <a:cubicBezTo>
                    <a:pt x="105377" y="61884"/>
                    <a:pt x="109302" y="58651"/>
                    <a:pt x="113228" y="56111"/>
                  </a:cubicBezTo>
                  <a:lnTo>
                    <a:pt x="113228" y="56111"/>
                  </a:lnTo>
                  <a:cubicBezTo>
                    <a:pt x="117153" y="53340"/>
                    <a:pt x="121309" y="51031"/>
                    <a:pt x="125696" y="49645"/>
                  </a:cubicBezTo>
                  <a:cubicBezTo>
                    <a:pt x="125927" y="49645"/>
                    <a:pt x="126158" y="49645"/>
                    <a:pt x="126389" y="49645"/>
                  </a:cubicBezTo>
                  <a:close/>
                  <a:moveTo>
                    <a:pt x="85289" y="288405"/>
                  </a:moveTo>
                  <a:cubicBezTo>
                    <a:pt x="67048" y="270164"/>
                    <a:pt x="49962" y="267393"/>
                    <a:pt x="33337" y="274782"/>
                  </a:cubicBezTo>
                  <a:cubicBezTo>
                    <a:pt x="1704" y="291869"/>
                    <a:pt x="-6377" y="340360"/>
                    <a:pt x="4706" y="415175"/>
                  </a:cubicBezTo>
                  <a:cubicBezTo>
                    <a:pt x="9786" y="414020"/>
                    <a:pt x="14404" y="412635"/>
                    <a:pt x="16020" y="409633"/>
                  </a:cubicBezTo>
                  <a:cubicBezTo>
                    <a:pt x="10709" y="381231"/>
                    <a:pt x="10017" y="358833"/>
                    <a:pt x="12095" y="341053"/>
                  </a:cubicBezTo>
                  <a:cubicBezTo>
                    <a:pt x="14404" y="321887"/>
                    <a:pt x="19945" y="308033"/>
                    <a:pt x="26641" y="297180"/>
                  </a:cubicBezTo>
                  <a:cubicBezTo>
                    <a:pt x="27103" y="296487"/>
                    <a:pt x="27796" y="296256"/>
                    <a:pt x="28488" y="296718"/>
                  </a:cubicBezTo>
                  <a:cubicBezTo>
                    <a:pt x="28950" y="296949"/>
                    <a:pt x="29181" y="297873"/>
                    <a:pt x="28950" y="298335"/>
                  </a:cubicBezTo>
                  <a:cubicBezTo>
                    <a:pt x="22254" y="308956"/>
                    <a:pt x="16713" y="322580"/>
                    <a:pt x="14635" y="341284"/>
                  </a:cubicBezTo>
                  <a:cubicBezTo>
                    <a:pt x="12557" y="358371"/>
                    <a:pt x="13018" y="380076"/>
                    <a:pt x="18098" y="407324"/>
                  </a:cubicBezTo>
                  <a:cubicBezTo>
                    <a:pt x="21792" y="406631"/>
                    <a:pt x="25487" y="403860"/>
                    <a:pt x="29412" y="399011"/>
                  </a:cubicBezTo>
                  <a:lnTo>
                    <a:pt x="29181" y="398780"/>
                  </a:lnTo>
                  <a:lnTo>
                    <a:pt x="28258" y="398780"/>
                  </a:lnTo>
                  <a:lnTo>
                    <a:pt x="23409" y="398318"/>
                  </a:lnTo>
                  <a:lnTo>
                    <a:pt x="26410" y="392315"/>
                  </a:lnTo>
                  <a:lnTo>
                    <a:pt x="27565" y="390467"/>
                  </a:lnTo>
                  <a:cubicBezTo>
                    <a:pt x="24794" y="376382"/>
                    <a:pt x="24101" y="363913"/>
                    <a:pt x="24794" y="352829"/>
                  </a:cubicBezTo>
                  <a:cubicBezTo>
                    <a:pt x="25949" y="337358"/>
                    <a:pt x="29874" y="324427"/>
                    <a:pt x="35184" y="312651"/>
                  </a:cubicBezTo>
                  <a:cubicBezTo>
                    <a:pt x="35415" y="311958"/>
                    <a:pt x="36108" y="311727"/>
                    <a:pt x="36801" y="311958"/>
                  </a:cubicBezTo>
                  <a:cubicBezTo>
                    <a:pt x="37493" y="312189"/>
                    <a:pt x="37724" y="312882"/>
                    <a:pt x="37493" y="313575"/>
                  </a:cubicBezTo>
                  <a:cubicBezTo>
                    <a:pt x="32414" y="325120"/>
                    <a:pt x="28488" y="337820"/>
                    <a:pt x="27334" y="352829"/>
                  </a:cubicBezTo>
                  <a:cubicBezTo>
                    <a:pt x="26641" y="362989"/>
                    <a:pt x="27103" y="374304"/>
                    <a:pt x="29412" y="387235"/>
                  </a:cubicBezTo>
                  <a:lnTo>
                    <a:pt x="31028" y="384695"/>
                  </a:lnTo>
                  <a:lnTo>
                    <a:pt x="32645" y="381924"/>
                  </a:lnTo>
                  <a:lnTo>
                    <a:pt x="34261" y="379384"/>
                  </a:lnTo>
                  <a:lnTo>
                    <a:pt x="36108" y="376844"/>
                  </a:lnTo>
                  <a:lnTo>
                    <a:pt x="37955" y="374304"/>
                  </a:lnTo>
                  <a:lnTo>
                    <a:pt x="40033" y="371995"/>
                  </a:lnTo>
                  <a:lnTo>
                    <a:pt x="40264" y="371764"/>
                  </a:lnTo>
                  <a:cubicBezTo>
                    <a:pt x="39571" y="362527"/>
                    <a:pt x="39571" y="354676"/>
                    <a:pt x="40033" y="348211"/>
                  </a:cubicBezTo>
                  <a:cubicBezTo>
                    <a:pt x="40957" y="334587"/>
                    <a:pt x="43959" y="326275"/>
                    <a:pt x="48115" y="320040"/>
                  </a:cubicBezTo>
                  <a:cubicBezTo>
                    <a:pt x="48346" y="319578"/>
                    <a:pt x="49269" y="319347"/>
                    <a:pt x="49731" y="319578"/>
                  </a:cubicBezTo>
                  <a:cubicBezTo>
                    <a:pt x="50424" y="320040"/>
                    <a:pt x="50424" y="320733"/>
                    <a:pt x="50193" y="321425"/>
                  </a:cubicBezTo>
                  <a:cubicBezTo>
                    <a:pt x="46268" y="327198"/>
                    <a:pt x="43266" y="335280"/>
                    <a:pt x="42342" y="348442"/>
                  </a:cubicBezTo>
                  <a:cubicBezTo>
                    <a:pt x="42111" y="354215"/>
                    <a:pt x="42111" y="361142"/>
                    <a:pt x="42573" y="369224"/>
                  </a:cubicBezTo>
                  <a:lnTo>
                    <a:pt x="44651" y="366915"/>
                  </a:lnTo>
                  <a:lnTo>
                    <a:pt x="47191" y="364605"/>
                  </a:lnTo>
                  <a:lnTo>
                    <a:pt x="49962" y="362065"/>
                  </a:lnTo>
                  <a:lnTo>
                    <a:pt x="52733" y="359756"/>
                  </a:lnTo>
                  <a:lnTo>
                    <a:pt x="55965" y="357447"/>
                  </a:lnTo>
                  <a:lnTo>
                    <a:pt x="63816" y="352136"/>
                  </a:lnTo>
                  <a:lnTo>
                    <a:pt x="62661" y="359987"/>
                  </a:lnTo>
                  <a:lnTo>
                    <a:pt x="62430" y="362296"/>
                  </a:lnTo>
                  <a:lnTo>
                    <a:pt x="62199" y="364375"/>
                  </a:lnTo>
                  <a:lnTo>
                    <a:pt x="61969" y="366684"/>
                  </a:lnTo>
                  <a:lnTo>
                    <a:pt x="61738" y="368762"/>
                  </a:lnTo>
                  <a:lnTo>
                    <a:pt x="61738" y="371071"/>
                  </a:lnTo>
                  <a:lnTo>
                    <a:pt x="61738" y="373149"/>
                  </a:lnTo>
                  <a:lnTo>
                    <a:pt x="61738" y="375458"/>
                  </a:lnTo>
                  <a:lnTo>
                    <a:pt x="61969" y="377536"/>
                  </a:lnTo>
                  <a:lnTo>
                    <a:pt x="62199" y="379845"/>
                  </a:lnTo>
                  <a:lnTo>
                    <a:pt x="62430" y="381924"/>
                  </a:lnTo>
                  <a:lnTo>
                    <a:pt x="62892" y="384233"/>
                  </a:lnTo>
                  <a:lnTo>
                    <a:pt x="63354" y="386311"/>
                  </a:lnTo>
                  <a:lnTo>
                    <a:pt x="63816" y="388620"/>
                  </a:lnTo>
                  <a:lnTo>
                    <a:pt x="64508" y="390698"/>
                  </a:lnTo>
                  <a:lnTo>
                    <a:pt x="65432" y="393469"/>
                  </a:lnTo>
                  <a:lnTo>
                    <a:pt x="65894" y="393469"/>
                  </a:lnTo>
                  <a:cubicBezTo>
                    <a:pt x="62661" y="358140"/>
                    <a:pt x="71435" y="333433"/>
                    <a:pt x="92678" y="319578"/>
                  </a:cubicBezTo>
                  <a:cubicBezTo>
                    <a:pt x="75822" y="347056"/>
                    <a:pt x="65663" y="375227"/>
                    <a:pt x="79286" y="404322"/>
                  </a:cubicBezTo>
                  <a:cubicBezTo>
                    <a:pt x="88291" y="420716"/>
                    <a:pt x="97758" y="437111"/>
                    <a:pt x="109764" y="453505"/>
                  </a:cubicBezTo>
                  <a:cubicBezTo>
                    <a:pt x="114382" y="456969"/>
                    <a:pt x="113459" y="462049"/>
                    <a:pt x="107224" y="468745"/>
                  </a:cubicBezTo>
                  <a:cubicBezTo>
                    <a:pt x="106763" y="469438"/>
                    <a:pt x="106532" y="470131"/>
                    <a:pt x="106532" y="471285"/>
                  </a:cubicBezTo>
                  <a:cubicBezTo>
                    <a:pt x="108841" y="484216"/>
                    <a:pt x="119924" y="495531"/>
                    <a:pt x="128236" y="504998"/>
                  </a:cubicBezTo>
                  <a:cubicBezTo>
                    <a:pt x="140935" y="510771"/>
                    <a:pt x="148324" y="493684"/>
                    <a:pt x="144399" y="487911"/>
                  </a:cubicBezTo>
                  <a:cubicBezTo>
                    <a:pt x="137934" y="478905"/>
                    <a:pt x="133316" y="469900"/>
                    <a:pt x="139088" y="461125"/>
                  </a:cubicBezTo>
                  <a:cubicBezTo>
                    <a:pt x="149710" y="451889"/>
                    <a:pt x="158022" y="440344"/>
                    <a:pt x="161947" y="423487"/>
                  </a:cubicBezTo>
                  <a:cubicBezTo>
                    <a:pt x="162871" y="415636"/>
                    <a:pt x="163563" y="408016"/>
                    <a:pt x="163563" y="400627"/>
                  </a:cubicBezTo>
                  <a:cubicBezTo>
                    <a:pt x="163794" y="390467"/>
                    <a:pt x="163332" y="380538"/>
                    <a:pt x="162409" y="370840"/>
                  </a:cubicBezTo>
                  <a:cubicBezTo>
                    <a:pt x="159638" y="371071"/>
                    <a:pt x="156867" y="370840"/>
                    <a:pt x="154327" y="370609"/>
                  </a:cubicBezTo>
                  <a:cubicBezTo>
                    <a:pt x="148555" y="369685"/>
                    <a:pt x="143244" y="367838"/>
                    <a:pt x="139319" y="365067"/>
                  </a:cubicBezTo>
                  <a:cubicBezTo>
                    <a:pt x="136087" y="362758"/>
                    <a:pt x="133778" y="359756"/>
                    <a:pt x="132392" y="356524"/>
                  </a:cubicBezTo>
                  <a:cubicBezTo>
                    <a:pt x="132392" y="356293"/>
                    <a:pt x="132392" y="356293"/>
                    <a:pt x="132161" y="356062"/>
                  </a:cubicBezTo>
                  <a:lnTo>
                    <a:pt x="132161" y="356062"/>
                  </a:lnTo>
                  <a:cubicBezTo>
                    <a:pt x="132161" y="355831"/>
                    <a:pt x="132161" y="355600"/>
                    <a:pt x="132161" y="355369"/>
                  </a:cubicBezTo>
                  <a:lnTo>
                    <a:pt x="132161" y="355369"/>
                  </a:lnTo>
                  <a:cubicBezTo>
                    <a:pt x="132161" y="355138"/>
                    <a:pt x="132161" y="354907"/>
                    <a:pt x="132161" y="354676"/>
                  </a:cubicBezTo>
                  <a:cubicBezTo>
                    <a:pt x="133316" y="347518"/>
                    <a:pt x="134470" y="340360"/>
                    <a:pt x="135856" y="333202"/>
                  </a:cubicBezTo>
                  <a:cubicBezTo>
                    <a:pt x="137010" y="326736"/>
                    <a:pt x="138396" y="320271"/>
                    <a:pt x="139319" y="313575"/>
                  </a:cubicBezTo>
                  <a:cubicBezTo>
                    <a:pt x="126158" y="315422"/>
                    <a:pt x="117384" y="312651"/>
                    <a:pt x="112535" y="305031"/>
                  </a:cubicBezTo>
                  <a:cubicBezTo>
                    <a:pt x="102606" y="304569"/>
                    <a:pt x="96141" y="302491"/>
                    <a:pt x="92216" y="299489"/>
                  </a:cubicBezTo>
                  <a:cubicBezTo>
                    <a:pt x="88291" y="296487"/>
                    <a:pt x="86444" y="292562"/>
                    <a:pt x="85289" y="288405"/>
                  </a:cubicBezTo>
                  <a:close/>
                  <a:moveTo>
                    <a:pt x="165180" y="416098"/>
                  </a:moveTo>
                  <a:lnTo>
                    <a:pt x="176032" y="418176"/>
                  </a:lnTo>
                  <a:lnTo>
                    <a:pt x="176263" y="417945"/>
                  </a:lnTo>
                  <a:cubicBezTo>
                    <a:pt x="179495" y="415175"/>
                    <a:pt x="182959" y="413096"/>
                    <a:pt x="187115" y="412173"/>
                  </a:cubicBezTo>
                  <a:cubicBezTo>
                    <a:pt x="184344" y="405015"/>
                    <a:pt x="186884" y="401551"/>
                    <a:pt x="189424" y="398087"/>
                  </a:cubicBezTo>
                  <a:lnTo>
                    <a:pt x="189424" y="398087"/>
                  </a:lnTo>
                  <a:lnTo>
                    <a:pt x="189655" y="397625"/>
                  </a:lnTo>
                  <a:cubicBezTo>
                    <a:pt x="192195" y="392084"/>
                    <a:pt x="194735" y="387235"/>
                    <a:pt x="197274" y="382616"/>
                  </a:cubicBezTo>
                  <a:cubicBezTo>
                    <a:pt x="193118" y="381000"/>
                    <a:pt x="190117" y="379153"/>
                    <a:pt x="187808" y="377536"/>
                  </a:cubicBezTo>
                  <a:cubicBezTo>
                    <a:pt x="185037" y="375458"/>
                    <a:pt x="183421" y="373611"/>
                    <a:pt x="181804" y="371764"/>
                  </a:cubicBezTo>
                  <a:cubicBezTo>
                    <a:pt x="181573" y="371533"/>
                    <a:pt x="181342" y="371071"/>
                    <a:pt x="181573" y="370840"/>
                  </a:cubicBezTo>
                  <a:cubicBezTo>
                    <a:pt x="181804" y="368069"/>
                    <a:pt x="182035" y="365529"/>
                    <a:pt x="182266" y="362758"/>
                  </a:cubicBezTo>
                  <a:cubicBezTo>
                    <a:pt x="179264" y="365991"/>
                    <a:pt x="175108" y="368300"/>
                    <a:pt x="170721" y="369455"/>
                  </a:cubicBezTo>
                  <a:cubicBezTo>
                    <a:pt x="168874" y="370147"/>
                    <a:pt x="166796" y="370378"/>
                    <a:pt x="164949" y="370609"/>
                  </a:cubicBezTo>
                  <a:cubicBezTo>
                    <a:pt x="165872" y="380538"/>
                    <a:pt x="166334" y="390467"/>
                    <a:pt x="166103" y="400858"/>
                  </a:cubicBezTo>
                  <a:cubicBezTo>
                    <a:pt x="166103" y="405707"/>
                    <a:pt x="165641" y="411018"/>
                    <a:pt x="165180" y="416098"/>
                  </a:cubicBezTo>
                  <a:close/>
                  <a:moveTo>
                    <a:pt x="177879" y="419331"/>
                  </a:moveTo>
                  <a:cubicBezTo>
                    <a:pt x="179495" y="424180"/>
                    <a:pt x="181804" y="428798"/>
                    <a:pt x="187577" y="433647"/>
                  </a:cubicBezTo>
                  <a:cubicBezTo>
                    <a:pt x="197505" y="446347"/>
                    <a:pt x="205818" y="459740"/>
                    <a:pt x="212514" y="473825"/>
                  </a:cubicBezTo>
                  <a:cubicBezTo>
                    <a:pt x="216208" y="479136"/>
                    <a:pt x="220364" y="482369"/>
                    <a:pt x="224982" y="481676"/>
                  </a:cubicBezTo>
                  <a:lnTo>
                    <a:pt x="224982" y="431107"/>
                  </a:lnTo>
                  <a:cubicBezTo>
                    <a:pt x="223135" y="428798"/>
                    <a:pt x="221057" y="426951"/>
                    <a:pt x="218748" y="425104"/>
                  </a:cubicBezTo>
                  <a:cubicBezTo>
                    <a:pt x="218055" y="426027"/>
                    <a:pt x="217362" y="426951"/>
                    <a:pt x="216901" y="428105"/>
                  </a:cubicBezTo>
                  <a:cubicBezTo>
                    <a:pt x="220133" y="436649"/>
                    <a:pt x="220133" y="442884"/>
                    <a:pt x="218517" y="446347"/>
                  </a:cubicBezTo>
                  <a:cubicBezTo>
                    <a:pt x="217593" y="448195"/>
                    <a:pt x="216208" y="449349"/>
                    <a:pt x="214823" y="450042"/>
                  </a:cubicBezTo>
                  <a:cubicBezTo>
                    <a:pt x="213206" y="450735"/>
                    <a:pt x="211590" y="450965"/>
                    <a:pt x="209743" y="450504"/>
                  </a:cubicBezTo>
                  <a:cubicBezTo>
                    <a:pt x="205818" y="449580"/>
                    <a:pt x="201200" y="446116"/>
                    <a:pt x="197967" y="440344"/>
                  </a:cubicBezTo>
                  <a:cubicBezTo>
                    <a:pt x="190578" y="435495"/>
                    <a:pt x="187808" y="427644"/>
                    <a:pt x="189424" y="417253"/>
                  </a:cubicBezTo>
                  <a:cubicBezTo>
                    <a:pt x="188962" y="416098"/>
                    <a:pt x="188269" y="415175"/>
                    <a:pt x="188038" y="414020"/>
                  </a:cubicBezTo>
                  <a:cubicBezTo>
                    <a:pt x="184113" y="415175"/>
                    <a:pt x="180881" y="417022"/>
                    <a:pt x="177879" y="419331"/>
                  </a:cubicBezTo>
                  <a:close/>
                  <a:moveTo>
                    <a:pt x="218055" y="422564"/>
                  </a:moveTo>
                  <a:cubicBezTo>
                    <a:pt x="217593" y="413789"/>
                    <a:pt x="220595" y="409864"/>
                    <a:pt x="224982" y="407785"/>
                  </a:cubicBezTo>
                  <a:lnTo>
                    <a:pt x="224982" y="399011"/>
                  </a:lnTo>
                  <a:cubicBezTo>
                    <a:pt x="222211" y="401782"/>
                    <a:pt x="219902" y="404553"/>
                    <a:pt x="218286" y="407785"/>
                  </a:cubicBezTo>
                  <a:cubicBezTo>
                    <a:pt x="215746" y="412404"/>
                    <a:pt x="214823" y="417945"/>
                    <a:pt x="215977" y="424642"/>
                  </a:cubicBezTo>
                  <a:cubicBezTo>
                    <a:pt x="216670" y="423718"/>
                    <a:pt x="217362" y="423025"/>
                    <a:pt x="218055" y="422564"/>
                  </a:cubicBezTo>
                  <a:close/>
                  <a:moveTo>
                    <a:pt x="240914" y="405476"/>
                  </a:moveTo>
                  <a:cubicBezTo>
                    <a:pt x="246456" y="405245"/>
                    <a:pt x="251997" y="405015"/>
                    <a:pt x="257308" y="404784"/>
                  </a:cubicBezTo>
                  <a:cubicBezTo>
                    <a:pt x="257077" y="396471"/>
                    <a:pt x="255691" y="388389"/>
                    <a:pt x="253382" y="380769"/>
                  </a:cubicBezTo>
                  <a:cubicBezTo>
                    <a:pt x="249226" y="381462"/>
                    <a:pt x="245301" y="381693"/>
                    <a:pt x="240914" y="381693"/>
                  </a:cubicBezTo>
                  <a:lnTo>
                    <a:pt x="240914" y="405476"/>
                  </a:lnTo>
                  <a:close/>
                  <a:moveTo>
                    <a:pt x="240914" y="379153"/>
                  </a:moveTo>
                  <a:cubicBezTo>
                    <a:pt x="253152" y="379384"/>
                    <a:pt x="264004" y="376382"/>
                    <a:pt x="273240" y="369916"/>
                  </a:cubicBezTo>
                  <a:cubicBezTo>
                    <a:pt x="282937" y="363220"/>
                    <a:pt x="291250" y="352136"/>
                    <a:pt x="297253" y="336435"/>
                  </a:cubicBezTo>
                  <a:cubicBezTo>
                    <a:pt x="298638" y="329045"/>
                    <a:pt x="299331" y="321887"/>
                    <a:pt x="299562" y="314960"/>
                  </a:cubicBezTo>
                  <a:cubicBezTo>
                    <a:pt x="299793" y="308264"/>
                    <a:pt x="299331" y="302029"/>
                    <a:pt x="298638" y="295795"/>
                  </a:cubicBezTo>
                  <a:cubicBezTo>
                    <a:pt x="298177" y="295564"/>
                    <a:pt x="297946" y="295102"/>
                    <a:pt x="298177" y="294640"/>
                  </a:cubicBezTo>
                  <a:cubicBezTo>
                    <a:pt x="298177" y="294409"/>
                    <a:pt x="298177" y="294409"/>
                    <a:pt x="298177" y="294409"/>
                  </a:cubicBezTo>
                  <a:cubicBezTo>
                    <a:pt x="290557" y="280324"/>
                    <a:pt x="283168" y="273858"/>
                    <a:pt x="275549" y="267393"/>
                  </a:cubicBezTo>
                  <a:cubicBezTo>
                    <a:pt x="273932" y="266007"/>
                    <a:pt x="272547" y="264853"/>
                    <a:pt x="270931" y="263467"/>
                  </a:cubicBezTo>
                  <a:cubicBezTo>
                    <a:pt x="269545" y="262775"/>
                    <a:pt x="268391" y="262313"/>
                    <a:pt x="267005" y="261620"/>
                  </a:cubicBezTo>
                  <a:cubicBezTo>
                    <a:pt x="266313" y="263236"/>
                    <a:pt x="265620" y="264622"/>
                    <a:pt x="264927" y="266007"/>
                  </a:cubicBezTo>
                  <a:cubicBezTo>
                    <a:pt x="270931" y="271318"/>
                    <a:pt x="276934" y="276860"/>
                    <a:pt x="282014" y="284018"/>
                  </a:cubicBezTo>
                  <a:cubicBezTo>
                    <a:pt x="287093" y="291407"/>
                    <a:pt x="291019" y="300182"/>
                    <a:pt x="291942" y="311727"/>
                  </a:cubicBezTo>
                  <a:lnTo>
                    <a:pt x="292173" y="311727"/>
                  </a:lnTo>
                  <a:lnTo>
                    <a:pt x="292173" y="311727"/>
                  </a:lnTo>
                  <a:cubicBezTo>
                    <a:pt x="292173" y="312420"/>
                    <a:pt x="292173" y="313113"/>
                    <a:pt x="291942" y="313575"/>
                  </a:cubicBezTo>
                  <a:cubicBezTo>
                    <a:pt x="291942" y="318424"/>
                    <a:pt x="291480" y="323042"/>
                    <a:pt x="290788" y="327429"/>
                  </a:cubicBezTo>
                  <a:cubicBezTo>
                    <a:pt x="289864" y="331816"/>
                    <a:pt x="288710" y="335973"/>
                    <a:pt x="287093" y="339898"/>
                  </a:cubicBezTo>
                  <a:cubicBezTo>
                    <a:pt x="279705" y="358833"/>
                    <a:pt x="263773" y="371764"/>
                    <a:pt x="240914" y="376844"/>
                  </a:cubicBezTo>
                  <a:lnTo>
                    <a:pt x="240914" y="379153"/>
                  </a:lnTo>
                  <a:close/>
                  <a:moveTo>
                    <a:pt x="240914" y="374304"/>
                  </a:moveTo>
                  <a:cubicBezTo>
                    <a:pt x="262618" y="369455"/>
                    <a:pt x="277627" y="356985"/>
                    <a:pt x="284784" y="338975"/>
                  </a:cubicBezTo>
                  <a:cubicBezTo>
                    <a:pt x="286401" y="335280"/>
                    <a:pt x="287555" y="331355"/>
                    <a:pt x="288248" y="326967"/>
                  </a:cubicBezTo>
                  <a:cubicBezTo>
                    <a:pt x="288941" y="322811"/>
                    <a:pt x="289402" y="318424"/>
                    <a:pt x="289633" y="313575"/>
                  </a:cubicBezTo>
                  <a:cubicBezTo>
                    <a:pt x="289633" y="313113"/>
                    <a:pt x="289633" y="312420"/>
                    <a:pt x="289633" y="311727"/>
                  </a:cubicBezTo>
                  <a:cubicBezTo>
                    <a:pt x="288479" y="300875"/>
                    <a:pt x="284784" y="292331"/>
                    <a:pt x="279936" y="285404"/>
                  </a:cubicBezTo>
                  <a:cubicBezTo>
                    <a:pt x="275318" y="278707"/>
                    <a:pt x="269545" y="273396"/>
                    <a:pt x="263542" y="268316"/>
                  </a:cubicBezTo>
                  <a:cubicBezTo>
                    <a:pt x="262157" y="271087"/>
                    <a:pt x="260309" y="273627"/>
                    <a:pt x="258693" y="276167"/>
                  </a:cubicBezTo>
                  <a:cubicBezTo>
                    <a:pt x="264235" y="281940"/>
                    <a:pt x="268622" y="288405"/>
                    <a:pt x="271623" y="295795"/>
                  </a:cubicBezTo>
                  <a:lnTo>
                    <a:pt x="271623" y="295795"/>
                  </a:lnTo>
                  <a:cubicBezTo>
                    <a:pt x="274394" y="303184"/>
                    <a:pt x="275779" y="311496"/>
                    <a:pt x="275087" y="320733"/>
                  </a:cubicBezTo>
                  <a:lnTo>
                    <a:pt x="275087" y="320733"/>
                  </a:lnTo>
                  <a:lnTo>
                    <a:pt x="275087" y="320964"/>
                  </a:lnTo>
                  <a:lnTo>
                    <a:pt x="275087" y="320964"/>
                  </a:lnTo>
                  <a:cubicBezTo>
                    <a:pt x="274856" y="323735"/>
                    <a:pt x="274625" y="326275"/>
                    <a:pt x="273932" y="329045"/>
                  </a:cubicBezTo>
                  <a:cubicBezTo>
                    <a:pt x="273240" y="331585"/>
                    <a:pt x="272085" y="334125"/>
                    <a:pt x="270931" y="336665"/>
                  </a:cubicBezTo>
                  <a:cubicBezTo>
                    <a:pt x="265389" y="348211"/>
                    <a:pt x="254306" y="359064"/>
                    <a:pt x="240914" y="368531"/>
                  </a:cubicBezTo>
                  <a:lnTo>
                    <a:pt x="240914" y="374304"/>
                  </a:lnTo>
                  <a:close/>
                  <a:moveTo>
                    <a:pt x="240914" y="365298"/>
                  </a:moveTo>
                  <a:cubicBezTo>
                    <a:pt x="253382" y="356524"/>
                    <a:pt x="263542" y="346364"/>
                    <a:pt x="268622" y="335511"/>
                  </a:cubicBezTo>
                  <a:cubicBezTo>
                    <a:pt x="269776" y="333202"/>
                    <a:pt x="270700" y="330662"/>
                    <a:pt x="271392" y="328353"/>
                  </a:cubicBezTo>
                  <a:cubicBezTo>
                    <a:pt x="271623" y="327198"/>
                    <a:pt x="271854" y="326275"/>
                    <a:pt x="272085" y="325120"/>
                  </a:cubicBezTo>
                  <a:cubicBezTo>
                    <a:pt x="261695" y="326736"/>
                    <a:pt x="251304" y="329045"/>
                    <a:pt x="240914" y="335049"/>
                  </a:cubicBezTo>
                  <a:lnTo>
                    <a:pt x="240914" y="365298"/>
                  </a:lnTo>
                  <a:close/>
                  <a:moveTo>
                    <a:pt x="224982" y="349365"/>
                  </a:moveTo>
                  <a:cubicBezTo>
                    <a:pt x="218517" y="356755"/>
                    <a:pt x="212283" y="364144"/>
                    <a:pt x="206048" y="373380"/>
                  </a:cubicBezTo>
                  <a:cubicBezTo>
                    <a:pt x="206048" y="373380"/>
                    <a:pt x="206048" y="373611"/>
                    <a:pt x="206048" y="373842"/>
                  </a:cubicBezTo>
                  <a:cubicBezTo>
                    <a:pt x="205818" y="374304"/>
                    <a:pt x="205587" y="374535"/>
                    <a:pt x="205125" y="374765"/>
                  </a:cubicBezTo>
                  <a:cubicBezTo>
                    <a:pt x="203509" y="377075"/>
                    <a:pt x="202123" y="379384"/>
                    <a:pt x="200507" y="381924"/>
                  </a:cubicBezTo>
                  <a:cubicBezTo>
                    <a:pt x="200507" y="382155"/>
                    <a:pt x="200507" y="382385"/>
                    <a:pt x="200507" y="382385"/>
                  </a:cubicBezTo>
                  <a:cubicBezTo>
                    <a:pt x="200276" y="382847"/>
                    <a:pt x="200276" y="382847"/>
                    <a:pt x="200045" y="383078"/>
                  </a:cubicBezTo>
                  <a:cubicBezTo>
                    <a:pt x="197274" y="387696"/>
                    <a:pt x="194504" y="393007"/>
                    <a:pt x="191964" y="398780"/>
                  </a:cubicBezTo>
                  <a:cubicBezTo>
                    <a:pt x="191964" y="398780"/>
                    <a:pt x="191733" y="398780"/>
                    <a:pt x="191733" y="399011"/>
                  </a:cubicBezTo>
                  <a:lnTo>
                    <a:pt x="191271" y="399473"/>
                  </a:lnTo>
                  <a:lnTo>
                    <a:pt x="191271" y="399704"/>
                  </a:lnTo>
                  <a:lnTo>
                    <a:pt x="191271" y="399704"/>
                  </a:lnTo>
                  <a:cubicBezTo>
                    <a:pt x="188731" y="403167"/>
                    <a:pt x="186191" y="406631"/>
                    <a:pt x="191964" y="416329"/>
                  </a:cubicBezTo>
                  <a:cubicBezTo>
                    <a:pt x="191964" y="416560"/>
                    <a:pt x="191964" y="416791"/>
                    <a:pt x="191964" y="417022"/>
                  </a:cubicBezTo>
                  <a:lnTo>
                    <a:pt x="191964" y="417022"/>
                  </a:lnTo>
                  <a:cubicBezTo>
                    <a:pt x="190347" y="426489"/>
                    <a:pt x="192656" y="433416"/>
                    <a:pt x="198660" y="437804"/>
                  </a:cubicBezTo>
                  <a:cubicBezTo>
                    <a:pt x="202816" y="431800"/>
                    <a:pt x="207896" y="428336"/>
                    <a:pt x="213899" y="426951"/>
                  </a:cubicBezTo>
                  <a:cubicBezTo>
                    <a:pt x="212283" y="419100"/>
                    <a:pt x="213206" y="412404"/>
                    <a:pt x="215977" y="406631"/>
                  </a:cubicBezTo>
                  <a:cubicBezTo>
                    <a:pt x="218055" y="402475"/>
                    <a:pt x="221057" y="399011"/>
                    <a:pt x="224982" y="395778"/>
                  </a:cubicBezTo>
                  <a:lnTo>
                    <a:pt x="224982" y="349365"/>
                  </a:lnTo>
                  <a:close/>
                  <a:moveTo>
                    <a:pt x="92216" y="343593"/>
                  </a:moveTo>
                  <a:cubicBezTo>
                    <a:pt x="92447" y="342900"/>
                    <a:pt x="93371" y="342669"/>
                    <a:pt x="93832" y="343131"/>
                  </a:cubicBezTo>
                  <a:cubicBezTo>
                    <a:pt x="94525" y="343362"/>
                    <a:pt x="94756" y="344055"/>
                    <a:pt x="94525" y="344747"/>
                  </a:cubicBezTo>
                  <a:cubicBezTo>
                    <a:pt x="87829" y="357678"/>
                    <a:pt x="85058" y="370609"/>
                    <a:pt x="86444" y="383540"/>
                  </a:cubicBezTo>
                  <a:cubicBezTo>
                    <a:pt x="88060" y="396471"/>
                    <a:pt x="93832" y="409402"/>
                    <a:pt x="104454" y="422564"/>
                  </a:cubicBezTo>
                  <a:cubicBezTo>
                    <a:pt x="104915" y="423025"/>
                    <a:pt x="104915" y="423718"/>
                    <a:pt x="104454" y="424180"/>
                  </a:cubicBezTo>
                  <a:cubicBezTo>
                    <a:pt x="103761" y="424642"/>
                    <a:pt x="103068" y="424642"/>
                    <a:pt x="102606" y="424180"/>
                  </a:cubicBezTo>
                  <a:cubicBezTo>
                    <a:pt x="91754" y="410787"/>
                    <a:pt x="85520" y="397395"/>
                    <a:pt x="84135" y="383771"/>
                  </a:cubicBezTo>
                  <a:cubicBezTo>
                    <a:pt x="82518" y="370378"/>
                    <a:pt x="85289" y="356985"/>
                    <a:pt x="92216" y="343593"/>
                  </a:cubicBezTo>
                  <a:close/>
                  <a:moveTo>
                    <a:pt x="188731" y="365529"/>
                  </a:moveTo>
                  <a:cubicBezTo>
                    <a:pt x="188269" y="365067"/>
                    <a:pt x="188269" y="364144"/>
                    <a:pt x="188731" y="363682"/>
                  </a:cubicBezTo>
                  <a:cubicBezTo>
                    <a:pt x="189193" y="363220"/>
                    <a:pt x="189886" y="363220"/>
                    <a:pt x="190347" y="363682"/>
                  </a:cubicBezTo>
                  <a:cubicBezTo>
                    <a:pt x="191733" y="365067"/>
                    <a:pt x="193349" y="366453"/>
                    <a:pt x="195658" y="368069"/>
                  </a:cubicBezTo>
                  <a:lnTo>
                    <a:pt x="195658" y="368069"/>
                  </a:lnTo>
                  <a:cubicBezTo>
                    <a:pt x="197736" y="369224"/>
                    <a:pt x="200507" y="370609"/>
                    <a:pt x="203970" y="371995"/>
                  </a:cubicBezTo>
                  <a:cubicBezTo>
                    <a:pt x="210205" y="362758"/>
                    <a:pt x="216670" y="355138"/>
                    <a:pt x="223135" y="347518"/>
                  </a:cubicBezTo>
                  <a:lnTo>
                    <a:pt x="224982" y="345440"/>
                  </a:lnTo>
                  <a:lnTo>
                    <a:pt x="224982" y="326275"/>
                  </a:lnTo>
                  <a:cubicBezTo>
                    <a:pt x="219902" y="316576"/>
                    <a:pt x="213437" y="310573"/>
                    <a:pt x="206972" y="304338"/>
                  </a:cubicBezTo>
                  <a:lnTo>
                    <a:pt x="206972" y="304338"/>
                  </a:lnTo>
                  <a:lnTo>
                    <a:pt x="206972" y="304338"/>
                  </a:lnTo>
                  <a:lnTo>
                    <a:pt x="205587" y="303184"/>
                  </a:lnTo>
                  <a:lnTo>
                    <a:pt x="204894" y="303645"/>
                  </a:lnTo>
                  <a:cubicBezTo>
                    <a:pt x="198198" y="305955"/>
                    <a:pt x="191502" y="307571"/>
                    <a:pt x="184806" y="308264"/>
                  </a:cubicBezTo>
                  <a:lnTo>
                    <a:pt x="185037" y="312420"/>
                  </a:lnTo>
                  <a:cubicBezTo>
                    <a:pt x="185730" y="331816"/>
                    <a:pt x="186422" y="351213"/>
                    <a:pt x="184113" y="370609"/>
                  </a:cubicBezTo>
                  <a:cubicBezTo>
                    <a:pt x="185268" y="372225"/>
                    <a:pt x="186884" y="373842"/>
                    <a:pt x="189193" y="375458"/>
                  </a:cubicBezTo>
                  <a:cubicBezTo>
                    <a:pt x="191502" y="377075"/>
                    <a:pt x="194504" y="378691"/>
                    <a:pt x="198660" y="380307"/>
                  </a:cubicBezTo>
                  <a:cubicBezTo>
                    <a:pt x="200045" y="378229"/>
                    <a:pt x="201200" y="376151"/>
                    <a:pt x="202585" y="374073"/>
                  </a:cubicBezTo>
                  <a:cubicBezTo>
                    <a:pt x="199122" y="372687"/>
                    <a:pt x="196582" y="371533"/>
                    <a:pt x="194504" y="370147"/>
                  </a:cubicBezTo>
                  <a:lnTo>
                    <a:pt x="194504" y="370147"/>
                  </a:lnTo>
                  <a:cubicBezTo>
                    <a:pt x="191964" y="368531"/>
                    <a:pt x="190117" y="366915"/>
                    <a:pt x="188731" y="365529"/>
                  </a:cubicBezTo>
                  <a:close/>
                  <a:moveTo>
                    <a:pt x="182728" y="305955"/>
                  </a:moveTo>
                  <a:cubicBezTo>
                    <a:pt x="182728" y="305724"/>
                    <a:pt x="183190" y="305493"/>
                    <a:pt x="183421" y="305493"/>
                  </a:cubicBezTo>
                  <a:cubicBezTo>
                    <a:pt x="183882" y="305493"/>
                    <a:pt x="184113" y="305493"/>
                    <a:pt x="184344" y="305724"/>
                  </a:cubicBezTo>
                  <a:cubicBezTo>
                    <a:pt x="190809" y="305031"/>
                    <a:pt x="197505" y="303415"/>
                    <a:pt x="203970" y="301336"/>
                  </a:cubicBezTo>
                  <a:cubicBezTo>
                    <a:pt x="210897" y="298796"/>
                    <a:pt x="217824" y="295564"/>
                    <a:pt x="224982" y="292100"/>
                  </a:cubicBezTo>
                  <a:lnTo>
                    <a:pt x="224982" y="270856"/>
                  </a:lnTo>
                  <a:lnTo>
                    <a:pt x="220364" y="271549"/>
                  </a:lnTo>
                  <a:lnTo>
                    <a:pt x="218286" y="277322"/>
                  </a:lnTo>
                  <a:cubicBezTo>
                    <a:pt x="218286" y="277553"/>
                    <a:pt x="218055" y="277784"/>
                    <a:pt x="217824" y="278015"/>
                  </a:cubicBezTo>
                  <a:cubicBezTo>
                    <a:pt x="213206" y="280324"/>
                    <a:pt x="207434" y="281709"/>
                    <a:pt x="200507" y="281940"/>
                  </a:cubicBezTo>
                  <a:lnTo>
                    <a:pt x="198429" y="287251"/>
                  </a:lnTo>
                  <a:lnTo>
                    <a:pt x="198429" y="287251"/>
                  </a:lnTo>
                  <a:cubicBezTo>
                    <a:pt x="198198" y="287482"/>
                    <a:pt x="197967" y="287713"/>
                    <a:pt x="197505" y="287944"/>
                  </a:cubicBezTo>
                  <a:cubicBezTo>
                    <a:pt x="190578" y="290253"/>
                    <a:pt x="183421" y="292331"/>
                    <a:pt x="176263" y="293716"/>
                  </a:cubicBezTo>
                  <a:cubicBezTo>
                    <a:pt x="175801" y="297873"/>
                    <a:pt x="175339" y="302029"/>
                    <a:pt x="174646" y="305955"/>
                  </a:cubicBezTo>
                  <a:cubicBezTo>
                    <a:pt x="177186" y="306185"/>
                    <a:pt x="179957" y="305955"/>
                    <a:pt x="182728" y="305955"/>
                  </a:cubicBezTo>
                  <a:close/>
                  <a:moveTo>
                    <a:pt x="240914" y="285635"/>
                  </a:moveTo>
                  <a:cubicBezTo>
                    <a:pt x="245994" y="284480"/>
                    <a:pt x="249919" y="281940"/>
                    <a:pt x="253382" y="278476"/>
                  </a:cubicBezTo>
                  <a:cubicBezTo>
                    <a:pt x="256615" y="275013"/>
                    <a:pt x="259386" y="270856"/>
                    <a:pt x="261926" y="266238"/>
                  </a:cubicBezTo>
                  <a:cubicBezTo>
                    <a:pt x="261926" y="266007"/>
                    <a:pt x="261926" y="265776"/>
                    <a:pt x="262157" y="265545"/>
                  </a:cubicBezTo>
                  <a:cubicBezTo>
                    <a:pt x="262387" y="265315"/>
                    <a:pt x="262387" y="265315"/>
                    <a:pt x="262387" y="265315"/>
                  </a:cubicBezTo>
                  <a:cubicBezTo>
                    <a:pt x="263311" y="263698"/>
                    <a:pt x="264004" y="262082"/>
                    <a:pt x="264927" y="260465"/>
                  </a:cubicBezTo>
                  <a:cubicBezTo>
                    <a:pt x="260078" y="258156"/>
                    <a:pt x="256153" y="255616"/>
                    <a:pt x="252921" y="253076"/>
                  </a:cubicBezTo>
                  <a:cubicBezTo>
                    <a:pt x="249688" y="257233"/>
                    <a:pt x="245532" y="260235"/>
                    <a:pt x="240914" y="261851"/>
                  </a:cubicBezTo>
                  <a:lnTo>
                    <a:pt x="240914" y="285635"/>
                  </a:lnTo>
                  <a:close/>
                  <a:moveTo>
                    <a:pt x="208357" y="302260"/>
                  </a:moveTo>
                  <a:lnTo>
                    <a:pt x="208588" y="302722"/>
                  </a:lnTo>
                  <a:lnTo>
                    <a:pt x="208588" y="302722"/>
                  </a:lnTo>
                  <a:cubicBezTo>
                    <a:pt x="214361" y="308033"/>
                    <a:pt x="220133" y="313344"/>
                    <a:pt x="224982" y="321195"/>
                  </a:cubicBezTo>
                  <a:lnTo>
                    <a:pt x="224982" y="294871"/>
                  </a:lnTo>
                  <a:cubicBezTo>
                    <a:pt x="219441" y="297642"/>
                    <a:pt x="213899" y="300182"/>
                    <a:pt x="208357" y="302260"/>
                  </a:cubicBezTo>
                  <a:close/>
                  <a:moveTo>
                    <a:pt x="240914" y="332047"/>
                  </a:moveTo>
                  <a:cubicBezTo>
                    <a:pt x="251535" y="326505"/>
                    <a:pt x="261926" y="324196"/>
                    <a:pt x="272547" y="322580"/>
                  </a:cubicBezTo>
                  <a:cubicBezTo>
                    <a:pt x="272547" y="322118"/>
                    <a:pt x="272547" y="321425"/>
                    <a:pt x="272547" y="320964"/>
                  </a:cubicBezTo>
                  <a:lnTo>
                    <a:pt x="272547" y="320964"/>
                  </a:lnTo>
                  <a:lnTo>
                    <a:pt x="272547" y="320964"/>
                  </a:lnTo>
                  <a:lnTo>
                    <a:pt x="272547" y="320733"/>
                  </a:lnTo>
                  <a:lnTo>
                    <a:pt x="272547" y="320733"/>
                  </a:lnTo>
                  <a:cubicBezTo>
                    <a:pt x="273240" y="311727"/>
                    <a:pt x="272085" y="303876"/>
                    <a:pt x="269314" y="296718"/>
                  </a:cubicBezTo>
                  <a:lnTo>
                    <a:pt x="269314" y="296718"/>
                  </a:lnTo>
                  <a:cubicBezTo>
                    <a:pt x="266544" y="289791"/>
                    <a:pt x="262387" y="283556"/>
                    <a:pt x="257077" y="278015"/>
                  </a:cubicBezTo>
                  <a:cubicBezTo>
                    <a:pt x="256384" y="278707"/>
                    <a:pt x="255691" y="279400"/>
                    <a:pt x="255230" y="280093"/>
                  </a:cubicBezTo>
                  <a:cubicBezTo>
                    <a:pt x="251304" y="284018"/>
                    <a:pt x="246686" y="287020"/>
                    <a:pt x="240914" y="288175"/>
                  </a:cubicBezTo>
                  <a:lnTo>
                    <a:pt x="240914" y="332047"/>
                  </a:lnTo>
                  <a:close/>
                  <a:moveTo>
                    <a:pt x="206510" y="393007"/>
                  </a:moveTo>
                  <a:cubicBezTo>
                    <a:pt x="205818" y="393007"/>
                    <a:pt x="205356" y="392545"/>
                    <a:pt x="205356" y="391853"/>
                  </a:cubicBezTo>
                  <a:cubicBezTo>
                    <a:pt x="205356" y="391160"/>
                    <a:pt x="205818" y="390467"/>
                    <a:pt x="206510" y="390467"/>
                  </a:cubicBezTo>
                  <a:cubicBezTo>
                    <a:pt x="211128" y="390698"/>
                    <a:pt x="214823" y="393238"/>
                    <a:pt x="217824" y="398318"/>
                  </a:cubicBezTo>
                  <a:cubicBezTo>
                    <a:pt x="218286" y="399011"/>
                    <a:pt x="218055" y="399704"/>
                    <a:pt x="217362" y="400165"/>
                  </a:cubicBezTo>
                  <a:cubicBezTo>
                    <a:pt x="216901" y="400396"/>
                    <a:pt x="215977" y="400165"/>
                    <a:pt x="215746" y="399704"/>
                  </a:cubicBezTo>
                  <a:cubicBezTo>
                    <a:pt x="213206" y="395316"/>
                    <a:pt x="209974" y="393238"/>
                    <a:pt x="206510" y="393007"/>
                  </a:cubicBezTo>
                  <a:close/>
                  <a:moveTo>
                    <a:pt x="200045" y="402475"/>
                  </a:moveTo>
                  <a:cubicBezTo>
                    <a:pt x="199352" y="402475"/>
                    <a:pt x="198660" y="402013"/>
                    <a:pt x="198429" y="401551"/>
                  </a:cubicBezTo>
                  <a:cubicBezTo>
                    <a:pt x="198429" y="400858"/>
                    <a:pt x="198891" y="400165"/>
                    <a:pt x="199352" y="399935"/>
                  </a:cubicBezTo>
                  <a:cubicBezTo>
                    <a:pt x="204663" y="398780"/>
                    <a:pt x="209743" y="401089"/>
                    <a:pt x="214823" y="407093"/>
                  </a:cubicBezTo>
                  <a:cubicBezTo>
                    <a:pt x="215284" y="407785"/>
                    <a:pt x="215053" y="408478"/>
                    <a:pt x="214592" y="408940"/>
                  </a:cubicBezTo>
                  <a:cubicBezTo>
                    <a:pt x="214130" y="409402"/>
                    <a:pt x="213206" y="409402"/>
                    <a:pt x="212744" y="408709"/>
                  </a:cubicBezTo>
                  <a:cubicBezTo>
                    <a:pt x="208588" y="403398"/>
                    <a:pt x="204201" y="401320"/>
                    <a:pt x="200045" y="402475"/>
                  </a:cubicBezTo>
                  <a:close/>
                  <a:moveTo>
                    <a:pt x="214592" y="429491"/>
                  </a:moveTo>
                  <a:cubicBezTo>
                    <a:pt x="209050" y="430415"/>
                    <a:pt x="204201" y="433878"/>
                    <a:pt x="200276" y="439420"/>
                  </a:cubicBezTo>
                  <a:cubicBezTo>
                    <a:pt x="203278" y="444500"/>
                    <a:pt x="206972" y="447271"/>
                    <a:pt x="210205" y="447964"/>
                  </a:cubicBezTo>
                  <a:cubicBezTo>
                    <a:pt x="211590" y="448425"/>
                    <a:pt x="212744" y="448195"/>
                    <a:pt x="213899" y="447733"/>
                  </a:cubicBezTo>
                  <a:cubicBezTo>
                    <a:pt x="214823" y="447271"/>
                    <a:pt x="215515" y="446578"/>
                    <a:pt x="216208" y="445424"/>
                  </a:cubicBezTo>
                  <a:cubicBezTo>
                    <a:pt x="217593" y="442422"/>
                    <a:pt x="217593" y="437111"/>
                    <a:pt x="214592" y="429491"/>
                  </a:cubicBezTo>
                  <a:close/>
                  <a:moveTo>
                    <a:pt x="209281" y="228600"/>
                  </a:moveTo>
                  <a:lnTo>
                    <a:pt x="208819" y="226753"/>
                  </a:lnTo>
                  <a:cubicBezTo>
                    <a:pt x="205125" y="226291"/>
                    <a:pt x="202123" y="226522"/>
                    <a:pt x="199352" y="227676"/>
                  </a:cubicBezTo>
                  <a:cubicBezTo>
                    <a:pt x="196582" y="228600"/>
                    <a:pt x="194504" y="230216"/>
                    <a:pt x="192426" y="232295"/>
                  </a:cubicBezTo>
                  <a:cubicBezTo>
                    <a:pt x="194735" y="240376"/>
                    <a:pt x="196351" y="248458"/>
                    <a:pt x="197736" y="256540"/>
                  </a:cubicBezTo>
                  <a:cubicBezTo>
                    <a:pt x="199122" y="264160"/>
                    <a:pt x="200045" y="271780"/>
                    <a:pt x="200507" y="279400"/>
                  </a:cubicBezTo>
                  <a:cubicBezTo>
                    <a:pt x="206741" y="279169"/>
                    <a:pt x="211821" y="278015"/>
                    <a:pt x="216208" y="275936"/>
                  </a:cubicBezTo>
                  <a:lnTo>
                    <a:pt x="217824" y="271318"/>
                  </a:lnTo>
                  <a:cubicBezTo>
                    <a:pt x="217593" y="271318"/>
                    <a:pt x="217593" y="271087"/>
                    <a:pt x="217593" y="271087"/>
                  </a:cubicBezTo>
                  <a:cubicBezTo>
                    <a:pt x="215515" y="256078"/>
                    <a:pt x="212514" y="242224"/>
                    <a:pt x="209281" y="228600"/>
                  </a:cubicBezTo>
                  <a:close/>
                  <a:moveTo>
                    <a:pt x="195427" y="256771"/>
                  </a:moveTo>
                  <a:cubicBezTo>
                    <a:pt x="194042" y="249151"/>
                    <a:pt x="192195" y="241300"/>
                    <a:pt x="190347" y="233449"/>
                  </a:cubicBezTo>
                  <a:cubicBezTo>
                    <a:pt x="184806" y="232987"/>
                    <a:pt x="180419" y="234835"/>
                    <a:pt x="176955" y="239222"/>
                  </a:cubicBezTo>
                  <a:cubicBezTo>
                    <a:pt x="178110" y="257925"/>
                    <a:pt x="178110" y="275475"/>
                    <a:pt x="176725" y="291176"/>
                  </a:cubicBezTo>
                  <a:cubicBezTo>
                    <a:pt x="183190" y="289791"/>
                    <a:pt x="189655" y="287944"/>
                    <a:pt x="196351" y="285635"/>
                  </a:cubicBezTo>
                  <a:lnTo>
                    <a:pt x="198198" y="281478"/>
                  </a:lnTo>
                  <a:cubicBezTo>
                    <a:pt x="198198" y="281247"/>
                    <a:pt x="198198" y="281247"/>
                    <a:pt x="197967" y="281247"/>
                  </a:cubicBezTo>
                  <a:cubicBezTo>
                    <a:pt x="197736" y="273165"/>
                    <a:pt x="196582" y="265084"/>
                    <a:pt x="195427" y="256771"/>
                  </a:cubicBezTo>
                  <a:close/>
                  <a:moveTo>
                    <a:pt x="169798" y="170180"/>
                  </a:moveTo>
                  <a:cubicBezTo>
                    <a:pt x="166334" y="169487"/>
                    <a:pt x="163102" y="168564"/>
                    <a:pt x="160562" y="167178"/>
                  </a:cubicBezTo>
                  <a:cubicBezTo>
                    <a:pt x="158715" y="166024"/>
                    <a:pt x="156867" y="164638"/>
                    <a:pt x="155482" y="163253"/>
                  </a:cubicBezTo>
                  <a:lnTo>
                    <a:pt x="155482" y="164407"/>
                  </a:lnTo>
                  <a:cubicBezTo>
                    <a:pt x="156867" y="172258"/>
                    <a:pt x="158715" y="180109"/>
                    <a:pt x="161254" y="188191"/>
                  </a:cubicBezTo>
                  <a:cubicBezTo>
                    <a:pt x="163332" y="185189"/>
                    <a:pt x="165180" y="182187"/>
                    <a:pt x="166796" y="179185"/>
                  </a:cubicBezTo>
                  <a:cubicBezTo>
                    <a:pt x="168181" y="176184"/>
                    <a:pt x="169336" y="173182"/>
                    <a:pt x="169798" y="170180"/>
                  </a:cubicBezTo>
                  <a:close/>
                  <a:moveTo>
                    <a:pt x="161716" y="164869"/>
                  </a:moveTo>
                  <a:cubicBezTo>
                    <a:pt x="164256" y="166255"/>
                    <a:pt x="167258" y="167409"/>
                    <a:pt x="170952" y="167871"/>
                  </a:cubicBezTo>
                  <a:cubicBezTo>
                    <a:pt x="175801" y="163484"/>
                    <a:pt x="178803" y="158404"/>
                    <a:pt x="179957" y="152400"/>
                  </a:cubicBezTo>
                  <a:cubicBezTo>
                    <a:pt x="175108" y="151476"/>
                    <a:pt x="170490" y="150322"/>
                    <a:pt x="166565" y="148705"/>
                  </a:cubicBezTo>
                  <a:cubicBezTo>
                    <a:pt x="162871" y="147320"/>
                    <a:pt x="159407" y="145473"/>
                    <a:pt x="156636" y="143395"/>
                  </a:cubicBezTo>
                  <a:cubicBezTo>
                    <a:pt x="155713" y="148475"/>
                    <a:pt x="155251" y="153785"/>
                    <a:pt x="155251" y="159558"/>
                  </a:cubicBezTo>
                  <a:cubicBezTo>
                    <a:pt x="157098" y="161636"/>
                    <a:pt x="159176" y="163484"/>
                    <a:pt x="161716" y="164869"/>
                  </a:cubicBezTo>
                  <a:close/>
                  <a:moveTo>
                    <a:pt x="167489" y="146396"/>
                  </a:moveTo>
                  <a:cubicBezTo>
                    <a:pt x="171645" y="148013"/>
                    <a:pt x="176263" y="149167"/>
                    <a:pt x="181112" y="150091"/>
                  </a:cubicBezTo>
                  <a:cubicBezTo>
                    <a:pt x="182497" y="148936"/>
                    <a:pt x="183421" y="147782"/>
                    <a:pt x="184113" y="146396"/>
                  </a:cubicBezTo>
                  <a:cubicBezTo>
                    <a:pt x="184806" y="145011"/>
                    <a:pt x="185268" y="143164"/>
                    <a:pt x="185037" y="141778"/>
                  </a:cubicBezTo>
                  <a:cubicBezTo>
                    <a:pt x="185037" y="140393"/>
                    <a:pt x="184806" y="139007"/>
                    <a:pt x="184113" y="138084"/>
                  </a:cubicBezTo>
                  <a:cubicBezTo>
                    <a:pt x="183882" y="137622"/>
                    <a:pt x="183421" y="137391"/>
                    <a:pt x="182959" y="137160"/>
                  </a:cubicBezTo>
                  <a:lnTo>
                    <a:pt x="182959" y="137160"/>
                  </a:lnTo>
                  <a:cubicBezTo>
                    <a:pt x="182959" y="137160"/>
                    <a:pt x="182959" y="137160"/>
                    <a:pt x="182959" y="136929"/>
                  </a:cubicBezTo>
                  <a:cubicBezTo>
                    <a:pt x="182728" y="136929"/>
                    <a:pt x="182728" y="136929"/>
                    <a:pt x="182497" y="136698"/>
                  </a:cubicBezTo>
                  <a:cubicBezTo>
                    <a:pt x="178341" y="136698"/>
                    <a:pt x="174416" y="136005"/>
                    <a:pt x="170721" y="134851"/>
                  </a:cubicBezTo>
                  <a:cubicBezTo>
                    <a:pt x="167027" y="133696"/>
                    <a:pt x="163563" y="131849"/>
                    <a:pt x="160562" y="129540"/>
                  </a:cubicBezTo>
                  <a:cubicBezTo>
                    <a:pt x="159176" y="132773"/>
                    <a:pt x="158253" y="136236"/>
                    <a:pt x="157329" y="139931"/>
                  </a:cubicBezTo>
                  <a:lnTo>
                    <a:pt x="157098" y="140624"/>
                  </a:lnTo>
                  <a:cubicBezTo>
                    <a:pt x="159869" y="142933"/>
                    <a:pt x="163332" y="144780"/>
                    <a:pt x="167489" y="146396"/>
                  </a:cubicBezTo>
                  <a:close/>
                  <a:moveTo>
                    <a:pt x="294251" y="179416"/>
                  </a:moveTo>
                  <a:cubicBezTo>
                    <a:pt x="294713" y="178955"/>
                    <a:pt x="295637" y="178955"/>
                    <a:pt x="296098" y="179416"/>
                  </a:cubicBezTo>
                  <a:cubicBezTo>
                    <a:pt x="296560" y="179878"/>
                    <a:pt x="296329" y="180802"/>
                    <a:pt x="295868" y="181264"/>
                  </a:cubicBezTo>
                  <a:cubicBezTo>
                    <a:pt x="290095" y="186575"/>
                    <a:pt x="285708" y="192578"/>
                    <a:pt x="282476" y="198813"/>
                  </a:cubicBezTo>
                  <a:cubicBezTo>
                    <a:pt x="279474" y="205278"/>
                    <a:pt x="277165" y="212205"/>
                    <a:pt x="275779" y="219133"/>
                  </a:cubicBezTo>
                  <a:cubicBezTo>
                    <a:pt x="275779" y="219825"/>
                    <a:pt x="275087" y="220287"/>
                    <a:pt x="274394" y="220287"/>
                  </a:cubicBezTo>
                  <a:cubicBezTo>
                    <a:pt x="273701" y="220056"/>
                    <a:pt x="273240" y="219364"/>
                    <a:pt x="273471" y="218671"/>
                  </a:cubicBezTo>
                  <a:cubicBezTo>
                    <a:pt x="274856" y="211513"/>
                    <a:pt x="276934" y="204355"/>
                    <a:pt x="280397" y="197889"/>
                  </a:cubicBezTo>
                  <a:cubicBezTo>
                    <a:pt x="283630" y="191193"/>
                    <a:pt x="288248" y="184958"/>
                    <a:pt x="294251" y="179416"/>
                  </a:cubicBezTo>
                  <a:close/>
                  <a:moveTo>
                    <a:pt x="444565" y="309418"/>
                  </a:moveTo>
                  <a:cubicBezTo>
                    <a:pt x="445027" y="309187"/>
                    <a:pt x="445951" y="309187"/>
                    <a:pt x="446182" y="309649"/>
                  </a:cubicBezTo>
                  <a:cubicBezTo>
                    <a:pt x="446644" y="310342"/>
                    <a:pt x="446644" y="311035"/>
                    <a:pt x="445951" y="311496"/>
                  </a:cubicBezTo>
                  <a:cubicBezTo>
                    <a:pt x="443642" y="313344"/>
                    <a:pt x="443180" y="314960"/>
                    <a:pt x="444104" y="316576"/>
                  </a:cubicBezTo>
                  <a:cubicBezTo>
                    <a:pt x="444565" y="317269"/>
                    <a:pt x="444335" y="317962"/>
                    <a:pt x="443873" y="318424"/>
                  </a:cubicBezTo>
                  <a:cubicBezTo>
                    <a:pt x="443411" y="318655"/>
                    <a:pt x="442487" y="318655"/>
                    <a:pt x="442256" y="317962"/>
                  </a:cubicBezTo>
                  <a:cubicBezTo>
                    <a:pt x="440178" y="315191"/>
                    <a:pt x="440871" y="312189"/>
                    <a:pt x="444565" y="309418"/>
                  </a:cubicBezTo>
                  <a:close/>
                  <a:moveTo>
                    <a:pt x="426094" y="382385"/>
                  </a:moveTo>
                  <a:cubicBezTo>
                    <a:pt x="425632" y="382847"/>
                    <a:pt x="424939" y="382847"/>
                    <a:pt x="424477" y="382385"/>
                  </a:cubicBezTo>
                  <a:cubicBezTo>
                    <a:pt x="424016" y="381924"/>
                    <a:pt x="424016" y="381231"/>
                    <a:pt x="424477" y="380769"/>
                  </a:cubicBezTo>
                  <a:cubicBezTo>
                    <a:pt x="426555" y="378691"/>
                    <a:pt x="426786" y="376613"/>
                    <a:pt x="425170" y="374765"/>
                  </a:cubicBezTo>
                  <a:cubicBezTo>
                    <a:pt x="424708" y="374073"/>
                    <a:pt x="424939" y="373380"/>
                    <a:pt x="425401" y="372918"/>
                  </a:cubicBezTo>
                  <a:cubicBezTo>
                    <a:pt x="425863" y="372456"/>
                    <a:pt x="426786" y="372687"/>
                    <a:pt x="427248" y="373149"/>
                  </a:cubicBezTo>
                  <a:cubicBezTo>
                    <a:pt x="429557" y="376382"/>
                    <a:pt x="429326" y="379384"/>
                    <a:pt x="426094" y="382385"/>
                  </a:cubicBezTo>
                  <a:close/>
                  <a:moveTo>
                    <a:pt x="324499" y="386311"/>
                  </a:moveTo>
                  <a:cubicBezTo>
                    <a:pt x="324037" y="385849"/>
                    <a:pt x="323806" y="385156"/>
                    <a:pt x="324268" y="384695"/>
                  </a:cubicBezTo>
                  <a:cubicBezTo>
                    <a:pt x="324730" y="384002"/>
                    <a:pt x="325653" y="384002"/>
                    <a:pt x="326115" y="384464"/>
                  </a:cubicBezTo>
                  <a:cubicBezTo>
                    <a:pt x="332811" y="390236"/>
                    <a:pt x="342278" y="389775"/>
                    <a:pt x="354515" y="382616"/>
                  </a:cubicBezTo>
                  <a:cubicBezTo>
                    <a:pt x="354515" y="382616"/>
                    <a:pt x="354746" y="382616"/>
                    <a:pt x="354746" y="382616"/>
                  </a:cubicBezTo>
                  <a:lnTo>
                    <a:pt x="354746" y="382616"/>
                  </a:lnTo>
                  <a:cubicBezTo>
                    <a:pt x="359133" y="381231"/>
                    <a:pt x="363751" y="380307"/>
                    <a:pt x="368831" y="379615"/>
                  </a:cubicBezTo>
                  <a:cubicBezTo>
                    <a:pt x="373680" y="379153"/>
                    <a:pt x="378991" y="378691"/>
                    <a:pt x="384532" y="378691"/>
                  </a:cubicBezTo>
                  <a:cubicBezTo>
                    <a:pt x="385225" y="378691"/>
                    <a:pt x="385687" y="379153"/>
                    <a:pt x="385687" y="379845"/>
                  </a:cubicBezTo>
                  <a:cubicBezTo>
                    <a:pt x="385687" y="380538"/>
                    <a:pt x="385225" y="381231"/>
                    <a:pt x="384532" y="381231"/>
                  </a:cubicBezTo>
                  <a:cubicBezTo>
                    <a:pt x="378991" y="381231"/>
                    <a:pt x="373911" y="381462"/>
                    <a:pt x="369062" y="382155"/>
                  </a:cubicBezTo>
                  <a:cubicBezTo>
                    <a:pt x="364213" y="382847"/>
                    <a:pt x="359826" y="383771"/>
                    <a:pt x="355439" y="384925"/>
                  </a:cubicBezTo>
                  <a:cubicBezTo>
                    <a:pt x="342278" y="392545"/>
                    <a:pt x="331888" y="393007"/>
                    <a:pt x="324499" y="386311"/>
                  </a:cubicBezTo>
                  <a:close/>
                  <a:moveTo>
                    <a:pt x="464192" y="331585"/>
                  </a:moveTo>
                  <a:cubicBezTo>
                    <a:pt x="463961" y="331124"/>
                    <a:pt x="463961" y="330200"/>
                    <a:pt x="464653" y="329969"/>
                  </a:cubicBezTo>
                  <a:cubicBezTo>
                    <a:pt x="465115" y="329507"/>
                    <a:pt x="466039" y="329738"/>
                    <a:pt x="466270" y="330200"/>
                  </a:cubicBezTo>
                  <a:cubicBezTo>
                    <a:pt x="470426" y="336204"/>
                    <a:pt x="473197" y="341976"/>
                    <a:pt x="473889" y="347980"/>
                  </a:cubicBezTo>
                  <a:cubicBezTo>
                    <a:pt x="474351" y="354215"/>
                    <a:pt x="472735" y="360218"/>
                    <a:pt x="467886" y="366222"/>
                  </a:cubicBezTo>
                  <a:cubicBezTo>
                    <a:pt x="467655" y="366684"/>
                    <a:pt x="466732" y="366915"/>
                    <a:pt x="466270" y="366453"/>
                  </a:cubicBezTo>
                  <a:cubicBezTo>
                    <a:pt x="465808" y="365991"/>
                    <a:pt x="465577" y="365298"/>
                    <a:pt x="466039" y="364605"/>
                  </a:cubicBezTo>
                  <a:cubicBezTo>
                    <a:pt x="470426" y="359295"/>
                    <a:pt x="471811" y="353753"/>
                    <a:pt x="471350" y="348211"/>
                  </a:cubicBezTo>
                  <a:cubicBezTo>
                    <a:pt x="470888" y="342669"/>
                    <a:pt x="468117" y="337127"/>
                    <a:pt x="464192" y="331585"/>
                  </a:cubicBezTo>
                  <a:close/>
                  <a:moveTo>
                    <a:pt x="142783" y="75969"/>
                  </a:moveTo>
                  <a:cubicBezTo>
                    <a:pt x="150633" y="73198"/>
                    <a:pt x="155944" y="75969"/>
                    <a:pt x="158253" y="84282"/>
                  </a:cubicBezTo>
                  <a:cubicBezTo>
                    <a:pt x="154097" y="77355"/>
                    <a:pt x="148786" y="75507"/>
                    <a:pt x="142783" y="75969"/>
                  </a:cubicBezTo>
                  <a:close/>
                  <a:moveTo>
                    <a:pt x="367908" y="256309"/>
                  </a:moveTo>
                  <a:cubicBezTo>
                    <a:pt x="372295" y="257233"/>
                    <a:pt x="381069" y="250305"/>
                    <a:pt x="372295" y="244533"/>
                  </a:cubicBezTo>
                  <a:cubicBezTo>
                    <a:pt x="369524" y="246842"/>
                    <a:pt x="367215" y="247304"/>
                    <a:pt x="367908" y="256309"/>
                  </a:cubicBezTo>
                  <a:close/>
                </a:path>
              </a:pathLst>
            </a:custGeom>
            <a:solidFill>
              <a:srgbClr val="FEFEFE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6752DA1-EFBC-4369-986C-C6F31FF714B5}"/>
                </a:ext>
              </a:extLst>
            </p:cNvPr>
            <p:cNvSpPr/>
            <p:nvPr/>
          </p:nvSpPr>
          <p:spPr>
            <a:xfrm>
              <a:off x="5982398" y="3039225"/>
              <a:ext cx="287928" cy="679796"/>
            </a:xfrm>
            <a:custGeom>
              <a:avLst/>
              <a:gdLst>
                <a:gd name="connsiteX0" fmla="*/ 50567 w 287928"/>
                <a:gd name="connsiteY0" fmla="*/ 193733 h 679796"/>
                <a:gd name="connsiteX1" fmla="*/ 39714 w 287928"/>
                <a:gd name="connsiteY1" fmla="*/ 188191 h 679796"/>
                <a:gd name="connsiteX2" fmla="*/ 28169 w 287928"/>
                <a:gd name="connsiteY2" fmla="*/ 205509 h 679796"/>
                <a:gd name="connsiteX3" fmla="*/ 24013 w 287928"/>
                <a:gd name="connsiteY3" fmla="*/ 223289 h 679796"/>
                <a:gd name="connsiteX4" fmla="*/ 31402 w 287928"/>
                <a:gd name="connsiteY4" fmla="*/ 225598 h 679796"/>
                <a:gd name="connsiteX5" fmla="*/ 38329 w 287928"/>
                <a:gd name="connsiteY5" fmla="*/ 207356 h 679796"/>
                <a:gd name="connsiteX6" fmla="*/ 50567 w 287928"/>
                <a:gd name="connsiteY6" fmla="*/ 193733 h 679796"/>
                <a:gd name="connsiteX7" fmla="*/ 139693 w 287928"/>
                <a:gd name="connsiteY7" fmla="*/ 261389 h 679796"/>
                <a:gd name="connsiteX8" fmla="*/ 150776 w 287928"/>
                <a:gd name="connsiteY8" fmla="*/ 256078 h 679796"/>
                <a:gd name="connsiteX9" fmla="*/ 150776 w 287928"/>
                <a:gd name="connsiteY9" fmla="*/ 655089 h 679796"/>
                <a:gd name="connsiteX10" fmla="*/ 139693 w 287928"/>
                <a:gd name="connsiteY10" fmla="*/ 679796 h 679796"/>
                <a:gd name="connsiteX11" fmla="*/ 139693 w 287928"/>
                <a:gd name="connsiteY11" fmla="*/ 261389 h 679796"/>
                <a:gd name="connsiteX12" fmla="*/ 139231 w 287928"/>
                <a:gd name="connsiteY12" fmla="*/ 0 h 679796"/>
                <a:gd name="connsiteX13" fmla="*/ 152392 w 287928"/>
                <a:gd name="connsiteY13" fmla="*/ 0 h 679796"/>
                <a:gd name="connsiteX14" fmla="*/ 152392 w 287928"/>
                <a:gd name="connsiteY14" fmla="*/ 135544 h 679796"/>
                <a:gd name="connsiteX15" fmla="*/ 148005 w 287928"/>
                <a:gd name="connsiteY15" fmla="*/ 138315 h 679796"/>
                <a:gd name="connsiteX16" fmla="*/ 143618 w 287928"/>
                <a:gd name="connsiteY16" fmla="*/ 135775 h 679796"/>
                <a:gd name="connsiteX17" fmla="*/ 139231 w 287928"/>
                <a:gd name="connsiteY17" fmla="*/ 133696 h 679796"/>
                <a:gd name="connsiteX18" fmla="*/ 139231 w 287928"/>
                <a:gd name="connsiteY18" fmla="*/ 0 h 679796"/>
                <a:gd name="connsiteX19" fmla="*/ 92128 w 287928"/>
                <a:gd name="connsiteY19" fmla="*/ 438727 h 679796"/>
                <a:gd name="connsiteX20" fmla="*/ 94206 w 287928"/>
                <a:gd name="connsiteY20" fmla="*/ 433416 h 679796"/>
                <a:gd name="connsiteX21" fmla="*/ 86356 w 287928"/>
                <a:gd name="connsiteY21" fmla="*/ 433416 h 679796"/>
                <a:gd name="connsiteX22" fmla="*/ 72271 w 287928"/>
                <a:gd name="connsiteY22" fmla="*/ 468515 h 679796"/>
                <a:gd name="connsiteX23" fmla="*/ 72271 w 287928"/>
                <a:gd name="connsiteY23" fmla="*/ 468515 h 679796"/>
                <a:gd name="connsiteX24" fmla="*/ 71578 w 287928"/>
                <a:gd name="connsiteY24" fmla="*/ 468976 h 679796"/>
                <a:gd name="connsiteX25" fmla="*/ 65113 w 287928"/>
                <a:gd name="connsiteY25" fmla="*/ 470593 h 679796"/>
                <a:gd name="connsiteX26" fmla="*/ 77812 w 287928"/>
                <a:gd name="connsiteY26" fmla="*/ 473133 h 679796"/>
                <a:gd name="connsiteX27" fmla="*/ 92128 w 287928"/>
                <a:gd name="connsiteY27" fmla="*/ 438727 h 679796"/>
                <a:gd name="connsiteX28" fmla="*/ 92128 w 287928"/>
                <a:gd name="connsiteY28" fmla="*/ 438727 h 679796"/>
                <a:gd name="connsiteX29" fmla="*/ 95361 w 287928"/>
                <a:gd name="connsiteY29" fmla="*/ 453505 h 679796"/>
                <a:gd name="connsiteX30" fmla="*/ 95361 w 287928"/>
                <a:gd name="connsiteY30" fmla="*/ 453275 h 679796"/>
                <a:gd name="connsiteX31" fmla="*/ 94899 w 287928"/>
                <a:gd name="connsiteY31" fmla="*/ 438035 h 679796"/>
                <a:gd name="connsiteX32" fmla="*/ 94437 w 287928"/>
                <a:gd name="connsiteY32" fmla="*/ 439651 h 679796"/>
                <a:gd name="connsiteX33" fmla="*/ 94437 w 287928"/>
                <a:gd name="connsiteY33" fmla="*/ 439651 h 679796"/>
                <a:gd name="connsiteX34" fmla="*/ 79660 w 287928"/>
                <a:gd name="connsiteY34" fmla="*/ 475211 h 679796"/>
                <a:gd name="connsiteX35" fmla="*/ 78043 w 287928"/>
                <a:gd name="connsiteY35" fmla="*/ 475673 h 679796"/>
                <a:gd name="connsiteX36" fmla="*/ 69038 w 287928"/>
                <a:gd name="connsiteY36" fmla="*/ 473364 h 679796"/>
                <a:gd name="connsiteX37" fmla="*/ 68807 w 287928"/>
                <a:gd name="connsiteY37" fmla="*/ 473364 h 679796"/>
                <a:gd name="connsiteX38" fmla="*/ 59802 w 287928"/>
                <a:gd name="connsiteY38" fmla="*/ 472902 h 679796"/>
                <a:gd name="connsiteX39" fmla="*/ 59110 w 287928"/>
                <a:gd name="connsiteY39" fmla="*/ 472671 h 679796"/>
                <a:gd name="connsiteX40" fmla="*/ 47334 w 287928"/>
                <a:gd name="connsiteY40" fmla="*/ 480753 h 679796"/>
                <a:gd name="connsiteX41" fmla="*/ 53106 w 287928"/>
                <a:gd name="connsiteY41" fmla="*/ 487911 h 679796"/>
                <a:gd name="connsiteX42" fmla="*/ 66960 w 287928"/>
                <a:gd name="connsiteY42" fmla="*/ 492991 h 679796"/>
                <a:gd name="connsiteX43" fmla="*/ 82430 w 287928"/>
                <a:gd name="connsiteY43" fmla="*/ 492067 h 679796"/>
                <a:gd name="connsiteX44" fmla="*/ 89588 w 287928"/>
                <a:gd name="connsiteY44" fmla="*/ 488835 h 679796"/>
                <a:gd name="connsiteX45" fmla="*/ 87510 w 287928"/>
                <a:gd name="connsiteY45" fmla="*/ 471285 h 679796"/>
                <a:gd name="connsiteX46" fmla="*/ 95361 w 287928"/>
                <a:gd name="connsiteY46" fmla="*/ 453505 h 679796"/>
                <a:gd name="connsiteX47" fmla="*/ 95591 w 287928"/>
                <a:gd name="connsiteY47" fmla="*/ 458355 h 679796"/>
                <a:gd name="connsiteX48" fmla="*/ 89819 w 287928"/>
                <a:gd name="connsiteY48" fmla="*/ 471978 h 679796"/>
                <a:gd name="connsiteX49" fmla="*/ 91666 w 287928"/>
                <a:gd name="connsiteY49" fmla="*/ 487218 h 679796"/>
                <a:gd name="connsiteX50" fmla="*/ 94899 w 287928"/>
                <a:gd name="connsiteY50" fmla="*/ 483755 h 679796"/>
                <a:gd name="connsiteX51" fmla="*/ 95130 w 287928"/>
                <a:gd name="connsiteY51" fmla="*/ 483524 h 679796"/>
                <a:gd name="connsiteX52" fmla="*/ 95591 w 287928"/>
                <a:gd name="connsiteY52" fmla="*/ 458355 h 679796"/>
                <a:gd name="connsiteX53" fmla="*/ 184025 w 287928"/>
                <a:gd name="connsiteY53" fmla="*/ 528551 h 679796"/>
                <a:gd name="connsiteX54" fmla="*/ 192107 w 287928"/>
                <a:gd name="connsiteY54" fmla="*/ 527396 h 679796"/>
                <a:gd name="connsiteX55" fmla="*/ 191183 w 287928"/>
                <a:gd name="connsiteY55" fmla="*/ 518391 h 679796"/>
                <a:gd name="connsiteX56" fmla="*/ 184718 w 287928"/>
                <a:gd name="connsiteY56" fmla="*/ 498533 h 679796"/>
                <a:gd name="connsiteX57" fmla="*/ 176175 w 287928"/>
                <a:gd name="connsiteY57" fmla="*/ 502689 h 679796"/>
                <a:gd name="connsiteX58" fmla="*/ 183332 w 287928"/>
                <a:gd name="connsiteY58" fmla="*/ 523933 h 679796"/>
                <a:gd name="connsiteX59" fmla="*/ 184025 w 287928"/>
                <a:gd name="connsiteY59" fmla="*/ 528551 h 679796"/>
                <a:gd name="connsiteX60" fmla="*/ 172249 w 287928"/>
                <a:gd name="connsiteY60" fmla="*/ 529475 h 679796"/>
                <a:gd name="connsiteX61" fmla="*/ 181485 w 287928"/>
                <a:gd name="connsiteY61" fmla="*/ 528782 h 679796"/>
                <a:gd name="connsiteX62" fmla="*/ 181024 w 287928"/>
                <a:gd name="connsiteY62" fmla="*/ 524395 h 679796"/>
                <a:gd name="connsiteX63" fmla="*/ 174097 w 287928"/>
                <a:gd name="connsiteY63" fmla="*/ 503613 h 679796"/>
                <a:gd name="connsiteX64" fmla="*/ 173866 w 287928"/>
                <a:gd name="connsiteY64" fmla="*/ 503613 h 679796"/>
                <a:gd name="connsiteX65" fmla="*/ 168093 w 287928"/>
                <a:gd name="connsiteY65" fmla="*/ 505229 h 679796"/>
                <a:gd name="connsiteX66" fmla="*/ 172249 w 287928"/>
                <a:gd name="connsiteY66" fmla="*/ 529475 h 679796"/>
                <a:gd name="connsiteX67" fmla="*/ 257451 w 287928"/>
                <a:gd name="connsiteY67" fmla="*/ 371764 h 679796"/>
                <a:gd name="connsiteX68" fmla="*/ 254680 w 287928"/>
                <a:gd name="connsiteY68" fmla="*/ 365298 h 679796"/>
                <a:gd name="connsiteX69" fmla="*/ 201804 w 287928"/>
                <a:gd name="connsiteY69" fmla="*/ 363682 h 679796"/>
                <a:gd name="connsiteX70" fmla="*/ 201804 w 287928"/>
                <a:gd name="connsiteY70" fmla="*/ 363682 h 679796"/>
                <a:gd name="connsiteX71" fmla="*/ 166015 w 287928"/>
                <a:gd name="connsiteY71" fmla="*/ 337358 h 679796"/>
                <a:gd name="connsiteX72" fmla="*/ 161628 w 287928"/>
                <a:gd name="connsiteY72" fmla="*/ 339898 h 679796"/>
                <a:gd name="connsiteX73" fmla="*/ 199264 w 287928"/>
                <a:gd name="connsiteY73" fmla="*/ 371302 h 679796"/>
                <a:gd name="connsiteX74" fmla="*/ 257451 w 287928"/>
                <a:gd name="connsiteY74" fmla="*/ 371764 h 679796"/>
                <a:gd name="connsiteX75" fmla="*/ 213580 w 287928"/>
                <a:gd name="connsiteY75" fmla="*/ 421178 h 679796"/>
                <a:gd name="connsiteX76" fmla="*/ 214504 w 287928"/>
                <a:gd name="connsiteY76" fmla="*/ 432262 h 679796"/>
                <a:gd name="connsiteX77" fmla="*/ 251909 w 287928"/>
                <a:gd name="connsiteY77" fmla="*/ 438958 h 679796"/>
                <a:gd name="connsiteX78" fmla="*/ 287929 w 287928"/>
                <a:gd name="connsiteY78" fmla="*/ 450735 h 679796"/>
                <a:gd name="connsiteX79" fmla="*/ 286775 w 287928"/>
                <a:gd name="connsiteY79" fmla="*/ 439651 h 679796"/>
                <a:gd name="connsiteX80" fmla="*/ 249369 w 287928"/>
                <a:gd name="connsiteY80" fmla="*/ 427875 h 679796"/>
                <a:gd name="connsiteX81" fmla="*/ 213580 w 287928"/>
                <a:gd name="connsiteY81" fmla="*/ 421178 h 679796"/>
                <a:gd name="connsiteX82" fmla="*/ 138538 w 287928"/>
                <a:gd name="connsiteY82" fmla="*/ 313805 h 679796"/>
                <a:gd name="connsiteX83" fmla="*/ 138308 w 287928"/>
                <a:gd name="connsiteY83" fmla="*/ 313344 h 679796"/>
                <a:gd name="connsiteX84" fmla="*/ 84970 w 287928"/>
                <a:gd name="connsiteY84" fmla="*/ 340129 h 679796"/>
                <a:gd name="connsiteX85" fmla="*/ 87510 w 287928"/>
                <a:gd name="connsiteY85" fmla="*/ 345902 h 679796"/>
                <a:gd name="connsiteX86" fmla="*/ 118450 w 287928"/>
                <a:gd name="connsiteY86" fmla="*/ 332509 h 679796"/>
                <a:gd name="connsiteX87" fmla="*/ 138538 w 287928"/>
                <a:gd name="connsiteY87" fmla="*/ 313805 h 679796"/>
                <a:gd name="connsiteX88" fmla="*/ 47796 w 287928"/>
                <a:gd name="connsiteY88" fmla="*/ 258618 h 679796"/>
                <a:gd name="connsiteX89" fmla="*/ 0 w 287928"/>
                <a:gd name="connsiteY89" fmla="*/ 412404 h 679796"/>
                <a:gd name="connsiteX90" fmla="*/ 6003 w 287928"/>
                <a:gd name="connsiteY90" fmla="*/ 422333 h 679796"/>
                <a:gd name="connsiteX91" fmla="*/ 24706 w 287928"/>
                <a:gd name="connsiteY91" fmla="*/ 427413 h 679796"/>
                <a:gd name="connsiteX92" fmla="*/ 35096 w 287928"/>
                <a:gd name="connsiteY92" fmla="*/ 353753 h 679796"/>
                <a:gd name="connsiteX93" fmla="*/ 49181 w 287928"/>
                <a:gd name="connsiteY93" fmla="*/ 281478 h 679796"/>
                <a:gd name="connsiteX94" fmla="*/ 50797 w 287928"/>
                <a:gd name="connsiteY94" fmla="*/ 280555 h 679796"/>
                <a:gd name="connsiteX95" fmla="*/ 51721 w 287928"/>
                <a:gd name="connsiteY95" fmla="*/ 281940 h 679796"/>
                <a:gd name="connsiteX96" fmla="*/ 37636 w 287928"/>
                <a:gd name="connsiteY96" fmla="*/ 354215 h 679796"/>
                <a:gd name="connsiteX97" fmla="*/ 27015 w 287928"/>
                <a:gd name="connsiteY97" fmla="*/ 428336 h 679796"/>
                <a:gd name="connsiteX98" fmla="*/ 51952 w 287928"/>
                <a:gd name="connsiteY98" fmla="*/ 435956 h 679796"/>
                <a:gd name="connsiteX99" fmla="*/ 53337 w 287928"/>
                <a:gd name="connsiteY99" fmla="*/ 414251 h 679796"/>
                <a:gd name="connsiteX100" fmla="*/ 54723 w 287928"/>
                <a:gd name="connsiteY100" fmla="*/ 412865 h 679796"/>
                <a:gd name="connsiteX101" fmla="*/ 55877 w 287928"/>
                <a:gd name="connsiteY101" fmla="*/ 414020 h 679796"/>
                <a:gd name="connsiteX102" fmla="*/ 50797 w 287928"/>
                <a:gd name="connsiteY102" fmla="*/ 458585 h 679796"/>
                <a:gd name="connsiteX103" fmla="*/ 47565 w 287928"/>
                <a:gd name="connsiteY103" fmla="*/ 477289 h 679796"/>
                <a:gd name="connsiteX104" fmla="*/ 70655 w 287928"/>
                <a:gd name="connsiteY104" fmla="*/ 466667 h 679796"/>
                <a:gd name="connsiteX105" fmla="*/ 86356 w 287928"/>
                <a:gd name="connsiteY105" fmla="*/ 417022 h 679796"/>
                <a:gd name="connsiteX106" fmla="*/ 85894 w 287928"/>
                <a:gd name="connsiteY106" fmla="*/ 348211 h 679796"/>
                <a:gd name="connsiteX107" fmla="*/ 85432 w 287928"/>
                <a:gd name="connsiteY107" fmla="*/ 347749 h 679796"/>
                <a:gd name="connsiteX108" fmla="*/ 85432 w 287928"/>
                <a:gd name="connsiteY108" fmla="*/ 347056 h 679796"/>
                <a:gd name="connsiteX109" fmla="*/ 82199 w 287928"/>
                <a:gd name="connsiteY109" fmla="*/ 339898 h 679796"/>
                <a:gd name="connsiteX110" fmla="*/ 71578 w 287928"/>
                <a:gd name="connsiteY110" fmla="*/ 314729 h 679796"/>
                <a:gd name="connsiteX111" fmla="*/ 71578 w 287928"/>
                <a:gd name="connsiteY111" fmla="*/ 314729 h 679796"/>
                <a:gd name="connsiteX112" fmla="*/ 71578 w 287928"/>
                <a:gd name="connsiteY112" fmla="*/ 314729 h 679796"/>
                <a:gd name="connsiteX113" fmla="*/ 65344 w 287928"/>
                <a:gd name="connsiteY113" fmla="*/ 289791 h 679796"/>
                <a:gd name="connsiteX114" fmla="*/ 65344 w 287928"/>
                <a:gd name="connsiteY114" fmla="*/ 289560 h 679796"/>
                <a:gd name="connsiteX115" fmla="*/ 65344 w 287928"/>
                <a:gd name="connsiteY115" fmla="*/ 289560 h 679796"/>
                <a:gd name="connsiteX116" fmla="*/ 67422 w 287928"/>
                <a:gd name="connsiteY116" fmla="*/ 264160 h 679796"/>
                <a:gd name="connsiteX117" fmla="*/ 73887 w 287928"/>
                <a:gd name="connsiteY117" fmla="*/ 246149 h 679796"/>
                <a:gd name="connsiteX118" fmla="*/ 57955 w 287928"/>
                <a:gd name="connsiteY118" fmla="*/ 252615 h 679796"/>
                <a:gd name="connsiteX119" fmla="*/ 57724 w 287928"/>
                <a:gd name="connsiteY119" fmla="*/ 253307 h 679796"/>
                <a:gd name="connsiteX120" fmla="*/ 56108 w 287928"/>
                <a:gd name="connsiteY120" fmla="*/ 253538 h 679796"/>
                <a:gd name="connsiteX121" fmla="*/ 47796 w 287928"/>
                <a:gd name="connsiteY121" fmla="*/ 258618 h 67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87928" h="679796">
                  <a:moveTo>
                    <a:pt x="50567" y="193733"/>
                  </a:moveTo>
                  <a:cubicBezTo>
                    <a:pt x="48258" y="191193"/>
                    <a:pt x="44332" y="189576"/>
                    <a:pt x="39714" y="188191"/>
                  </a:cubicBezTo>
                  <a:cubicBezTo>
                    <a:pt x="34865" y="193271"/>
                    <a:pt x="30940" y="199044"/>
                    <a:pt x="28169" y="205509"/>
                  </a:cubicBezTo>
                  <a:cubicBezTo>
                    <a:pt x="25861" y="210820"/>
                    <a:pt x="24475" y="216824"/>
                    <a:pt x="24013" y="223289"/>
                  </a:cubicBezTo>
                  <a:cubicBezTo>
                    <a:pt x="26553" y="225136"/>
                    <a:pt x="28862" y="225829"/>
                    <a:pt x="31402" y="225598"/>
                  </a:cubicBezTo>
                  <a:cubicBezTo>
                    <a:pt x="32557" y="218440"/>
                    <a:pt x="34865" y="212436"/>
                    <a:pt x="38329" y="207356"/>
                  </a:cubicBezTo>
                  <a:cubicBezTo>
                    <a:pt x="41562" y="202045"/>
                    <a:pt x="45949" y="197658"/>
                    <a:pt x="50567" y="193733"/>
                  </a:cubicBezTo>
                  <a:close/>
                  <a:moveTo>
                    <a:pt x="139693" y="261389"/>
                  </a:moveTo>
                  <a:lnTo>
                    <a:pt x="150776" y="256078"/>
                  </a:lnTo>
                  <a:lnTo>
                    <a:pt x="150776" y="655089"/>
                  </a:lnTo>
                  <a:lnTo>
                    <a:pt x="139693" y="679796"/>
                  </a:lnTo>
                  <a:lnTo>
                    <a:pt x="139693" y="261389"/>
                  </a:lnTo>
                  <a:close/>
                  <a:moveTo>
                    <a:pt x="139231" y="0"/>
                  </a:moveTo>
                  <a:lnTo>
                    <a:pt x="152392" y="0"/>
                  </a:lnTo>
                  <a:lnTo>
                    <a:pt x="152392" y="135544"/>
                  </a:lnTo>
                  <a:cubicBezTo>
                    <a:pt x="150545" y="135313"/>
                    <a:pt x="148929" y="136236"/>
                    <a:pt x="148005" y="138315"/>
                  </a:cubicBezTo>
                  <a:cubicBezTo>
                    <a:pt x="144773" y="143625"/>
                    <a:pt x="137153" y="139469"/>
                    <a:pt x="143618" y="135775"/>
                  </a:cubicBezTo>
                  <a:cubicBezTo>
                    <a:pt x="142695" y="135544"/>
                    <a:pt x="140155" y="133927"/>
                    <a:pt x="139231" y="133696"/>
                  </a:cubicBezTo>
                  <a:lnTo>
                    <a:pt x="139231" y="0"/>
                  </a:lnTo>
                  <a:close/>
                  <a:moveTo>
                    <a:pt x="92128" y="438727"/>
                  </a:moveTo>
                  <a:lnTo>
                    <a:pt x="94206" y="433416"/>
                  </a:lnTo>
                  <a:cubicBezTo>
                    <a:pt x="91666" y="433416"/>
                    <a:pt x="89126" y="433416"/>
                    <a:pt x="86356" y="433416"/>
                  </a:cubicBezTo>
                  <a:cubicBezTo>
                    <a:pt x="83585" y="447040"/>
                    <a:pt x="79198" y="459047"/>
                    <a:pt x="72271" y="468515"/>
                  </a:cubicBezTo>
                  <a:lnTo>
                    <a:pt x="72271" y="468515"/>
                  </a:lnTo>
                  <a:cubicBezTo>
                    <a:pt x="72040" y="468745"/>
                    <a:pt x="71809" y="468976"/>
                    <a:pt x="71578" y="468976"/>
                  </a:cubicBezTo>
                  <a:cubicBezTo>
                    <a:pt x="69269" y="469438"/>
                    <a:pt x="66960" y="469900"/>
                    <a:pt x="65113" y="470593"/>
                  </a:cubicBezTo>
                  <a:cubicBezTo>
                    <a:pt x="69269" y="470824"/>
                    <a:pt x="73656" y="471516"/>
                    <a:pt x="77812" y="473133"/>
                  </a:cubicBezTo>
                  <a:cubicBezTo>
                    <a:pt x="83354" y="461587"/>
                    <a:pt x="87741" y="450273"/>
                    <a:pt x="92128" y="438727"/>
                  </a:cubicBezTo>
                  <a:lnTo>
                    <a:pt x="92128" y="438727"/>
                  </a:lnTo>
                  <a:close/>
                  <a:moveTo>
                    <a:pt x="95361" y="453505"/>
                  </a:moveTo>
                  <a:cubicBezTo>
                    <a:pt x="95361" y="453505"/>
                    <a:pt x="95361" y="453505"/>
                    <a:pt x="95361" y="453275"/>
                  </a:cubicBezTo>
                  <a:cubicBezTo>
                    <a:pt x="95361" y="448195"/>
                    <a:pt x="95130" y="443115"/>
                    <a:pt x="94899" y="438035"/>
                  </a:cubicBezTo>
                  <a:lnTo>
                    <a:pt x="94437" y="439651"/>
                  </a:lnTo>
                  <a:lnTo>
                    <a:pt x="94437" y="439651"/>
                  </a:lnTo>
                  <a:cubicBezTo>
                    <a:pt x="89819" y="451427"/>
                    <a:pt x="85201" y="463204"/>
                    <a:pt x="79660" y="475211"/>
                  </a:cubicBezTo>
                  <a:cubicBezTo>
                    <a:pt x="79429" y="475673"/>
                    <a:pt x="78736" y="475904"/>
                    <a:pt x="78043" y="475673"/>
                  </a:cubicBezTo>
                  <a:cubicBezTo>
                    <a:pt x="75042" y="474518"/>
                    <a:pt x="72040" y="473825"/>
                    <a:pt x="69038" y="473364"/>
                  </a:cubicBezTo>
                  <a:lnTo>
                    <a:pt x="68807" y="473364"/>
                  </a:lnTo>
                  <a:cubicBezTo>
                    <a:pt x="65806" y="473133"/>
                    <a:pt x="62804" y="472902"/>
                    <a:pt x="59802" y="472902"/>
                  </a:cubicBezTo>
                  <a:cubicBezTo>
                    <a:pt x="59572" y="472902"/>
                    <a:pt x="59341" y="472902"/>
                    <a:pt x="59110" y="472671"/>
                  </a:cubicBezTo>
                  <a:cubicBezTo>
                    <a:pt x="54492" y="474749"/>
                    <a:pt x="50567" y="477520"/>
                    <a:pt x="47334" y="480753"/>
                  </a:cubicBezTo>
                  <a:cubicBezTo>
                    <a:pt x="48258" y="483524"/>
                    <a:pt x="50336" y="485833"/>
                    <a:pt x="53106" y="487911"/>
                  </a:cubicBezTo>
                  <a:cubicBezTo>
                    <a:pt x="56801" y="490451"/>
                    <a:pt x="61650" y="492298"/>
                    <a:pt x="66960" y="492991"/>
                  </a:cubicBezTo>
                  <a:cubicBezTo>
                    <a:pt x="72040" y="493684"/>
                    <a:pt x="77582" y="493453"/>
                    <a:pt x="82430" y="492067"/>
                  </a:cubicBezTo>
                  <a:cubicBezTo>
                    <a:pt x="84970" y="491375"/>
                    <a:pt x="87510" y="490220"/>
                    <a:pt x="89588" y="488835"/>
                  </a:cubicBezTo>
                  <a:cubicBezTo>
                    <a:pt x="86356" y="482831"/>
                    <a:pt x="86125" y="477058"/>
                    <a:pt x="87510" y="471285"/>
                  </a:cubicBezTo>
                  <a:cubicBezTo>
                    <a:pt x="88895" y="465282"/>
                    <a:pt x="92128" y="459509"/>
                    <a:pt x="95361" y="453505"/>
                  </a:cubicBezTo>
                  <a:close/>
                  <a:moveTo>
                    <a:pt x="95591" y="458355"/>
                  </a:moveTo>
                  <a:cubicBezTo>
                    <a:pt x="93052" y="462742"/>
                    <a:pt x="90974" y="467360"/>
                    <a:pt x="89819" y="471978"/>
                  </a:cubicBezTo>
                  <a:cubicBezTo>
                    <a:pt x="88665" y="477058"/>
                    <a:pt x="88895" y="482138"/>
                    <a:pt x="91666" y="487218"/>
                  </a:cubicBezTo>
                  <a:cubicBezTo>
                    <a:pt x="92821" y="486295"/>
                    <a:pt x="93975" y="484909"/>
                    <a:pt x="94899" y="483755"/>
                  </a:cubicBezTo>
                  <a:lnTo>
                    <a:pt x="95130" y="483524"/>
                  </a:lnTo>
                  <a:cubicBezTo>
                    <a:pt x="95591" y="475211"/>
                    <a:pt x="95591" y="466667"/>
                    <a:pt x="95591" y="458355"/>
                  </a:cubicBezTo>
                  <a:close/>
                  <a:moveTo>
                    <a:pt x="184025" y="528551"/>
                  </a:moveTo>
                  <a:cubicBezTo>
                    <a:pt x="186796" y="528089"/>
                    <a:pt x="189567" y="527858"/>
                    <a:pt x="192107" y="527396"/>
                  </a:cubicBezTo>
                  <a:cubicBezTo>
                    <a:pt x="192107" y="524164"/>
                    <a:pt x="191645" y="521393"/>
                    <a:pt x="191183" y="518391"/>
                  </a:cubicBezTo>
                  <a:cubicBezTo>
                    <a:pt x="189798" y="511464"/>
                    <a:pt x="187489" y="504998"/>
                    <a:pt x="184718" y="498533"/>
                  </a:cubicBezTo>
                  <a:cubicBezTo>
                    <a:pt x="181947" y="500149"/>
                    <a:pt x="179176" y="501535"/>
                    <a:pt x="176175" y="502689"/>
                  </a:cubicBezTo>
                  <a:cubicBezTo>
                    <a:pt x="179407" y="509385"/>
                    <a:pt x="181947" y="516544"/>
                    <a:pt x="183332" y="523933"/>
                  </a:cubicBezTo>
                  <a:cubicBezTo>
                    <a:pt x="183563" y="525549"/>
                    <a:pt x="183794" y="526935"/>
                    <a:pt x="184025" y="528551"/>
                  </a:cubicBezTo>
                  <a:close/>
                  <a:moveTo>
                    <a:pt x="172249" y="529475"/>
                  </a:moveTo>
                  <a:cubicBezTo>
                    <a:pt x="175251" y="529244"/>
                    <a:pt x="178484" y="529013"/>
                    <a:pt x="181485" y="528782"/>
                  </a:cubicBezTo>
                  <a:cubicBezTo>
                    <a:pt x="181485" y="527165"/>
                    <a:pt x="181254" y="525780"/>
                    <a:pt x="181024" y="524395"/>
                  </a:cubicBezTo>
                  <a:cubicBezTo>
                    <a:pt x="179638" y="517236"/>
                    <a:pt x="177098" y="510309"/>
                    <a:pt x="174097" y="503613"/>
                  </a:cubicBezTo>
                  <a:cubicBezTo>
                    <a:pt x="173866" y="503613"/>
                    <a:pt x="173866" y="503613"/>
                    <a:pt x="173866" y="503613"/>
                  </a:cubicBezTo>
                  <a:cubicBezTo>
                    <a:pt x="172019" y="504075"/>
                    <a:pt x="170171" y="504767"/>
                    <a:pt x="168093" y="505229"/>
                  </a:cubicBezTo>
                  <a:cubicBezTo>
                    <a:pt x="170633" y="513080"/>
                    <a:pt x="172019" y="521162"/>
                    <a:pt x="172249" y="529475"/>
                  </a:cubicBezTo>
                  <a:close/>
                  <a:moveTo>
                    <a:pt x="257451" y="371764"/>
                  </a:moveTo>
                  <a:cubicBezTo>
                    <a:pt x="256296" y="369685"/>
                    <a:pt x="255372" y="367376"/>
                    <a:pt x="254680" y="365298"/>
                  </a:cubicBezTo>
                  <a:cubicBezTo>
                    <a:pt x="233899" y="369685"/>
                    <a:pt x="216351" y="368762"/>
                    <a:pt x="201804" y="363682"/>
                  </a:cubicBezTo>
                  <a:lnTo>
                    <a:pt x="201804" y="363682"/>
                  </a:lnTo>
                  <a:cubicBezTo>
                    <a:pt x="187258" y="358602"/>
                    <a:pt x="175713" y="349365"/>
                    <a:pt x="166015" y="337358"/>
                  </a:cubicBezTo>
                  <a:cubicBezTo>
                    <a:pt x="164630" y="338282"/>
                    <a:pt x="163244" y="339205"/>
                    <a:pt x="161628" y="339898"/>
                  </a:cubicBezTo>
                  <a:cubicBezTo>
                    <a:pt x="171095" y="354907"/>
                    <a:pt x="183332" y="365529"/>
                    <a:pt x="199264" y="371302"/>
                  </a:cubicBezTo>
                  <a:cubicBezTo>
                    <a:pt x="214965" y="376844"/>
                    <a:pt x="234130" y="377305"/>
                    <a:pt x="257451" y="371764"/>
                  </a:cubicBezTo>
                  <a:close/>
                  <a:moveTo>
                    <a:pt x="213580" y="421178"/>
                  </a:moveTo>
                  <a:cubicBezTo>
                    <a:pt x="214042" y="424873"/>
                    <a:pt x="214273" y="428567"/>
                    <a:pt x="214504" y="432262"/>
                  </a:cubicBezTo>
                  <a:cubicBezTo>
                    <a:pt x="226972" y="434109"/>
                    <a:pt x="239441" y="435956"/>
                    <a:pt x="251909" y="438958"/>
                  </a:cubicBezTo>
                  <a:cubicBezTo>
                    <a:pt x="263916" y="441729"/>
                    <a:pt x="275922" y="445424"/>
                    <a:pt x="287929" y="450735"/>
                  </a:cubicBezTo>
                  <a:cubicBezTo>
                    <a:pt x="287698" y="447040"/>
                    <a:pt x="287236" y="443345"/>
                    <a:pt x="286775" y="439651"/>
                  </a:cubicBezTo>
                  <a:cubicBezTo>
                    <a:pt x="273844" y="434571"/>
                    <a:pt x="261376" y="430876"/>
                    <a:pt x="249369" y="427875"/>
                  </a:cubicBezTo>
                  <a:cubicBezTo>
                    <a:pt x="237132" y="425104"/>
                    <a:pt x="225356" y="423025"/>
                    <a:pt x="213580" y="421178"/>
                  </a:cubicBezTo>
                  <a:close/>
                  <a:moveTo>
                    <a:pt x="138538" y="313805"/>
                  </a:moveTo>
                  <a:lnTo>
                    <a:pt x="138308" y="313344"/>
                  </a:lnTo>
                  <a:cubicBezTo>
                    <a:pt x="120990" y="326505"/>
                    <a:pt x="103211" y="335280"/>
                    <a:pt x="84970" y="340129"/>
                  </a:cubicBezTo>
                  <a:lnTo>
                    <a:pt x="87510" y="345902"/>
                  </a:lnTo>
                  <a:cubicBezTo>
                    <a:pt x="99517" y="342669"/>
                    <a:pt x="109907" y="338051"/>
                    <a:pt x="118450" y="332509"/>
                  </a:cubicBezTo>
                  <a:cubicBezTo>
                    <a:pt x="126532" y="327198"/>
                    <a:pt x="133228" y="320964"/>
                    <a:pt x="138538" y="313805"/>
                  </a:cubicBezTo>
                  <a:close/>
                  <a:moveTo>
                    <a:pt x="47796" y="258618"/>
                  </a:moveTo>
                  <a:cubicBezTo>
                    <a:pt x="30017" y="306185"/>
                    <a:pt x="13392" y="356293"/>
                    <a:pt x="0" y="412404"/>
                  </a:cubicBezTo>
                  <a:cubicBezTo>
                    <a:pt x="924" y="416098"/>
                    <a:pt x="2540" y="419793"/>
                    <a:pt x="6003" y="422333"/>
                  </a:cubicBezTo>
                  <a:cubicBezTo>
                    <a:pt x="9698" y="425104"/>
                    <a:pt x="15470" y="426951"/>
                    <a:pt x="24706" y="427413"/>
                  </a:cubicBezTo>
                  <a:cubicBezTo>
                    <a:pt x="27477" y="402244"/>
                    <a:pt x="30940" y="377767"/>
                    <a:pt x="35096" y="353753"/>
                  </a:cubicBezTo>
                  <a:cubicBezTo>
                    <a:pt x="39253" y="329276"/>
                    <a:pt x="44101" y="305262"/>
                    <a:pt x="49181" y="281478"/>
                  </a:cubicBezTo>
                  <a:cubicBezTo>
                    <a:pt x="49412" y="280785"/>
                    <a:pt x="50105" y="280324"/>
                    <a:pt x="50797" y="280555"/>
                  </a:cubicBezTo>
                  <a:cubicBezTo>
                    <a:pt x="51259" y="280785"/>
                    <a:pt x="51721" y="281478"/>
                    <a:pt x="51721" y="281940"/>
                  </a:cubicBezTo>
                  <a:cubicBezTo>
                    <a:pt x="46641" y="305724"/>
                    <a:pt x="41792" y="329738"/>
                    <a:pt x="37636" y="354215"/>
                  </a:cubicBezTo>
                  <a:cubicBezTo>
                    <a:pt x="33480" y="378460"/>
                    <a:pt x="29786" y="403167"/>
                    <a:pt x="27015" y="428336"/>
                  </a:cubicBezTo>
                  <a:cubicBezTo>
                    <a:pt x="31171" y="435495"/>
                    <a:pt x="39483" y="438035"/>
                    <a:pt x="51952" y="435956"/>
                  </a:cubicBezTo>
                  <a:cubicBezTo>
                    <a:pt x="52875" y="428798"/>
                    <a:pt x="53568" y="421409"/>
                    <a:pt x="53337" y="414251"/>
                  </a:cubicBezTo>
                  <a:cubicBezTo>
                    <a:pt x="53337" y="413558"/>
                    <a:pt x="54030" y="412865"/>
                    <a:pt x="54723" y="412865"/>
                  </a:cubicBezTo>
                  <a:cubicBezTo>
                    <a:pt x="55415" y="412865"/>
                    <a:pt x="55877" y="413558"/>
                    <a:pt x="55877" y="414020"/>
                  </a:cubicBezTo>
                  <a:cubicBezTo>
                    <a:pt x="56108" y="429029"/>
                    <a:pt x="53568" y="443807"/>
                    <a:pt x="50797" y="458585"/>
                  </a:cubicBezTo>
                  <a:cubicBezTo>
                    <a:pt x="49643" y="464820"/>
                    <a:pt x="48488" y="471055"/>
                    <a:pt x="47565" y="477289"/>
                  </a:cubicBezTo>
                  <a:cubicBezTo>
                    <a:pt x="53568" y="471978"/>
                    <a:pt x="61188" y="468515"/>
                    <a:pt x="70655" y="466667"/>
                  </a:cubicBezTo>
                  <a:cubicBezTo>
                    <a:pt x="79429" y="454198"/>
                    <a:pt x="84278" y="437111"/>
                    <a:pt x="86356" y="417022"/>
                  </a:cubicBezTo>
                  <a:cubicBezTo>
                    <a:pt x="88665" y="396702"/>
                    <a:pt x="87972" y="373380"/>
                    <a:pt x="85894" y="348211"/>
                  </a:cubicBezTo>
                  <a:cubicBezTo>
                    <a:pt x="85663" y="348211"/>
                    <a:pt x="85432" y="347980"/>
                    <a:pt x="85432" y="347749"/>
                  </a:cubicBezTo>
                  <a:cubicBezTo>
                    <a:pt x="85432" y="347518"/>
                    <a:pt x="85432" y="347287"/>
                    <a:pt x="85432" y="347056"/>
                  </a:cubicBezTo>
                  <a:lnTo>
                    <a:pt x="82199" y="339898"/>
                  </a:lnTo>
                  <a:cubicBezTo>
                    <a:pt x="77582" y="331355"/>
                    <a:pt x="74349" y="323042"/>
                    <a:pt x="71578" y="314729"/>
                  </a:cubicBezTo>
                  <a:lnTo>
                    <a:pt x="71578" y="314729"/>
                  </a:lnTo>
                  <a:lnTo>
                    <a:pt x="71578" y="314729"/>
                  </a:lnTo>
                  <a:cubicBezTo>
                    <a:pt x="69038" y="306416"/>
                    <a:pt x="66960" y="298104"/>
                    <a:pt x="65344" y="289791"/>
                  </a:cubicBezTo>
                  <a:cubicBezTo>
                    <a:pt x="65344" y="289560"/>
                    <a:pt x="65344" y="289560"/>
                    <a:pt x="65344" y="289560"/>
                  </a:cubicBezTo>
                  <a:lnTo>
                    <a:pt x="65344" y="289560"/>
                  </a:lnTo>
                  <a:cubicBezTo>
                    <a:pt x="64651" y="280324"/>
                    <a:pt x="65575" y="271780"/>
                    <a:pt x="67422" y="264160"/>
                  </a:cubicBezTo>
                  <a:cubicBezTo>
                    <a:pt x="68807" y="257695"/>
                    <a:pt x="71116" y="251691"/>
                    <a:pt x="73887" y="246149"/>
                  </a:cubicBezTo>
                  <a:cubicBezTo>
                    <a:pt x="67653" y="248227"/>
                    <a:pt x="62342" y="250305"/>
                    <a:pt x="57955" y="252615"/>
                  </a:cubicBezTo>
                  <a:cubicBezTo>
                    <a:pt x="57955" y="252845"/>
                    <a:pt x="57955" y="253076"/>
                    <a:pt x="57724" y="253307"/>
                  </a:cubicBezTo>
                  <a:cubicBezTo>
                    <a:pt x="57263" y="253538"/>
                    <a:pt x="56570" y="253769"/>
                    <a:pt x="56108" y="253538"/>
                  </a:cubicBezTo>
                  <a:cubicBezTo>
                    <a:pt x="52875" y="255155"/>
                    <a:pt x="50105" y="257002"/>
                    <a:pt x="47796" y="258618"/>
                  </a:cubicBezTo>
                  <a:close/>
                </a:path>
              </a:pathLst>
            </a:custGeom>
            <a:solidFill>
              <a:srgbClr val="C5C6C6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5815DCF-F6DB-4169-A77B-D02F940C8CEB}"/>
                </a:ext>
              </a:extLst>
            </p:cNvPr>
            <p:cNvSpPr/>
            <p:nvPr/>
          </p:nvSpPr>
          <p:spPr>
            <a:xfrm>
              <a:off x="6083762" y="3553921"/>
              <a:ext cx="217736" cy="383309"/>
            </a:xfrm>
            <a:custGeom>
              <a:avLst/>
              <a:gdLst>
                <a:gd name="connsiteX0" fmla="*/ 0 w 217736"/>
                <a:gd name="connsiteY0" fmla="*/ 278245 h 383309"/>
                <a:gd name="connsiteX1" fmla="*/ 19626 w 217736"/>
                <a:gd name="connsiteY1" fmla="*/ 221442 h 383309"/>
                <a:gd name="connsiteX2" fmla="*/ 48950 w 217736"/>
                <a:gd name="connsiteY2" fmla="*/ 233911 h 383309"/>
                <a:gd name="connsiteX3" fmla="*/ 46410 w 217736"/>
                <a:gd name="connsiteY3" fmla="*/ 240607 h 383309"/>
                <a:gd name="connsiteX4" fmla="*/ 42254 w 217736"/>
                <a:gd name="connsiteY4" fmla="*/ 248227 h 383309"/>
                <a:gd name="connsiteX5" fmla="*/ 0 w 217736"/>
                <a:gd name="connsiteY5" fmla="*/ 278245 h 383309"/>
                <a:gd name="connsiteX6" fmla="*/ 66037 w 217736"/>
                <a:gd name="connsiteY6" fmla="*/ 158173 h 383309"/>
                <a:gd name="connsiteX7" fmla="*/ 66037 w 217736"/>
                <a:gd name="connsiteY7" fmla="*/ 158173 h 383309"/>
                <a:gd name="connsiteX8" fmla="*/ 65344 w 217736"/>
                <a:gd name="connsiteY8" fmla="*/ 159789 h 383309"/>
                <a:gd name="connsiteX9" fmla="*/ 64420 w 217736"/>
                <a:gd name="connsiteY9" fmla="*/ 161175 h 383309"/>
                <a:gd name="connsiteX10" fmla="*/ 63497 w 217736"/>
                <a:gd name="connsiteY10" fmla="*/ 162560 h 383309"/>
                <a:gd name="connsiteX11" fmla="*/ 62573 w 217736"/>
                <a:gd name="connsiteY11" fmla="*/ 163715 h 383309"/>
                <a:gd name="connsiteX12" fmla="*/ 62573 w 217736"/>
                <a:gd name="connsiteY12" fmla="*/ 163945 h 383309"/>
                <a:gd name="connsiteX13" fmla="*/ 62573 w 217736"/>
                <a:gd name="connsiteY13" fmla="*/ 164638 h 383309"/>
                <a:gd name="connsiteX14" fmla="*/ 62573 w 217736"/>
                <a:gd name="connsiteY14" fmla="*/ 165331 h 383309"/>
                <a:gd name="connsiteX15" fmla="*/ 62573 w 217736"/>
                <a:gd name="connsiteY15" fmla="*/ 166024 h 383309"/>
                <a:gd name="connsiteX16" fmla="*/ 62573 w 217736"/>
                <a:gd name="connsiteY16" fmla="*/ 166716 h 383309"/>
                <a:gd name="connsiteX17" fmla="*/ 62573 w 217736"/>
                <a:gd name="connsiteY17" fmla="*/ 167409 h 383309"/>
                <a:gd name="connsiteX18" fmla="*/ 62573 w 217736"/>
                <a:gd name="connsiteY18" fmla="*/ 168102 h 383309"/>
                <a:gd name="connsiteX19" fmla="*/ 62573 w 217736"/>
                <a:gd name="connsiteY19" fmla="*/ 168564 h 383309"/>
                <a:gd name="connsiteX20" fmla="*/ 62573 w 217736"/>
                <a:gd name="connsiteY20" fmla="*/ 169487 h 383309"/>
                <a:gd name="connsiteX21" fmla="*/ 62573 w 217736"/>
                <a:gd name="connsiteY21" fmla="*/ 170411 h 383309"/>
                <a:gd name="connsiteX22" fmla="*/ 62573 w 217736"/>
                <a:gd name="connsiteY22" fmla="*/ 170642 h 383309"/>
                <a:gd name="connsiteX23" fmla="*/ 62804 w 217736"/>
                <a:gd name="connsiteY23" fmla="*/ 170642 h 383309"/>
                <a:gd name="connsiteX24" fmla="*/ 67191 w 217736"/>
                <a:gd name="connsiteY24" fmla="*/ 178493 h 383309"/>
                <a:gd name="connsiteX25" fmla="*/ 66037 w 217736"/>
                <a:gd name="connsiteY25" fmla="*/ 158173 h 383309"/>
                <a:gd name="connsiteX26" fmla="*/ 62573 w 217736"/>
                <a:gd name="connsiteY26" fmla="*/ 174798 h 383309"/>
                <a:gd name="connsiteX27" fmla="*/ 62573 w 217736"/>
                <a:gd name="connsiteY27" fmla="*/ 175029 h 383309"/>
                <a:gd name="connsiteX28" fmla="*/ 62342 w 217736"/>
                <a:gd name="connsiteY28" fmla="*/ 175953 h 383309"/>
                <a:gd name="connsiteX29" fmla="*/ 62111 w 217736"/>
                <a:gd name="connsiteY29" fmla="*/ 177107 h 383309"/>
                <a:gd name="connsiteX30" fmla="*/ 61880 w 217736"/>
                <a:gd name="connsiteY30" fmla="*/ 178262 h 383309"/>
                <a:gd name="connsiteX31" fmla="*/ 61650 w 217736"/>
                <a:gd name="connsiteY31" fmla="*/ 179416 h 383309"/>
                <a:gd name="connsiteX32" fmla="*/ 61188 w 217736"/>
                <a:gd name="connsiteY32" fmla="*/ 180340 h 383309"/>
                <a:gd name="connsiteX33" fmla="*/ 60957 w 217736"/>
                <a:gd name="connsiteY33" fmla="*/ 181495 h 383309"/>
                <a:gd name="connsiteX34" fmla="*/ 60264 w 217736"/>
                <a:gd name="connsiteY34" fmla="*/ 182649 h 383309"/>
                <a:gd name="connsiteX35" fmla="*/ 59802 w 217736"/>
                <a:gd name="connsiteY35" fmla="*/ 183804 h 383309"/>
                <a:gd name="connsiteX36" fmla="*/ 59110 w 217736"/>
                <a:gd name="connsiteY36" fmla="*/ 184958 h 383309"/>
                <a:gd name="connsiteX37" fmla="*/ 58648 w 217736"/>
                <a:gd name="connsiteY37" fmla="*/ 185651 h 383309"/>
                <a:gd name="connsiteX38" fmla="*/ 58186 w 217736"/>
                <a:gd name="connsiteY38" fmla="*/ 186113 h 383309"/>
                <a:gd name="connsiteX39" fmla="*/ 57724 w 217736"/>
                <a:gd name="connsiteY39" fmla="*/ 186805 h 383309"/>
                <a:gd name="connsiteX40" fmla="*/ 57263 w 217736"/>
                <a:gd name="connsiteY40" fmla="*/ 187498 h 383309"/>
                <a:gd name="connsiteX41" fmla="*/ 56801 w 217736"/>
                <a:gd name="connsiteY41" fmla="*/ 187960 h 383309"/>
                <a:gd name="connsiteX42" fmla="*/ 56108 w 217736"/>
                <a:gd name="connsiteY42" fmla="*/ 188653 h 383309"/>
                <a:gd name="connsiteX43" fmla="*/ 55646 w 217736"/>
                <a:gd name="connsiteY43" fmla="*/ 189345 h 383309"/>
                <a:gd name="connsiteX44" fmla="*/ 54954 w 217736"/>
                <a:gd name="connsiteY44" fmla="*/ 189807 h 383309"/>
                <a:gd name="connsiteX45" fmla="*/ 54492 w 217736"/>
                <a:gd name="connsiteY45" fmla="*/ 190269 h 383309"/>
                <a:gd name="connsiteX46" fmla="*/ 53799 w 217736"/>
                <a:gd name="connsiteY46" fmla="*/ 190731 h 383309"/>
                <a:gd name="connsiteX47" fmla="*/ 53337 w 217736"/>
                <a:gd name="connsiteY47" fmla="*/ 191424 h 383309"/>
                <a:gd name="connsiteX48" fmla="*/ 52645 w 217736"/>
                <a:gd name="connsiteY48" fmla="*/ 191885 h 383309"/>
                <a:gd name="connsiteX49" fmla="*/ 52183 w 217736"/>
                <a:gd name="connsiteY49" fmla="*/ 192347 h 383309"/>
                <a:gd name="connsiteX50" fmla="*/ 51490 w 217736"/>
                <a:gd name="connsiteY50" fmla="*/ 192809 h 383309"/>
                <a:gd name="connsiteX51" fmla="*/ 50797 w 217736"/>
                <a:gd name="connsiteY51" fmla="*/ 193271 h 383309"/>
                <a:gd name="connsiteX52" fmla="*/ 50336 w 217736"/>
                <a:gd name="connsiteY52" fmla="*/ 193733 h 383309"/>
                <a:gd name="connsiteX53" fmla="*/ 50105 w 217736"/>
                <a:gd name="connsiteY53" fmla="*/ 193964 h 383309"/>
                <a:gd name="connsiteX54" fmla="*/ 50105 w 217736"/>
                <a:gd name="connsiteY54" fmla="*/ 194195 h 383309"/>
                <a:gd name="connsiteX55" fmla="*/ 49874 w 217736"/>
                <a:gd name="connsiteY55" fmla="*/ 194656 h 383309"/>
                <a:gd name="connsiteX56" fmla="*/ 49643 w 217736"/>
                <a:gd name="connsiteY56" fmla="*/ 194887 h 383309"/>
                <a:gd name="connsiteX57" fmla="*/ 49643 w 217736"/>
                <a:gd name="connsiteY57" fmla="*/ 195349 h 383309"/>
                <a:gd name="connsiteX58" fmla="*/ 49643 w 217736"/>
                <a:gd name="connsiteY58" fmla="*/ 195580 h 383309"/>
                <a:gd name="connsiteX59" fmla="*/ 49643 w 217736"/>
                <a:gd name="connsiteY59" fmla="*/ 196042 h 383309"/>
                <a:gd name="connsiteX60" fmla="*/ 49643 w 217736"/>
                <a:gd name="connsiteY60" fmla="*/ 196273 h 383309"/>
                <a:gd name="connsiteX61" fmla="*/ 49643 w 217736"/>
                <a:gd name="connsiteY61" fmla="*/ 196504 h 383309"/>
                <a:gd name="connsiteX62" fmla="*/ 49874 w 217736"/>
                <a:gd name="connsiteY62" fmla="*/ 196965 h 383309"/>
                <a:gd name="connsiteX63" fmla="*/ 50105 w 217736"/>
                <a:gd name="connsiteY63" fmla="*/ 197427 h 383309"/>
                <a:gd name="connsiteX64" fmla="*/ 50336 w 217736"/>
                <a:gd name="connsiteY64" fmla="*/ 197889 h 383309"/>
                <a:gd name="connsiteX65" fmla="*/ 50797 w 217736"/>
                <a:gd name="connsiteY65" fmla="*/ 198351 h 383309"/>
                <a:gd name="connsiteX66" fmla="*/ 51490 w 217736"/>
                <a:gd name="connsiteY66" fmla="*/ 198813 h 383309"/>
                <a:gd name="connsiteX67" fmla="*/ 52183 w 217736"/>
                <a:gd name="connsiteY67" fmla="*/ 199505 h 383309"/>
                <a:gd name="connsiteX68" fmla="*/ 52875 w 217736"/>
                <a:gd name="connsiteY68" fmla="*/ 199967 h 383309"/>
                <a:gd name="connsiteX69" fmla="*/ 54261 w 217736"/>
                <a:gd name="connsiteY69" fmla="*/ 200429 h 383309"/>
                <a:gd name="connsiteX70" fmla="*/ 54492 w 217736"/>
                <a:gd name="connsiteY70" fmla="*/ 200660 h 383309"/>
                <a:gd name="connsiteX71" fmla="*/ 65806 w 217736"/>
                <a:gd name="connsiteY71" fmla="*/ 185651 h 383309"/>
                <a:gd name="connsiteX72" fmla="*/ 62573 w 217736"/>
                <a:gd name="connsiteY72" fmla="*/ 174798 h 383309"/>
                <a:gd name="connsiteX73" fmla="*/ 92821 w 217736"/>
                <a:gd name="connsiteY73" fmla="*/ 78971 h 383309"/>
                <a:gd name="connsiteX74" fmla="*/ 92590 w 217736"/>
                <a:gd name="connsiteY74" fmla="*/ 103909 h 383309"/>
                <a:gd name="connsiteX75" fmla="*/ 104135 w 217736"/>
                <a:gd name="connsiteY75" fmla="*/ 67656 h 383309"/>
                <a:gd name="connsiteX76" fmla="*/ 92821 w 217736"/>
                <a:gd name="connsiteY76" fmla="*/ 78971 h 383309"/>
                <a:gd name="connsiteX77" fmla="*/ 213811 w 217736"/>
                <a:gd name="connsiteY77" fmla="*/ 0 h 383309"/>
                <a:gd name="connsiteX78" fmla="*/ 217736 w 217736"/>
                <a:gd name="connsiteY78" fmla="*/ 63269 h 383309"/>
                <a:gd name="connsiteX79" fmla="*/ 205037 w 217736"/>
                <a:gd name="connsiteY79" fmla="*/ 134389 h 383309"/>
                <a:gd name="connsiteX80" fmla="*/ 204806 w 217736"/>
                <a:gd name="connsiteY80" fmla="*/ 134389 h 383309"/>
                <a:gd name="connsiteX81" fmla="*/ 184487 w 217736"/>
                <a:gd name="connsiteY81" fmla="*/ 116147 h 383309"/>
                <a:gd name="connsiteX82" fmla="*/ 164861 w 217736"/>
                <a:gd name="connsiteY82" fmla="*/ 87976 h 383309"/>
                <a:gd name="connsiteX83" fmla="*/ 182871 w 217736"/>
                <a:gd name="connsiteY83" fmla="*/ 70658 h 383309"/>
                <a:gd name="connsiteX84" fmla="*/ 215427 w 217736"/>
                <a:gd name="connsiteY84" fmla="*/ 63962 h 383309"/>
                <a:gd name="connsiteX85" fmla="*/ 216582 w 217736"/>
                <a:gd name="connsiteY85" fmla="*/ 63038 h 383309"/>
                <a:gd name="connsiteX86" fmla="*/ 215889 w 217736"/>
                <a:gd name="connsiteY86" fmla="*/ 61422 h 383309"/>
                <a:gd name="connsiteX87" fmla="*/ 191414 w 217736"/>
                <a:gd name="connsiteY87" fmla="*/ 61191 h 383309"/>
                <a:gd name="connsiteX88" fmla="*/ 165092 w 217736"/>
                <a:gd name="connsiteY88" fmla="*/ 41795 h 383309"/>
                <a:gd name="connsiteX89" fmla="*/ 165092 w 217736"/>
                <a:gd name="connsiteY89" fmla="*/ 41795 h 383309"/>
                <a:gd name="connsiteX90" fmla="*/ 178945 w 217736"/>
                <a:gd name="connsiteY90" fmla="*/ 20551 h 383309"/>
                <a:gd name="connsiteX91" fmla="*/ 196955 w 217736"/>
                <a:gd name="connsiteY91" fmla="*/ 3925 h 383309"/>
                <a:gd name="connsiteX92" fmla="*/ 213811 w 217736"/>
                <a:gd name="connsiteY92" fmla="*/ 0 h 383309"/>
                <a:gd name="connsiteX93" fmla="*/ 172942 w 217736"/>
                <a:gd name="connsiteY93" fmla="*/ 163945 h 383309"/>
                <a:gd name="connsiteX94" fmla="*/ 171788 w 217736"/>
                <a:gd name="connsiteY94" fmla="*/ 169025 h 383309"/>
                <a:gd name="connsiteX95" fmla="*/ 136460 w 217736"/>
                <a:gd name="connsiteY95" fmla="*/ 158865 h 383309"/>
                <a:gd name="connsiteX96" fmla="*/ 137384 w 217736"/>
                <a:gd name="connsiteY96" fmla="*/ 155864 h 383309"/>
                <a:gd name="connsiteX97" fmla="*/ 152623 w 217736"/>
                <a:gd name="connsiteY97" fmla="*/ 152862 h 383309"/>
                <a:gd name="connsiteX98" fmla="*/ 172711 w 217736"/>
                <a:gd name="connsiteY98" fmla="*/ 163715 h 383309"/>
                <a:gd name="connsiteX99" fmla="*/ 172942 w 217736"/>
                <a:gd name="connsiteY99" fmla="*/ 163945 h 383309"/>
                <a:gd name="connsiteX100" fmla="*/ 88665 w 217736"/>
                <a:gd name="connsiteY100" fmla="*/ 366684 h 383309"/>
                <a:gd name="connsiteX101" fmla="*/ 77120 w 217736"/>
                <a:gd name="connsiteY101" fmla="*/ 383309 h 383309"/>
                <a:gd name="connsiteX102" fmla="*/ 33018 w 217736"/>
                <a:gd name="connsiteY102" fmla="*/ 335511 h 383309"/>
                <a:gd name="connsiteX103" fmla="*/ 62804 w 217736"/>
                <a:gd name="connsiteY103" fmla="*/ 315884 h 383309"/>
                <a:gd name="connsiteX104" fmla="*/ 87279 w 217736"/>
                <a:gd name="connsiteY104" fmla="*/ 287713 h 383309"/>
                <a:gd name="connsiteX105" fmla="*/ 99055 w 217736"/>
                <a:gd name="connsiteY105" fmla="*/ 279862 h 383309"/>
                <a:gd name="connsiteX106" fmla="*/ 103673 w 217736"/>
                <a:gd name="connsiteY106" fmla="*/ 279862 h 383309"/>
                <a:gd name="connsiteX107" fmla="*/ 106444 w 217736"/>
                <a:gd name="connsiteY107" fmla="*/ 282402 h 383309"/>
                <a:gd name="connsiteX108" fmla="*/ 106213 w 217736"/>
                <a:gd name="connsiteY108" fmla="*/ 294178 h 383309"/>
                <a:gd name="connsiteX109" fmla="*/ 106213 w 217736"/>
                <a:gd name="connsiteY109" fmla="*/ 294640 h 383309"/>
                <a:gd name="connsiteX110" fmla="*/ 96977 w 217736"/>
                <a:gd name="connsiteY110" fmla="*/ 335511 h 383309"/>
                <a:gd name="connsiteX111" fmla="*/ 88665 w 217736"/>
                <a:gd name="connsiteY111" fmla="*/ 366684 h 383309"/>
                <a:gd name="connsiteX112" fmla="*/ 31864 w 217736"/>
                <a:gd name="connsiteY112" fmla="*/ 332971 h 383309"/>
                <a:gd name="connsiteX113" fmla="*/ 693 w 217736"/>
                <a:gd name="connsiteY113" fmla="*/ 281016 h 383309"/>
                <a:gd name="connsiteX114" fmla="*/ 24244 w 217736"/>
                <a:gd name="connsiteY114" fmla="*/ 275244 h 383309"/>
                <a:gd name="connsiteX115" fmla="*/ 49412 w 217736"/>
                <a:gd name="connsiteY115" fmla="*/ 264853 h 383309"/>
                <a:gd name="connsiteX116" fmla="*/ 68115 w 217736"/>
                <a:gd name="connsiteY116" fmla="*/ 261620 h 383309"/>
                <a:gd name="connsiteX117" fmla="*/ 74580 w 217736"/>
                <a:gd name="connsiteY117" fmla="*/ 264391 h 383309"/>
                <a:gd name="connsiteX118" fmla="*/ 77351 w 217736"/>
                <a:gd name="connsiteY118" fmla="*/ 269933 h 383309"/>
                <a:gd name="connsiteX119" fmla="*/ 74811 w 217736"/>
                <a:gd name="connsiteY119" fmla="*/ 279400 h 383309"/>
                <a:gd name="connsiteX120" fmla="*/ 74811 w 217736"/>
                <a:gd name="connsiteY120" fmla="*/ 279400 h 383309"/>
                <a:gd name="connsiteX121" fmla="*/ 70655 w 217736"/>
                <a:gd name="connsiteY121" fmla="*/ 287251 h 383309"/>
                <a:gd name="connsiteX122" fmla="*/ 65806 w 217736"/>
                <a:gd name="connsiteY122" fmla="*/ 295102 h 383309"/>
                <a:gd name="connsiteX123" fmla="*/ 31864 w 217736"/>
                <a:gd name="connsiteY123" fmla="*/ 332971 h 38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17736" h="383309">
                  <a:moveTo>
                    <a:pt x="0" y="278245"/>
                  </a:moveTo>
                  <a:cubicBezTo>
                    <a:pt x="10390" y="259311"/>
                    <a:pt x="16163" y="240376"/>
                    <a:pt x="19626" y="221442"/>
                  </a:cubicBezTo>
                  <a:cubicBezTo>
                    <a:pt x="29324" y="228369"/>
                    <a:pt x="39483" y="232525"/>
                    <a:pt x="48950" y="233911"/>
                  </a:cubicBezTo>
                  <a:cubicBezTo>
                    <a:pt x="48258" y="236220"/>
                    <a:pt x="47565" y="238529"/>
                    <a:pt x="46410" y="240607"/>
                  </a:cubicBezTo>
                  <a:cubicBezTo>
                    <a:pt x="45256" y="243147"/>
                    <a:pt x="43870" y="245687"/>
                    <a:pt x="42254" y="248227"/>
                  </a:cubicBezTo>
                  <a:cubicBezTo>
                    <a:pt x="34173" y="260696"/>
                    <a:pt x="20550" y="271549"/>
                    <a:pt x="0" y="278245"/>
                  </a:cubicBezTo>
                  <a:close/>
                  <a:moveTo>
                    <a:pt x="66037" y="158173"/>
                  </a:moveTo>
                  <a:lnTo>
                    <a:pt x="66037" y="158173"/>
                  </a:lnTo>
                  <a:lnTo>
                    <a:pt x="65344" y="159789"/>
                  </a:lnTo>
                  <a:lnTo>
                    <a:pt x="64420" y="161175"/>
                  </a:lnTo>
                  <a:lnTo>
                    <a:pt x="63497" y="162560"/>
                  </a:lnTo>
                  <a:lnTo>
                    <a:pt x="62573" y="163715"/>
                  </a:lnTo>
                  <a:lnTo>
                    <a:pt x="62573" y="163945"/>
                  </a:lnTo>
                  <a:lnTo>
                    <a:pt x="62573" y="164638"/>
                  </a:lnTo>
                  <a:lnTo>
                    <a:pt x="62573" y="165331"/>
                  </a:lnTo>
                  <a:lnTo>
                    <a:pt x="62573" y="166024"/>
                  </a:lnTo>
                  <a:lnTo>
                    <a:pt x="62573" y="166716"/>
                  </a:lnTo>
                  <a:lnTo>
                    <a:pt x="62573" y="167409"/>
                  </a:lnTo>
                  <a:lnTo>
                    <a:pt x="62573" y="168102"/>
                  </a:lnTo>
                  <a:lnTo>
                    <a:pt x="62573" y="168564"/>
                  </a:lnTo>
                  <a:lnTo>
                    <a:pt x="62573" y="169487"/>
                  </a:lnTo>
                  <a:lnTo>
                    <a:pt x="62573" y="170411"/>
                  </a:lnTo>
                  <a:lnTo>
                    <a:pt x="62573" y="170642"/>
                  </a:lnTo>
                  <a:lnTo>
                    <a:pt x="62804" y="170642"/>
                  </a:lnTo>
                  <a:cubicBezTo>
                    <a:pt x="64420" y="173182"/>
                    <a:pt x="66037" y="175953"/>
                    <a:pt x="67191" y="178493"/>
                  </a:cubicBezTo>
                  <a:cubicBezTo>
                    <a:pt x="68807" y="171335"/>
                    <a:pt x="68577" y="164638"/>
                    <a:pt x="66037" y="158173"/>
                  </a:cubicBezTo>
                  <a:close/>
                  <a:moveTo>
                    <a:pt x="62573" y="174798"/>
                  </a:moveTo>
                  <a:lnTo>
                    <a:pt x="62573" y="175029"/>
                  </a:lnTo>
                  <a:lnTo>
                    <a:pt x="62342" y="175953"/>
                  </a:lnTo>
                  <a:lnTo>
                    <a:pt x="62111" y="177107"/>
                  </a:lnTo>
                  <a:lnTo>
                    <a:pt x="61880" y="178262"/>
                  </a:lnTo>
                  <a:lnTo>
                    <a:pt x="61650" y="179416"/>
                  </a:lnTo>
                  <a:lnTo>
                    <a:pt x="61188" y="180340"/>
                  </a:lnTo>
                  <a:lnTo>
                    <a:pt x="60957" y="181495"/>
                  </a:lnTo>
                  <a:lnTo>
                    <a:pt x="60264" y="182649"/>
                  </a:lnTo>
                  <a:lnTo>
                    <a:pt x="59802" y="183804"/>
                  </a:lnTo>
                  <a:lnTo>
                    <a:pt x="59110" y="184958"/>
                  </a:lnTo>
                  <a:lnTo>
                    <a:pt x="58648" y="185651"/>
                  </a:lnTo>
                  <a:lnTo>
                    <a:pt x="58186" y="186113"/>
                  </a:lnTo>
                  <a:lnTo>
                    <a:pt x="57724" y="186805"/>
                  </a:lnTo>
                  <a:lnTo>
                    <a:pt x="57263" y="187498"/>
                  </a:lnTo>
                  <a:lnTo>
                    <a:pt x="56801" y="187960"/>
                  </a:lnTo>
                  <a:lnTo>
                    <a:pt x="56108" y="188653"/>
                  </a:lnTo>
                  <a:lnTo>
                    <a:pt x="55646" y="189345"/>
                  </a:lnTo>
                  <a:lnTo>
                    <a:pt x="54954" y="189807"/>
                  </a:lnTo>
                  <a:lnTo>
                    <a:pt x="54492" y="190269"/>
                  </a:lnTo>
                  <a:lnTo>
                    <a:pt x="53799" y="190731"/>
                  </a:lnTo>
                  <a:lnTo>
                    <a:pt x="53337" y="191424"/>
                  </a:lnTo>
                  <a:lnTo>
                    <a:pt x="52645" y="191885"/>
                  </a:lnTo>
                  <a:lnTo>
                    <a:pt x="52183" y="192347"/>
                  </a:lnTo>
                  <a:lnTo>
                    <a:pt x="51490" y="192809"/>
                  </a:lnTo>
                  <a:lnTo>
                    <a:pt x="50797" y="193271"/>
                  </a:lnTo>
                  <a:lnTo>
                    <a:pt x="50336" y="193733"/>
                  </a:lnTo>
                  <a:lnTo>
                    <a:pt x="50105" y="193964"/>
                  </a:lnTo>
                  <a:lnTo>
                    <a:pt x="50105" y="194195"/>
                  </a:lnTo>
                  <a:lnTo>
                    <a:pt x="49874" y="194656"/>
                  </a:lnTo>
                  <a:lnTo>
                    <a:pt x="49643" y="194887"/>
                  </a:lnTo>
                  <a:lnTo>
                    <a:pt x="49643" y="195349"/>
                  </a:lnTo>
                  <a:lnTo>
                    <a:pt x="49643" y="195580"/>
                  </a:lnTo>
                  <a:lnTo>
                    <a:pt x="49643" y="196042"/>
                  </a:lnTo>
                  <a:lnTo>
                    <a:pt x="49643" y="196273"/>
                  </a:lnTo>
                  <a:lnTo>
                    <a:pt x="49643" y="196504"/>
                  </a:lnTo>
                  <a:lnTo>
                    <a:pt x="49874" y="196965"/>
                  </a:lnTo>
                  <a:lnTo>
                    <a:pt x="50105" y="197427"/>
                  </a:lnTo>
                  <a:lnTo>
                    <a:pt x="50336" y="197889"/>
                  </a:lnTo>
                  <a:lnTo>
                    <a:pt x="50797" y="198351"/>
                  </a:lnTo>
                  <a:lnTo>
                    <a:pt x="51490" y="198813"/>
                  </a:lnTo>
                  <a:lnTo>
                    <a:pt x="52183" y="199505"/>
                  </a:lnTo>
                  <a:lnTo>
                    <a:pt x="52875" y="199967"/>
                  </a:lnTo>
                  <a:lnTo>
                    <a:pt x="54261" y="200429"/>
                  </a:lnTo>
                  <a:lnTo>
                    <a:pt x="54492" y="200660"/>
                  </a:lnTo>
                  <a:cubicBezTo>
                    <a:pt x="62342" y="195349"/>
                    <a:pt x="65575" y="190269"/>
                    <a:pt x="65806" y="185651"/>
                  </a:cubicBezTo>
                  <a:cubicBezTo>
                    <a:pt x="66037" y="181956"/>
                    <a:pt x="64651" y="178493"/>
                    <a:pt x="62573" y="174798"/>
                  </a:cubicBezTo>
                  <a:close/>
                  <a:moveTo>
                    <a:pt x="92821" y="78971"/>
                  </a:moveTo>
                  <a:cubicBezTo>
                    <a:pt x="90512" y="84744"/>
                    <a:pt x="90281" y="92825"/>
                    <a:pt x="92590" y="103909"/>
                  </a:cubicBezTo>
                  <a:cubicBezTo>
                    <a:pt x="105289" y="96058"/>
                    <a:pt x="108984" y="83820"/>
                    <a:pt x="104135" y="67656"/>
                  </a:cubicBezTo>
                  <a:cubicBezTo>
                    <a:pt x="99055" y="69735"/>
                    <a:pt x="95130" y="73429"/>
                    <a:pt x="92821" y="78971"/>
                  </a:cubicBezTo>
                  <a:close/>
                  <a:moveTo>
                    <a:pt x="213811" y="0"/>
                  </a:moveTo>
                  <a:cubicBezTo>
                    <a:pt x="204806" y="21013"/>
                    <a:pt x="203421" y="42256"/>
                    <a:pt x="217736" y="63269"/>
                  </a:cubicBezTo>
                  <a:cubicBezTo>
                    <a:pt x="209886" y="81973"/>
                    <a:pt x="202266" y="101138"/>
                    <a:pt x="205037" y="134389"/>
                  </a:cubicBezTo>
                  <a:cubicBezTo>
                    <a:pt x="205037" y="134389"/>
                    <a:pt x="205037" y="134389"/>
                    <a:pt x="204806" y="134389"/>
                  </a:cubicBezTo>
                  <a:cubicBezTo>
                    <a:pt x="200188" y="125845"/>
                    <a:pt x="192107" y="120996"/>
                    <a:pt x="184487" y="116147"/>
                  </a:cubicBezTo>
                  <a:cubicBezTo>
                    <a:pt x="173866" y="109451"/>
                    <a:pt x="163937" y="103216"/>
                    <a:pt x="164861" y="87976"/>
                  </a:cubicBezTo>
                  <a:cubicBezTo>
                    <a:pt x="168093" y="79895"/>
                    <a:pt x="174327" y="74353"/>
                    <a:pt x="182871" y="70658"/>
                  </a:cubicBezTo>
                  <a:cubicBezTo>
                    <a:pt x="191645" y="66733"/>
                    <a:pt x="202728" y="64655"/>
                    <a:pt x="215427" y="63962"/>
                  </a:cubicBezTo>
                  <a:cubicBezTo>
                    <a:pt x="215889" y="63962"/>
                    <a:pt x="216351" y="63500"/>
                    <a:pt x="216582" y="63038"/>
                  </a:cubicBezTo>
                  <a:cubicBezTo>
                    <a:pt x="216813" y="62576"/>
                    <a:pt x="216351" y="61653"/>
                    <a:pt x="215889" y="61422"/>
                  </a:cubicBezTo>
                  <a:cubicBezTo>
                    <a:pt x="209886" y="58882"/>
                    <a:pt x="200650" y="60036"/>
                    <a:pt x="191414" y="61191"/>
                  </a:cubicBezTo>
                  <a:cubicBezTo>
                    <a:pt x="174097" y="63269"/>
                    <a:pt x="157010" y="65347"/>
                    <a:pt x="165092" y="41795"/>
                  </a:cubicBezTo>
                  <a:lnTo>
                    <a:pt x="165092" y="41795"/>
                  </a:lnTo>
                  <a:cubicBezTo>
                    <a:pt x="168324" y="34175"/>
                    <a:pt x="172942" y="27247"/>
                    <a:pt x="178945" y="20551"/>
                  </a:cubicBezTo>
                  <a:cubicBezTo>
                    <a:pt x="184025" y="14778"/>
                    <a:pt x="190259" y="9236"/>
                    <a:pt x="196955" y="3925"/>
                  </a:cubicBezTo>
                  <a:cubicBezTo>
                    <a:pt x="202266" y="2309"/>
                    <a:pt x="207808" y="1155"/>
                    <a:pt x="213811" y="0"/>
                  </a:cubicBezTo>
                  <a:close/>
                  <a:moveTo>
                    <a:pt x="172942" y="163945"/>
                  </a:moveTo>
                  <a:cubicBezTo>
                    <a:pt x="172480" y="165562"/>
                    <a:pt x="172249" y="167409"/>
                    <a:pt x="171788" y="169025"/>
                  </a:cubicBezTo>
                  <a:cubicBezTo>
                    <a:pt x="160012" y="163022"/>
                    <a:pt x="148236" y="159327"/>
                    <a:pt x="136460" y="158865"/>
                  </a:cubicBezTo>
                  <a:cubicBezTo>
                    <a:pt x="136691" y="157942"/>
                    <a:pt x="137153" y="157018"/>
                    <a:pt x="137384" y="155864"/>
                  </a:cubicBezTo>
                  <a:cubicBezTo>
                    <a:pt x="142233" y="151938"/>
                    <a:pt x="147313" y="151245"/>
                    <a:pt x="152623" y="152862"/>
                  </a:cubicBezTo>
                  <a:cubicBezTo>
                    <a:pt x="158626" y="154478"/>
                    <a:pt x="165092" y="158635"/>
                    <a:pt x="172711" y="163715"/>
                  </a:cubicBezTo>
                  <a:cubicBezTo>
                    <a:pt x="172711" y="163945"/>
                    <a:pt x="172942" y="163945"/>
                    <a:pt x="172942" y="163945"/>
                  </a:cubicBezTo>
                  <a:close/>
                  <a:moveTo>
                    <a:pt x="88665" y="366684"/>
                  </a:moveTo>
                  <a:cubicBezTo>
                    <a:pt x="85201" y="372225"/>
                    <a:pt x="81276" y="377536"/>
                    <a:pt x="77120" y="383309"/>
                  </a:cubicBezTo>
                  <a:cubicBezTo>
                    <a:pt x="72040" y="357678"/>
                    <a:pt x="54492" y="344747"/>
                    <a:pt x="33018" y="335511"/>
                  </a:cubicBezTo>
                  <a:cubicBezTo>
                    <a:pt x="43178" y="329738"/>
                    <a:pt x="53337" y="323504"/>
                    <a:pt x="62804" y="315884"/>
                  </a:cubicBezTo>
                  <a:cubicBezTo>
                    <a:pt x="72271" y="308264"/>
                    <a:pt x="80814" y="299258"/>
                    <a:pt x="87279" y="287713"/>
                  </a:cubicBezTo>
                  <a:cubicBezTo>
                    <a:pt x="90512" y="284018"/>
                    <a:pt x="95130" y="281016"/>
                    <a:pt x="99055" y="279862"/>
                  </a:cubicBezTo>
                  <a:cubicBezTo>
                    <a:pt x="100902" y="279400"/>
                    <a:pt x="102288" y="279400"/>
                    <a:pt x="103673" y="279862"/>
                  </a:cubicBezTo>
                  <a:cubicBezTo>
                    <a:pt x="104827" y="280093"/>
                    <a:pt x="105751" y="281016"/>
                    <a:pt x="106444" y="282402"/>
                  </a:cubicBezTo>
                  <a:cubicBezTo>
                    <a:pt x="107367" y="284942"/>
                    <a:pt x="107367" y="288636"/>
                    <a:pt x="106213" y="294178"/>
                  </a:cubicBezTo>
                  <a:cubicBezTo>
                    <a:pt x="106213" y="294409"/>
                    <a:pt x="106213" y="294409"/>
                    <a:pt x="106213" y="294640"/>
                  </a:cubicBezTo>
                  <a:cubicBezTo>
                    <a:pt x="106213" y="308495"/>
                    <a:pt x="101595" y="322118"/>
                    <a:pt x="96977" y="335511"/>
                  </a:cubicBezTo>
                  <a:cubicBezTo>
                    <a:pt x="93513" y="345902"/>
                    <a:pt x="90050" y="356293"/>
                    <a:pt x="88665" y="366684"/>
                  </a:cubicBezTo>
                  <a:close/>
                  <a:moveTo>
                    <a:pt x="31864" y="332971"/>
                  </a:moveTo>
                  <a:cubicBezTo>
                    <a:pt x="31633" y="306416"/>
                    <a:pt x="24013" y="286558"/>
                    <a:pt x="693" y="281016"/>
                  </a:cubicBezTo>
                  <a:cubicBezTo>
                    <a:pt x="8312" y="279862"/>
                    <a:pt x="16163" y="277784"/>
                    <a:pt x="24244" y="275244"/>
                  </a:cubicBezTo>
                  <a:cubicBezTo>
                    <a:pt x="33018" y="272242"/>
                    <a:pt x="41562" y="268547"/>
                    <a:pt x="49412" y="264853"/>
                  </a:cubicBezTo>
                  <a:cubicBezTo>
                    <a:pt x="56801" y="261851"/>
                    <a:pt x="63266" y="260927"/>
                    <a:pt x="68115" y="261620"/>
                  </a:cubicBezTo>
                  <a:cubicBezTo>
                    <a:pt x="70885" y="262082"/>
                    <a:pt x="73194" y="263005"/>
                    <a:pt x="74580" y="264391"/>
                  </a:cubicBezTo>
                  <a:cubicBezTo>
                    <a:pt x="76196" y="265776"/>
                    <a:pt x="77120" y="267855"/>
                    <a:pt x="77351" y="269933"/>
                  </a:cubicBezTo>
                  <a:cubicBezTo>
                    <a:pt x="77582" y="272704"/>
                    <a:pt x="76658" y="275705"/>
                    <a:pt x="74811" y="279400"/>
                  </a:cubicBezTo>
                  <a:lnTo>
                    <a:pt x="74811" y="279400"/>
                  </a:lnTo>
                  <a:cubicBezTo>
                    <a:pt x="73425" y="282171"/>
                    <a:pt x="72040" y="284711"/>
                    <a:pt x="70655" y="287251"/>
                  </a:cubicBezTo>
                  <a:cubicBezTo>
                    <a:pt x="69038" y="289791"/>
                    <a:pt x="67422" y="292562"/>
                    <a:pt x="65806" y="295102"/>
                  </a:cubicBezTo>
                  <a:cubicBezTo>
                    <a:pt x="56801" y="308264"/>
                    <a:pt x="45256" y="321195"/>
                    <a:pt x="31864" y="332971"/>
                  </a:cubicBezTo>
                  <a:close/>
                </a:path>
              </a:pathLst>
            </a:custGeom>
            <a:solidFill>
              <a:srgbClr val="C5C6C6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06263E1-2892-48E7-81C0-8FE7AB24B8FB}"/>
                </a:ext>
              </a:extLst>
            </p:cNvPr>
            <p:cNvSpPr/>
            <p:nvPr/>
          </p:nvSpPr>
          <p:spPr>
            <a:xfrm>
              <a:off x="5946378" y="3560156"/>
              <a:ext cx="341266" cy="225853"/>
            </a:xfrm>
            <a:custGeom>
              <a:avLst/>
              <a:gdLst>
                <a:gd name="connsiteX0" fmla="*/ 238979 w 341266"/>
                <a:gd name="connsiteY0" fmla="*/ 179416 h 225853"/>
                <a:gd name="connsiteX1" fmla="*/ 208039 w 341266"/>
                <a:gd name="connsiteY1" fmla="*/ 162791 h 225853"/>
                <a:gd name="connsiteX2" fmla="*/ 206653 w 341266"/>
                <a:gd name="connsiteY2" fmla="*/ 174105 h 225853"/>
                <a:gd name="connsiteX3" fmla="*/ 216813 w 341266"/>
                <a:gd name="connsiteY3" fmla="*/ 176184 h 225853"/>
                <a:gd name="connsiteX4" fmla="*/ 227434 w 341266"/>
                <a:gd name="connsiteY4" fmla="*/ 190269 h 225853"/>
                <a:gd name="connsiteX5" fmla="*/ 226741 w 341266"/>
                <a:gd name="connsiteY5" fmla="*/ 191885 h 225853"/>
                <a:gd name="connsiteX6" fmla="*/ 225125 w 341266"/>
                <a:gd name="connsiteY6" fmla="*/ 191193 h 225853"/>
                <a:gd name="connsiteX7" fmla="*/ 215427 w 341266"/>
                <a:gd name="connsiteY7" fmla="*/ 178262 h 225853"/>
                <a:gd name="connsiteX8" fmla="*/ 205730 w 341266"/>
                <a:gd name="connsiteY8" fmla="*/ 176876 h 225853"/>
                <a:gd name="connsiteX9" fmla="*/ 205730 w 341266"/>
                <a:gd name="connsiteY9" fmla="*/ 179647 h 225853"/>
                <a:gd name="connsiteX10" fmla="*/ 203651 w 341266"/>
                <a:gd name="connsiteY10" fmla="*/ 186113 h 225853"/>
                <a:gd name="connsiteX11" fmla="*/ 210117 w 341266"/>
                <a:gd name="connsiteY11" fmla="*/ 197427 h 225853"/>
                <a:gd name="connsiteX12" fmla="*/ 208269 w 341266"/>
                <a:gd name="connsiteY12" fmla="*/ 216131 h 225853"/>
                <a:gd name="connsiteX13" fmla="*/ 209424 w 341266"/>
                <a:gd name="connsiteY13" fmla="*/ 215669 h 225853"/>
                <a:gd name="connsiteX14" fmla="*/ 235053 w 341266"/>
                <a:gd name="connsiteY14" fmla="*/ 188884 h 225853"/>
                <a:gd name="connsiteX15" fmla="*/ 238979 w 341266"/>
                <a:gd name="connsiteY15" fmla="*/ 179416 h 225853"/>
                <a:gd name="connsiteX16" fmla="*/ 239902 w 341266"/>
                <a:gd name="connsiteY16" fmla="*/ 156325 h 225853"/>
                <a:gd name="connsiteX17" fmla="*/ 222123 w 341266"/>
                <a:gd name="connsiteY17" fmla="*/ 149167 h 225853"/>
                <a:gd name="connsiteX18" fmla="*/ 204575 w 341266"/>
                <a:gd name="connsiteY18" fmla="*/ 148013 h 225853"/>
                <a:gd name="connsiteX19" fmla="*/ 207808 w 341266"/>
                <a:gd name="connsiteY19" fmla="*/ 160251 h 225853"/>
                <a:gd name="connsiteX20" fmla="*/ 239902 w 341266"/>
                <a:gd name="connsiteY20" fmla="*/ 176645 h 225853"/>
                <a:gd name="connsiteX21" fmla="*/ 242904 w 341266"/>
                <a:gd name="connsiteY21" fmla="*/ 165793 h 225853"/>
                <a:gd name="connsiteX22" fmla="*/ 239902 w 341266"/>
                <a:gd name="connsiteY22" fmla="*/ 156325 h 225853"/>
                <a:gd name="connsiteX23" fmla="*/ 96515 w 341266"/>
                <a:gd name="connsiteY23" fmla="*/ 90516 h 225853"/>
                <a:gd name="connsiteX24" fmla="*/ 96515 w 341266"/>
                <a:gd name="connsiteY24" fmla="*/ 91209 h 225853"/>
                <a:gd name="connsiteX25" fmla="*/ 96746 w 341266"/>
                <a:gd name="connsiteY25" fmla="*/ 91671 h 225853"/>
                <a:gd name="connsiteX26" fmla="*/ 97439 w 341266"/>
                <a:gd name="connsiteY26" fmla="*/ 93749 h 225853"/>
                <a:gd name="connsiteX27" fmla="*/ 97670 w 341266"/>
                <a:gd name="connsiteY27" fmla="*/ 96058 h 225853"/>
                <a:gd name="connsiteX28" fmla="*/ 97439 w 341266"/>
                <a:gd name="connsiteY28" fmla="*/ 98367 h 225853"/>
                <a:gd name="connsiteX29" fmla="*/ 96977 w 341266"/>
                <a:gd name="connsiteY29" fmla="*/ 100445 h 225853"/>
                <a:gd name="connsiteX30" fmla="*/ 96284 w 341266"/>
                <a:gd name="connsiteY30" fmla="*/ 102755 h 225853"/>
                <a:gd name="connsiteX31" fmla="*/ 95361 w 341266"/>
                <a:gd name="connsiteY31" fmla="*/ 104833 h 225853"/>
                <a:gd name="connsiteX32" fmla="*/ 94206 w 341266"/>
                <a:gd name="connsiteY32" fmla="*/ 106911 h 225853"/>
                <a:gd name="connsiteX33" fmla="*/ 92590 w 341266"/>
                <a:gd name="connsiteY33" fmla="*/ 108758 h 225853"/>
                <a:gd name="connsiteX34" fmla="*/ 90974 w 341266"/>
                <a:gd name="connsiteY34" fmla="*/ 110605 h 225853"/>
                <a:gd name="connsiteX35" fmla="*/ 88895 w 341266"/>
                <a:gd name="connsiteY35" fmla="*/ 111991 h 225853"/>
                <a:gd name="connsiteX36" fmla="*/ 86587 w 341266"/>
                <a:gd name="connsiteY36" fmla="*/ 113145 h 225853"/>
                <a:gd name="connsiteX37" fmla="*/ 86356 w 341266"/>
                <a:gd name="connsiteY37" fmla="*/ 113145 h 225853"/>
                <a:gd name="connsiteX38" fmla="*/ 87972 w 341266"/>
                <a:gd name="connsiteY38" fmla="*/ 116147 h 225853"/>
                <a:gd name="connsiteX39" fmla="*/ 89819 w 341266"/>
                <a:gd name="connsiteY39" fmla="*/ 116378 h 225853"/>
                <a:gd name="connsiteX40" fmla="*/ 89819 w 341266"/>
                <a:gd name="connsiteY40" fmla="*/ 116378 h 225853"/>
                <a:gd name="connsiteX41" fmla="*/ 93052 w 341266"/>
                <a:gd name="connsiteY41" fmla="*/ 114069 h 225853"/>
                <a:gd name="connsiteX42" fmla="*/ 101826 w 341266"/>
                <a:gd name="connsiteY42" fmla="*/ 89362 h 225853"/>
                <a:gd name="connsiteX43" fmla="*/ 99517 w 341266"/>
                <a:gd name="connsiteY43" fmla="*/ 90055 h 225853"/>
                <a:gd name="connsiteX44" fmla="*/ 96515 w 341266"/>
                <a:gd name="connsiteY44" fmla="*/ 90516 h 225853"/>
                <a:gd name="connsiteX45" fmla="*/ 119836 w 341266"/>
                <a:gd name="connsiteY45" fmla="*/ 144318 h 225853"/>
                <a:gd name="connsiteX46" fmla="*/ 121914 w 341266"/>
                <a:gd name="connsiteY46" fmla="*/ 171104 h 225853"/>
                <a:gd name="connsiteX47" fmla="*/ 114063 w 341266"/>
                <a:gd name="connsiteY47" fmla="*/ 196965 h 225853"/>
                <a:gd name="connsiteX48" fmla="*/ 119374 w 341266"/>
                <a:gd name="connsiteY48" fmla="*/ 197196 h 225853"/>
                <a:gd name="connsiteX49" fmla="*/ 138769 w 341266"/>
                <a:gd name="connsiteY49" fmla="*/ 195580 h 225853"/>
                <a:gd name="connsiteX50" fmla="*/ 136691 w 341266"/>
                <a:gd name="connsiteY50" fmla="*/ 193271 h 225853"/>
                <a:gd name="connsiteX51" fmla="*/ 128148 w 341266"/>
                <a:gd name="connsiteY51" fmla="*/ 179878 h 225853"/>
                <a:gd name="connsiteX52" fmla="*/ 128148 w 341266"/>
                <a:gd name="connsiteY52" fmla="*/ 178493 h 225853"/>
                <a:gd name="connsiteX53" fmla="*/ 132766 w 341266"/>
                <a:gd name="connsiteY53" fmla="*/ 175029 h 225853"/>
                <a:gd name="connsiteX54" fmla="*/ 128841 w 341266"/>
                <a:gd name="connsiteY54" fmla="*/ 165331 h 225853"/>
                <a:gd name="connsiteX55" fmla="*/ 134151 w 341266"/>
                <a:gd name="connsiteY55" fmla="*/ 160251 h 225853"/>
                <a:gd name="connsiteX56" fmla="*/ 134382 w 341266"/>
                <a:gd name="connsiteY56" fmla="*/ 154478 h 225853"/>
                <a:gd name="connsiteX57" fmla="*/ 138769 w 341266"/>
                <a:gd name="connsiteY57" fmla="*/ 148936 h 225853"/>
                <a:gd name="connsiteX58" fmla="*/ 142695 w 341266"/>
                <a:gd name="connsiteY58" fmla="*/ 106218 h 225853"/>
                <a:gd name="connsiteX59" fmla="*/ 119836 w 341266"/>
                <a:gd name="connsiteY59" fmla="*/ 144318 h 225853"/>
                <a:gd name="connsiteX60" fmla="*/ 108291 w 341266"/>
                <a:gd name="connsiteY60" fmla="*/ 147320 h 225853"/>
                <a:gd name="connsiteX61" fmla="*/ 108753 w 341266"/>
                <a:gd name="connsiteY61" fmla="*/ 153785 h 225853"/>
                <a:gd name="connsiteX62" fmla="*/ 106675 w 341266"/>
                <a:gd name="connsiteY62" fmla="*/ 163945 h 225853"/>
                <a:gd name="connsiteX63" fmla="*/ 90281 w 341266"/>
                <a:gd name="connsiteY63" fmla="*/ 192347 h 225853"/>
                <a:gd name="connsiteX64" fmla="*/ 99979 w 341266"/>
                <a:gd name="connsiteY64" fmla="*/ 194887 h 225853"/>
                <a:gd name="connsiteX65" fmla="*/ 111293 w 341266"/>
                <a:gd name="connsiteY65" fmla="*/ 196735 h 225853"/>
                <a:gd name="connsiteX66" fmla="*/ 119374 w 341266"/>
                <a:gd name="connsiteY66" fmla="*/ 170873 h 225853"/>
                <a:gd name="connsiteX67" fmla="*/ 117527 w 341266"/>
                <a:gd name="connsiteY67" fmla="*/ 145242 h 225853"/>
                <a:gd name="connsiteX68" fmla="*/ 108291 w 341266"/>
                <a:gd name="connsiteY68" fmla="*/ 147320 h 225853"/>
                <a:gd name="connsiteX69" fmla="*/ 85432 w 341266"/>
                <a:gd name="connsiteY69" fmla="*/ 139700 h 225853"/>
                <a:gd name="connsiteX70" fmla="*/ 75503 w 341266"/>
                <a:gd name="connsiteY70" fmla="*/ 155864 h 225853"/>
                <a:gd name="connsiteX71" fmla="*/ 54492 w 341266"/>
                <a:gd name="connsiteY71" fmla="*/ 168564 h 225853"/>
                <a:gd name="connsiteX72" fmla="*/ 69269 w 341266"/>
                <a:gd name="connsiteY72" fmla="*/ 181495 h 225853"/>
                <a:gd name="connsiteX73" fmla="*/ 87510 w 341266"/>
                <a:gd name="connsiteY73" fmla="*/ 163022 h 225853"/>
                <a:gd name="connsiteX74" fmla="*/ 93513 w 341266"/>
                <a:gd name="connsiteY74" fmla="*/ 144549 h 225853"/>
                <a:gd name="connsiteX75" fmla="*/ 93513 w 341266"/>
                <a:gd name="connsiteY75" fmla="*/ 144549 h 225853"/>
                <a:gd name="connsiteX76" fmla="*/ 85432 w 341266"/>
                <a:gd name="connsiteY76" fmla="*/ 139700 h 225853"/>
                <a:gd name="connsiteX77" fmla="*/ 77812 w 341266"/>
                <a:gd name="connsiteY77" fmla="*/ 131387 h 225853"/>
                <a:gd name="connsiteX78" fmla="*/ 55415 w 341266"/>
                <a:gd name="connsiteY78" fmla="*/ 149629 h 225853"/>
                <a:gd name="connsiteX79" fmla="*/ 48258 w 341266"/>
                <a:gd name="connsiteY79" fmla="*/ 151476 h 225853"/>
                <a:gd name="connsiteX80" fmla="*/ 42485 w 341266"/>
                <a:gd name="connsiteY80" fmla="*/ 152169 h 225853"/>
                <a:gd name="connsiteX81" fmla="*/ 52875 w 341266"/>
                <a:gd name="connsiteY81" fmla="*/ 166716 h 225853"/>
                <a:gd name="connsiteX82" fmla="*/ 53568 w 341266"/>
                <a:gd name="connsiteY82" fmla="*/ 166255 h 225853"/>
                <a:gd name="connsiteX83" fmla="*/ 73887 w 341266"/>
                <a:gd name="connsiteY83" fmla="*/ 154247 h 225853"/>
                <a:gd name="connsiteX84" fmla="*/ 83354 w 341266"/>
                <a:gd name="connsiteY84" fmla="*/ 137853 h 225853"/>
                <a:gd name="connsiteX85" fmla="*/ 77812 w 341266"/>
                <a:gd name="connsiteY85" fmla="*/ 131387 h 225853"/>
                <a:gd name="connsiteX86" fmla="*/ 105982 w 341266"/>
                <a:gd name="connsiteY86" fmla="*/ 147782 h 225853"/>
                <a:gd name="connsiteX87" fmla="*/ 105058 w 341266"/>
                <a:gd name="connsiteY87" fmla="*/ 147089 h 225853"/>
                <a:gd name="connsiteX88" fmla="*/ 100902 w 341266"/>
                <a:gd name="connsiteY88" fmla="*/ 146627 h 225853"/>
                <a:gd name="connsiteX89" fmla="*/ 96053 w 341266"/>
                <a:gd name="connsiteY89" fmla="*/ 145473 h 225853"/>
                <a:gd name="connsiteX90" fmla="*/ 89819 w 341266"/>
                <a:gd name="connsiteY90" fmla="*/ 164407 h 225853"/>
                <a:gd name="connsiteX91" fmla="*/ 71347 w 341266"/>
                <a:gd name="connsiteY91" fmla="*/ 183111 h 225853"/>
                <a:gd name="connsiteX92" fmla="*/ 86817 w 341266"/>
                <a:gd name="connsiteY92" fmla="*/ 190962 h 225853"/>
                <a:gd name="connsiteX93" fmla="*/ 87279 w 341266"/>
                <a:gd name="connsiteY93" fmla="*/ 190962 h 225853"/>
                <a:gd name="connsiteX94" fmla="*/ 104366 w 341266"/>
                <a:gd name="connsiteY94" fmla="*/ 163253 h 225853"/>
                <a:gd name="connsiteX95" fmla="*/ 106213 w 341266"/>
                <a:gd name="connsiteY95" fmla="*/ 153555 h 225853"/>
                <a:gd name="connsiteX96" fmla="*/ 105982 w 341266"/>
                <a:gd name="connsiteY96" fmla="*/ 147782 h 225853"/>
                <a:gd name="connsiteX97" fmla="*/ 128610 w 341266"/>
                <a:gd name="connsiteY97" fmla="*/ 116609 h 225853"/>
                <a:gd name="connsiteX98" fmla="*/ 111293 w 341266"/>
                <a:gd name="connsiteY98" fmla="*/ 113607 h 225853"/>
                <a:gd name="connsiteX99" fmla="*/ 100440 w 341266"/>
                <a:gd name="connsiteY99" fmla="*/ 106680 h 225853"/>
                <a:gd name="connsiteX100" fmla="*/ 96515 w 341266"/>
                <a:gd name="connsiteY100" fmla="*/ 113838 h 225853"/>
                <a:gd name="connsiteX101" fmla="*/ 96977 w 341266"/>
                <a:gd name="connsiteY101" fmla="*/ 114300 h 225853"/>
                <a:gd name="connsiteX102" fmla="*/ 117989 w 341266"/>
                <a:gd name="connsiteY102" fmla="*/ 131618 h 225853"/>
                <a:gd name="connsiteX103" fmla="*/ 128610 w 341266"/>
                <a:gd name="connsiteY103" fmla="*/ 116609 h 225853"/>
                <a:gd name="connsiteX104" fmla="*/ 127224 w 341266"/>
                <a:gd name="connsiteY104" fmla="*/ 93749 h 225853"/>
                <a:gd name="connsiteX105" fmla="*/ 115218 w 341266"/>
                <a:gd name="connsiteY105" fmla="*/ 97905 h 225853"/>
                <a:gd name="connsiteX106" fmla="*/ 102980 w 341266"/>
                <a:gd name="connsiteY106" fmla="*/ 97905 h 225853"/>
                <a:gd name="connsiteX107" fmla="*/ 101364 w 341266"/>
                <a:gd name="connsiteY107" fmla="*/ 104140 h 225853"/>
                <a:gd name="connsiteX108" fmla="*/ 112216 w 341266"/>
                <a:gd name="connsiteY108" fmla="*/ 111298 h 225853"/>
                <a:gd name="connsiteX109" fmla="*/ 129533 w 341266"/>
                <a:gd name="connsiteY109" fmla="*/ 114069 h 225853"/>
                <a:gd name="connsiteX110" fmla="*/ 129764 w 341266"/>
                <a:gd name="connsiteY110" fmla="*/ 113376 h 225853"/>
                <a:gd name="connsiteX111" fmla="*/ 129764 w 341266"/>
                <a:gd name="connsiteY111" fmla="*/ 99522 h 225853"/>
                <a:gd name="connsiteX112" fmla="*/ 127224 w 341266"/>
                <a:gd name="connsiteY112" fmla="*/ 93749 h 225853"/>
                <a:gd name="connsiteX113" fmla="*/ 103442 w 341266"/>
                <a:gd name="connsiteY113" fmla="*/ 95365 h 225853"/>
                <a:gd name="connsiteX114" fmla="*/ 114756 w 341266"/>
                <a:gd name="connsiteY114" fmla="*/ 95596 h 225853"/>
                <a:gd name="connsiteX115" fmla="*/ 126070 w 341266"/>
                <a:gd name="connsiteY115" fmla="*/ 91440 h 225853"/>
                <a:gd name="connsiteX116" fmla="*/ 123530 w 341266"/>
                <a:gd name="connsiteY116" fmla="*/ 88438 h 225853"/>
                <a:gd name="connsiteX117" fmla="*/ 111985 w 341266"/>
                <a:gd name="connsiteY117" fmla="*/ 81049 h 225853"/>
                <a:gd name="connsiteX118" fmla="*/ 104366 w 341266"/>
                <a:gd name="connsiteY118" fmla="*/ 87976 h 225853"/>
                <a:gd name="connsiteX119" fmla="*/ 103442 w 341266"/>
                <a:gd name="connsiteY119" fmla="*/ 95365 h 225853"/>
                <a:gd name="connsiteX120" fmla="*/ 181716 w 341266"/>
                <a:gd name="connsiteY120" fmla="*/ 221442 h 225853"/>
                <a:gd name="connsiteX121" fmla="*/ 181485 w 341266"/>
                <a:gd name="connsiteY121" fmla="*/ 221673 h 225853"/>
                <a:gd name="connsiteX122" fmla="*/ 181485 w 341266"/>
                <a:gd name="connsiteY122" fmla="*/ 221442 h 225853"/>
                <a:gd name="connsiteX123" fmla="*/ 175251 w 341266"/>
                <a:gd name="connsiteY123" fmla="*/ 220287 h 225853"/>
                <a:gd name="connsiteX124" fmla="*/ 165322 w 341266"/>
                <a:gd name="connsiteY124" fmla="*/ 217516 h 225853"/>
                <a:gd name="connsiteX125" fmla="*/ 193492 w 341266"/>
                <a:gd name="connsiteY125" fmla="*/ 225829 h 225853"/>
                <a:gd name="connsiteX126" fmla="*/ 213580 w 341266"/>
                <a:gd name="connsiteY126" fmla="*/ 221673 h 225853"/>
                <a:gd name="connsiteX127" fmla="*/ 229512 w 341266"/>
                <a:gd name="connsiteY127" fmla="*/ 208742 h 225853"/>
                <a:gd name="connsiteX128" fmla="*/ 241288 w 341266"/>
                <a:gd name="connsiteY128" fmla="*/ 180802 h 225853"/>
                <a:gd name="connsiteX129" fmla="*/ 241057 w 341266"/>
                <a:gd name="connsiteY129" fmla="*/ 180802 h 225853"/>
                <a:gd name="connsiteX130" fmla="*/ 237362 w 341266"/>
                <a:gd name="connsiteY130" fmla="*/ 190038 h 225853"/>
                <a:gd name="connsiteX131" fmla="*/ 210347 w 341266"/>
                <a:gd name="connsiteY131" fmla="*/ 217978 h 225853"/>
                <a:gd name="connsiteX132" fmla="*/ 181716 w 341266"/>
                <a:gd name="connsiteY132" fmla="*/ 221442 h 225853"/>
                <a:gd name="connsiteX133" fmla="*/ 194185 w 341266"/>
                <a:gd name="connsiteY133" fmla="*/ 196042 h 225853"/>
                <a:gd name="connsiteX134" fmla="*/ 195108 w 341266"/>
                <a:gd name="connsiteY134" fmla="*/ 197196 h 225853"/>
                <a:gd name="connsiteX135" fmla="*/ 195801 w 341266"/>
                <a:gd name="connsiteY135" fmla="*/ 198582 h 225853"/>
                <a:gd name="connsiteX136" fmla="*/ 196494 w 341266"/>
                <a:gd name="connsiteY136" fmla="*/ 199967 h 225853"/>
                <a:gd name="connsiteX137" fmla="*/ 196725 w 341266"/>
                <a:gd name="connsiteY137" fmla="*/ 201584 h 225853"/>
                <a:gd name="connsiteX138" fmla="*/ 196494 w 341266"/>
                <a:gd name="connsiteY138" fmla="*/ 203431 h 225853"/>
                <a:gd name="connsiteX139" fmla="*/ 196263 w 341266"/>
                <a:gd name="connsiteY139" fmla="*/ 205278 h 225853"/>
                <a:gd name="connsiteX140" fmla="*/ 195339 w 341266"/>
                <a:gd name="connsiteY140" fmla="*/ 207125 h 225853"/>
                <a:gd name="connsiteX141" fmla="*/ 194416 w 341266"/>
                <a:gd name="connsiteY141" fmla="*/ 209204 h 225853"/>
                <a:gd name="connsiteX142" fmla="*/ 192799 w 341266"/>
                <a:gd name="connsiteY142" fmla="*/ 211282 h 225853"/>
                <a:gd name="connsiteX143" fmla="*/ 190952 w 341266"/>
                <a:gd name="connsiteY143" fmla="*/ 213591 h 225853"/>
                <a:gd name="connsiteX144" fmla="*/ 188643 w 341266"/>
                <a:gd name="connsiteY144" fmla="*/ 215900 h 225853"/>
                <a:gd name="connsiteX145" fmla="*/ 185872 w 341266"/>
                <a:gd name="connsiteY145" fmla="*/ 218440 h 225853"/>
                <a:gd name="connsiteX146" fmla="*/ 184718 w 341266"/>
                <a:gd name="connsiteY146" fmla="*/ 219364 h 225853"/>
                <a:gd name="connsiteX147" fmla="*/ 205499 w 341266"/>
                <a:gd name="connsiteY147" fmla="*/ 217285 h 225853"/>
                <a:gd name="connsiteX148" fmla="*/ 207808 w 341266"/>
                <a:gd name="connsiteY148" fmla="*/ 197889 h 225853"/>
                <a:gd name="connsiteX149" fmla="*/ 202497 w 341266"/>
                <a:gd name="connsiteY149" fmla="*/ 188191 h 225853"/>
                <a:gd name="connsiteX150" fmla="*/ 194185 w 341266"/>
                <a:gd name="connsiteY150" fmla="*/ 196042 h 225853"/>
                <a:gd name="connsiteX151" fmla="*/ 208269 w 341266"/>
                <a:gd name="connsiteY151" fmla="*/ 131387 h 225853"/>
                <a:gd name="connsiteX152" fmla="*/ 208039 w 341266"/>
                <a:gd name="connsiteY152" fmla="*/ 132773 h 225853"/>
                <a:gd name="connsiteX153" fmla="*/ 207808 w 341266"/>
                <a:gd name="connsiteY153" fmla="*/ 134389 h 225853"/>
                <a:gd name="connsiteX154" fmla="*/ 207577 w 341266"/>
                <a:gd name="connsiteY154" fmla="*/ 136005 h 225853"/>
                <a:gd name="connsiteX155" fmla="*/ 207115 w 341266"/>
                <a:gd name="connsiteY155" fmla="*/ 137391 h 225853"/>
                <a:gd name="connsiteX156" fmla="*/ 206884 w 341266"/>
                <a:gd name="connsiteY156" fmla="*/ 138776 h 225853"/>
                <a:gd name="connsiteX157" fmla="*/ 206422 w 341266"/>
                <a:gd name="connsiteY157" fmla="*/ 140162 h 225853"/>
                <a:gd name="connsiteX158" fmla="*/ 205960 w 341266"/>
                <a:gd name="connsiteY158" fmla="*/ 141316 h 225853"/>
                <a:gd name="connsiteX159" fmla="*/ 205499 w 341266"/>
                <a:gd name="connsiteY159" fmla="*/ 142471 h 225853"/>
                <a:gd name="connsiteX160" fmla="*/ 205037 w 341266"/>
                <a:gd name="connsiteY160" fmla="*/ 143625 h 225853"/>
                <a:gd name="connsiteX161" fmla="*/ 204575 w 341266"/>
                <a:gd name="connsiteY161" fmla="*/ 144780 h 225853"/>
                <a:gd name="connsiteX162" fmla="*/ 204344 w 341266"/>
                <a:gd name="connsiteY162" fmla="*/ 145473 h 225853"/>
                <a:gd name="connsiteX163" fmla="*/ 222585 w 341266"/>
                <a:gd name="connsiteY163" fmla="*/ 146858 h 225853"/>
                <a:gd name="connsiteX164" fmla="*/ 239441 w 341266"/>
                <a:gd name="connsiteY164" fmla="*/ 153093 h 225853"/>
                <a:gd name="connsiteX165" fmla="*/ 238979 w 341266"/>
                <a:gd name="connsiteY165" fmla="*/ 150553 h 225853"/>
                <a:gd name="connsiteX166" fmla="*/ 235977 w 341266"/>
                <a:gd name="connsiteY166" fmla="*/ 138084 h 225853"/>
                <a:gd name="connsiteX167" fmla="*/ 235746 w 341266"/>
                <a:gd name="connsiteY167" fmla="*/ 137853 h 225853"/>
                <a:gd name="connsiteX168" fmla="*/ 208269 w 341266"/>
                <a:gd name="connsiteY168" fmla="*/ 131387 h 225853"/>
                <a:gd name="connsiteX169" fmla="*/ 209193 w 341266"/>
                <a:gd name="connsiteY169" fmla="*/ 117533 h 225853"/>
                <a:gd name="connsiteX170" fmla="*/ 209424 w 341266"/>
                <a:gd name="connsiteY170" fmla="*/ 117995 h 225853"/>
                <a:gd name="connsiteX171" fmla="*/ 209424 w 341266"/>
                <a:gd name="connsiteY171" fmla="*/ 119149 h 225853"/>
                <a:gd name="connsiteX172" fmla="*/ 209424 w 341266"/>
                <a:gd name="connsiteY172" fmla="*/ 120304 h 225853"/>
                <a:gd name="connsiteX173" fmla="*/ 209424 w 341266"/>
                <a:gd name="connsiteY173" fmla="*/ 121458 h 225853"/>
                <a:gd name="connsiteX174" fmla="*/ 209193 w 341266"/>
                <a:gd name="connsiteY174" fmla="*/ 122613 h 225853"/>
                <a:gd name="connsiteX175" fmla="*/ 209193 w 341266"/>
                <a:gd name="connsiteY175" fmla="*/ 123767 h 225853"/>
                <a:gd name="connsiteX176" fmla="*/ 209193 w 341266"/>
                <a:gd name="connsiteY176" fmla="*/ 124691 h 225853"/>
                <a:gd name="connsiteX177" fmla="*/ 208962 w 341266"/>
                <a:gd name="connsiteY177" fmla="*/ 126538 h 225853"/>
                <a:gd name="connsiteX178" fmla="*/ 208731 w 341266"/>
                <a:gd name="connsiteY178" fmla="*/ 128155 h 225853"/>
                <a:gd name="connsiteX179" fmla="*/ 208731 w 341266"/>
                <a:gd name="connsiteY179" fmla="*/ 128847 h 225853"/>
                <a:gd name="connsiteX180" fmla="*/ 235746 w 341266"/>
                <a:gd name="connsiteY180" fmla="*/ 134851 h 225853"/>
                <a:gd name="connsiteX181" fmla="*/ 234592 w 341266"/>
                <a:gd name="connsiteY181" fmla="*/ 127000 h 225853"/>
                <a:gd name="connsiteX182" fmla="*/ 230436 w 341266"/>
                <a:gd name="connsiteY182" fmla="*/ 117764 h 225853"/>
                <a:gd name="connsiteX183" fmla="*/ 230436 w 341266"/>
                <a:gd name="connsiteY183" fmla="*/ 117764 h 225853"/>
                <a:gd name="connsiteX184" fmla="*/ 230205 w 341266"/>
                <a:gd name="connsiteY184" fmla="*/ 117071 h 225853"/>
                <a:gd name="connsiteX185" fmla="*/ 229974 w 341266"/>
                <a:gd name="connsiteY185" fmla="*/ 117071 h 225853"/>
                <a:gd name="connsiteX186" fmla="*/ 209193 w 341266"/>
                <a:gd name="connsiteY186" fmla="*/ 117533 h 225853"/>
                <a:gd name="connsiteX187" fmla="*/ 199264 w 341266"/>
                <a:gd name="connsiteY187" fmla="*/ 97905 h 225853"/>
                <a:gd name="connsiteX188" fmla="*/ 199264 w 341266"/>
                <a:gd name="connsiteY188" fmla="*/ 97905 h 225853"/>
                <a:gd name="connsiteX189" fmla="*/ 200881 w 341266"/>
                <a:gd name="connsiteY189" fmla="*/ 98598 h 225853"/>
                <a:gd name="connsiteX190" fmla="*/ 202035 w 341266"/>
                <a:gd name="connsiteY190" fmla="*/ 99060 h 225853"/>
                <a:gd name="connsiteX191" fmla="*/ 203190 w 341266"/>
                <a:gd name="connsiteY191" fmla="*/ 99984 h 225853"/>
                <a:gd name="connsiteX192" fmla="*/ 204113 w 341266"/>
                <a:gd name="connsiteY192" fmla="*/ 100907 h 225853"/>
                <a:gd name="connsiteX193" fmla="*/ 205037 w 341266"/>
                <a:gd name="connsiteY193" fmla="*/ 102062 h 225853"/>
                <a:gd name="connsiteX194" fmla="*/ 205730 w 341266"/>
                <a:gd name="connsiteY194" fmla="*/ 103216 h 225853"/>
                <a:gd name="connsiteX195" fmla="*/ 206422 w 341266"/>
                <a:gd name="connsiteY195" fmla="*/ 104371 h 225853"/>
                <a:gd name="connsiteX196" fmla="*/ 207115 w 341266"/>
                <a:gd name="connsiteY196" fmla="*/ 105756 h 225853"/>
                <a:gd name="connsiteX197" fmla="*/ 207577 w 341266"/>
                <a:gd name="connsiteY197" fmla="*/ 106911 h 225853"/>
                <a:gd name="connsiteX198" fmla="*/ 207808 w 341266"/>
                <a:gd name="connsiteY198" fmla="*/ 108065 h 225853"/>
                <a:gd name="connsiteX199" fmla="*/ 208269 w 341266"/>
                <a:gd name="connsiteY199" fmla="*/ 109220 h 225853"/>
                <a:gd name="connsiteX200" fmla="*/ 208500 w 341266"/>
                <a:gd name="connsiteY200" fmla="*/ 110605 h 225853"/>
                <a:gd name="connsiteX201" fmla="*/ 208731 w 341266"/>
                <a:gd name="connsiteY201" fmla="*/ 111760 h 225853"/>
                <a:gd name="connsiteX202" fmla="*/ 208962 w 341266"/>
                <a:gd name="connsiteY202" fmla="*/ 113145 h 225853"/>
                <a:gd name="connsiteX203" fmla="*/ 209193 w 341266"/>
                <a:gd name="connsiteY203" fmla="*/ 114531 h 225853"/>
                <a:gd name="connsiteX204" fmla="*/ 209193 w 341266"/>
                <a:gd name="connsiteY204" fmla="*/ 114993 h 225853"/>
                <a:gd name="connsiteX205" fmla="*/ 229050 w 341266"/>
                <a:gd name="connsiteY205" fmla="*/ 114300 h 225853"/>
                <a:gd name="connsiteX206" fmla="*/ 227203 w 341266"/>
                <a:gd name="connsiteY206" fmla="*/ 106218 h 225853"/>
                <a:gd name="connsiteX207" fmla="*/ 227665 w 341266"/>
                <a:gd name="connsiteY207" fmla="*/ 100215 h 225853"/>
                <a:gd name="connsiteX208" fmla="*/ 217967 w 341266"/>
                <a:gd name="connsiteY208" fmla="*/ 100676 h 225853"/>
                <a:gd name="connsiteX209" fmla="*/ 210809 w 341266"/>
                <a:gd name="connsiteY209" fmla="*/ 105525 h 225853"/>
                <a:gd name="connsiteX210" fmla="*/ 209193 w 341266"/>
                <a:gd name="connsiteY210" fmla="*/ 105987 h 225853"/>
                <a:gd name="connsiteX211" fmla="*/ 208731 w 341266"/>
                <a:gd name="connsiteY211" fmla="*/ 104140 h 225853"/>
                <a:gd name="connsiteX212" fmla="*/ 217274 w 341266"/>
                <a:gd name="connsiteY212" fmla="*/ 98367 h 225853"/>
                <a:gd name="connsiteX213" fmla="*/ 227434 w 341266"/>
                <a:gd name="connsiteY213" fmla="*/ 97675 h 225853"/>
                <a:gd name="connsiteX214" fmla="*/ 226279 w 341266"/>
                <a:gd name="connsiteY214" fmla="*/ 90285 h 225853"/>
                <a:gd name="connsiteX215" fmla="*/ 205499 w 341266"/>
                <a:gd name="connsiteY215" fmla="*/ 90747 h 225853"/>
                <a:gd name="connsiteX216" fmla="*/ 199264 w 341266"/>
                <a:gd name="connsiteY216" fmla="*/ 97905 h 225853"/>
                <a:gd name="connsiteX217" fmla="*/ 278231 w 341266"/>
                <a:gd name="connsiteY217" fmla="*/ 38793 h 225853"/>
                <a:gd name="connsiteX218" fmla="*/ 327643 w 341266"/>
                <a:gd name="connsiteY218" fmla="*/ 0 h 225853"/>
                <a:gd name="connsiteX219" fmla="*/ 314482 w 341266"/>
                <a:gd name="connsiteY219" fmla="*/ 12700 h 225853"/>
                <a:gd name="connsiteX220" fmla="*/ 300167 w 341266"/>
                <a:gd name="connsiteY220" fmla="*/ 34636 h 225853"/>
                <a:gd name="connsiteX221" fmla="*/ 300167 w 341266"/>
                <a:gd name="connsiteY221" fmla="*/ 34867 h 225853"/>
                <a:gd name="connsiteX222" fmla="*/ 329029 w 341266"/>
                <a:gd name="connsiteY222" fmla="*/ 57496 h 225853"/>
                <a:gd name="connsiteX223" fmla="*/ 341266 w 341266"/>
                <a:gd name="connsiteY223" fmla="*/ 56342 h 225853"/>
                <a:gd name="connsiteX224" fmla="*/ 319331 w 341266"/>
                <a:gd name="connsiteY224" fmla="*/ 62115 h 225853"/>
                <a:gd name="connsiteX225" fmla="*/ 299705 w 341266"/>
                <a:gd name="connsiteY225" fmla="*/ 81049 h 225853"/>
                <a:gd name="connsiteX226" fmla="*/ 299705 w 341266"/>
                <a:gd name="connsiteY226" fmla="*/ 81280 h 225853"/>
                <a:gd name="connsiteX227" fmla="*/ 299705 w 341266"/>
                <a:gd name="connsiteY227" fmla="*/ 81280 h 225853"/>
                <a:gd name="connsiteX228" fmla="*/ 299705 w 341266"/>
                <a:gd name="connsiteY228" fmla="*/ 81511 h 225853"/>
                <a:gd name="connsiteX229" fmla="*/ 320716 w 341266"/>
                <a:gd name="connsiteY229" fmla="*/ 111991 h 225853"/>
                <a:gd name="connsiteX230" fmla="*/ 335263 w 341266"/>
                <a:gd name="connsiteY230" fmla="*/ 122844 h 225853"/>
                <a:gd name="connsiteX231" fmla="*/ 294625 w 341266"/>
                <a:gd name="connsiteY231" fmla="*/ 116147 h 225853"/>
                <a:gd name="connsiteX232" fmla="*/ 293932 w 341266"/>
                <a:gd name="connsiteY232" fmla="*/ 116840 h 225853"/>
                <a:gd name="connsiteX233" fmla="*/ 293932 w 341266"/>
                <a:gd name="connsiteY233" fmla="*/ 116840 h 225853"/>
                <a:gd name="connsiteX234" fmla="*/ 299936 w 341266"/>
                <a:gd name="connsiteY234" fmla="*/ 142240 h 225853"/>
                <a:gd name="connsiteX235" fmla="*/ 300167 w 341266"/>
                <a:gd name="connsiteY235" fmla="*/ 142471 h 225853"/>
                <a:gd name="connsiteX236" fmla="*/ 308479 w 341266"/>
                <a:gd name="connsiteY236" fmla="*/ 153555 h 225853"/>
                <a:gd name="connsiteX237" fmla="*/ 290700 w 341266"/>
                <a:gd name="connsiteY237" fmla="*/ 144318 h 225853"/>
                <a:gd name="connsiteX238" fmla="*/ 275922 w 341266"/>
                <a:gd name="connsiteY238" fmla="*/ 145935 h 225853"/>
                <a:gd name="connsiteX239" fmla="*/ 285851 w 341266"/>
                <a:gd name="connsiteY239" fmla="*/ 89824 h 225853"/>
                <a:gd name="connsiteX240" fmla="*/ 284004 w 341266"/>
                <a:gd name="connsiteY240" fmla="*/ 59575 h 225853"/>
                <a:gd name="connsiteX241" fmla="*/ 284004 w 341266"/>
                <a:gd name="connsiteY241" fmla="*/ 58651 h 225853"/>
                <a:gd name="connsiteX242" fmla="*/ 278231 w 341266"/>
                <a:gd name="connsiteY242" fmla="*/ 38793 h 225853"/>
                <a:gd name="connsiteX243" fmla="*/ 190721 w 341266"/>
                <a:gd name="connsiteY243" fmla="*/ 44104 h 225853"/>
                <a:gd name="connsiteX244" fmla="*/ 275922 w 341266"/>
                <a:gd name="connsiteY244" fmla="*/ 39947 h 225853"/>
                <a:gd name="connsiteX245" fmla="*/ 281464 w 341266"/>
                <a:gd name="connsiteY245" fmla="*/ 59113 h 225853"/>
                <a:gd name="connsiteX246" fmla="*/ 246137 w 341266"/>
                <a:gd name="connsiteY246" fmla="*/ 75045 h 225853"/>
                <a:gd name="connsiteX247" fmla="*/ 245444 w 341266"/>
                <a:gd name="connsiteY247" fmla="*/ 67425 h 225853"/>
                <a:gd name="connsiteX248" fmla="*/ 262068 w 341266"/>
                <a:gd name="connsiteY248" fmla="*/ 60036 h 225853"/>
                <a:gd name="connsiteX249" fmla="*/ 274075 w 341266"/>
                <a:gd name="connsiteY249" fmla="*/ 45951 h 225853"/>
                <a:gd name="connsiteX250" fmla="*/ 273613 w 341266"/>
                <a:gd name="connsiteY250" fmla="*/ 44335 h 225853"/>
                <a:gd name="connsiteX251" fmla="*/ 271997 w 341266"/>
                <a:gd name="connsiteY251" fmla="*/ 44565 h 225853"/>
                <a:gd name="connsiteX252" fmla="*/ 260683 w 341266"/>
                <a:gd name="connsiteY252" fmla="*/ 58189 h 225853"/>
                <a:gd name="connsiteX253" fmla="*/ 244982 w 341266"/>
                <a:gd name="connsiteY253" fmla="*/ 64885 h 225853"/>
                <a:gd name="connsiteX254" fmla="*/ 243828 w 341266"/>
                <a:gd name="connsiteY254" fmla="*/ 60960 h 225853"/>
                <a:gd name="connsiteX255" fmla="*/ 256296 w 341266"/>
                <a:gd name="connsiteY255" fmla="*/ 51955 h 225853"/>
                <a:gd name="connsiteX256" fmla="*/ 261838 w 341266"/>
                <a:gd name="connsiteY256" fmla="*/ 35098 h 225853"/>
                <a:gd name="connsiteX257" fmla="*/ 260914 w 341266"/>
                <a:gd name="connsiteY257" fmla="*/ 33713 h 225853"/>
                <a:gd name="connsiteX258" fmla="*/ 259529 w 341266"/>
                <a:gd name="connsiteY258" fmla="*/ 34867 h 225853"/>
                <a:gd name="connsiteX259" fmla="*/ 254218 w 341266"/>
                <a:gd name="connsiteY259" fmla="*/ 50569 h 225853"/>
                <a:gd name="connsiteX260" fmla="*/ 244751 w 341266"/>
                <a:gd name="connsiteY260" fmla="*/ 57958 h 225853"/>
                <a:gd name="connsiteX261" fmla="*/ 248446 w 341266"/>
                <a:gd name="connsiteY261" fmla="*/ 43642 h 225853"/>
                <a:gd name="connsiteX262" fmla="*/ 247060 w 341266"/>
                <a:gd name="connsiteY262" fmla="*/ 28633 h 225853"/>
                <a:gd name="connsiteX263" fmla="*/ 245675 w 341266"/>
                <a:gd name="connsiteY263" fmla="*/ 27709 h 225853"/>
                <a:gd name="connsiteX264" fmla="*/ 244751 w 341266"/>
                <a:gd name="connsiteY264" fmla="*/ 29095 h 225853"/>
                <a:gd name="connsiteX265" fmla="*/ 245906 w 341266"/>
                <a:gd name="connsiteY265" fmla="*/ 43411 h 225853"/>
                <a:gd name="connsiteX266" fmla="*/ 242904 w 341266"/>
                <a:gd name="connsiteY266" fmla="*/ 56111 h 225853"/>
                <a:gd name="connsiteX267" fmla="*/ 238748 w 341266"/>
                <a:gd name="connsiteY267" fmla="*/ 42718 h 225853"/>
                <a:gd name="connsiteX268" fmla="*/ 229974 w 341266"/>
                <a:gd name="connsiteY268" fmla="*/ 29787 h 225853"/>
                <a:gd name="connsiteX269" fmla="*/ 228357 w 341266"/>
                <a:gd name="connsiteY269" fmla="*/ 29556 h 225853"/>
                <a:gd name="connsiteX270" fmla="*/ 228127 w 341266"/>
                <a:gd name="connsiteY270" fmla="*/ 31404 h 225853"/>
                <a:gd name="connsiteX271" fmla="*/ 236670 w 341266"/>
                <a:gd name="connsiteY271" fmla="*/ 43873 h 225853"/>
                <a:gd name="connsiteX272" fmla="*/ 240826 w 341266"/>
                <a:gd name="connsiteY272" fmla="*/ 58882 h 225853"/>
                <a:gd name="connsiteX273" fmla="*/ 235515 w 341266"/>
                <a:gd name="connsiteY273" fmla="*/ 61884 h 225853"/>
                <a:gd name="connsiteX274" fmla="*/ 219352 w 341266"/>
                <a:gd name="connsiteY274" fmla="*/ 37638 h 225853"/>
                <a:gd name="connsiteX275" fmla="*/ 215427 w 341266"/>
                <a:gd name="connsiteY275" fmla="*/ 35329 h 225853"/>
                <a:gd name="connsiteX276" fmla="*/ 213580 w 341266"/>
                <a:gd name="connsiteY276" fmla="*/ 35560 h 225853"/>
                <a:gd name="connsiteX277" fmla="*/ 214042 w 341266"/>
                <a:gd name="connsiteY277" fmla="*/ 37407 h 225853"/>
                <a:gd name="connsiteX278" fmla="*/ 218198 w 341266"/>
                <a:gd name="connsiteY278" fmla="*/ 39716 h 225853"/>
                <a:gd name="connsiteX279" fmla="*/ 233206 w 341266"/>
                <a:gd name="connsiteY279" fmla="*/ 63731 h 225853"/>
                <a:gd name="connsiteX280" fmla="*/ 232283 w 341266"/>
                <a:gd name="connsiteY280" fmla="*/ 64655 h 225853"/>
                <a:gd name="connsiteX281" fmla="*/ 216582 w 341266"/>
                <a:gd name="connsiteY281" fmla="*/ 49184 h 225853"/>
                <a:gd name="connsiteX282" fmla="*/ 195801 w 341266"/>
                <a:gd name="connsiteY282" fmla="*/ 50338 h 225853"/>
                <a:gd name="connsiteX283" fmla="*/ 195108 w 341266"/>
                <a:gd name="connsiteY283" fmla="*/ 51724 h 225853"/>
                <a:gd name="connsiteX284" fmla="*/ 196494 w 341266"/>
                <a:gd name="connsiteY284" fmla="*/ 52647 h 225853"/>
                <a:gd name="connsiteX285" fmla="*/ 215889 w 341266"/>
                <a:gd name="connsiteY285" fmla="*/ 51724 h 225853"/>
                <a:gd name="connsiteX286" fmla="*/ 230666 w 341266"/>
                <a:gd name="connsiteY286" fmla="*/ 66733 h 225853"/>
                <a:gd name="connsiteX287" fmla="*/ 229512 w 341266"/>
                <a:gd name="connsiteY287" fmla="*/ 68349 h 225853"/>
                <a:gd name="connsiteX288" fmla="*/ 194646 w 341266"/>
                <a:gd name="connsiteY288" fmla="*/ 69042 h 225853"/>
                <a:gd name="connsiteX289" fmla="*/ 194416 w 341266"/>
                <a:gd name="connsiteY289" fmla="*/ 70658 h 225853"/>
                <a:gd name="connsiteX290" fmla="*/ 196032 w 341266"/>
                <a:gd name="connsiteY290" fmla="*/ 70889 h 225853"/>
                <a:gd name="connsiteX291" fmla="*/ 228357 w 341266"/>
                <a:gd name="connsiteY291" fmla="*/ 70658 h 225853"/>
                <a:gd name="connsiteX292" fmla="*/ 227896 w 341266"/>
                <a:gd name="connsiteY292" fmla="*/ 71813 h 225853"/>
                <a:gd name="connsiteX293" fmla="*/ 226741 w 341266"/>
                <a:gd name="connsiteY293" fmla="*/ 75969 h 225853"/>
                <a:gd name="connsiteX294" fmla="*/ 194646 w 341266"/>
                <a:gd name="connsiteY294" fmla="*/ 82665 h 225853"/>
                <a:gd name="connsiteX295" fmla="*/ 194416 w 341266"/>
                <a:gd name="connsiteY295" fmla="*/ 84282 h 225853"/>
                <a:gd name="connsiteX296" fmla="*/ 196263 w 341266"/>
                <a:gd name="connsiteY296" fmla="*/ 84513 h 225853"/>
                <a:gd name="connsiteX297" fmla="*/ 226279 w 341266"/>
                <a:gd name="connsiteY297" fmla="*/ 78278 h 225853"/>
                <a:gd name="connsiteX298" fmla="*/ 226048 w 341266"/>
                <a:gd name="connsiteY298" fmla="*/ 87745 h 225853"/>
                <a:gd name="connsiteX299" fmla="*/ 204575 w 341266"/>
                <a:gd name="connsiteY299" fmla="*/ 88438 h 225853"/>
                <a:gd name="connsiteX300" fmla="*/ 196725 w 341266"/>
                <a:gd name="connsiteY300" fmla="*/ 98136 h 225853"/>
                <a:gd name="connsiteX301" fmla="*/ 196725 w 341266"/>
                <a:gd name="connsiteY301" fmla="*/ 98367 h 225853"/>
                <a:gd name="connsiteX302" fmla="*/ 196494 w 341266"/>
                <a:gd name="connsiteY302" fmla="*/ 98367 h 225853"/>
                <a:gd name="connsiteX303" fmla="*/ 195108 w 341266"/>
                <a:gd name="connsiteY303" fmla="*/ 98829 h 225853"/>
                <a:gd name="connsiteX304" fmla="*/ 193954 w 341266"/>
                <a:gd name="connsiteY304" fmla="*/ 99060 h 225853"/>
                <a:gd name="connsiteX305" fmla="*/ 192799 w 341266"/>
                <a:gd name="connsiteY305" fmla="*/ 99522 h 225853"/>
                <a:gd name="connsiteX306" fmla="*/ 191645 w 341266"/>
                <a:gd name="connsiteY306" fmla="*/ 99984 h 225853"/>
                <a:gd name="connsiteX307" fmla="*/ 190721 w 341266"/>
                <a:gd name="connsiteY307" fmla="*/ 100215 h 225853"/>
                <a:gd name="connsiteX308" fmla="*/ 190721 w 341266"/>
                <a:gd name="connsiteY308" fmla="*/ 44104 h 225853"/>
                <a:gd name="connsiteX309" fmla="*/ 74580 w 341266"/>
                <a:gd name="connsiteY309" fmla="*/ 112222 h 225853"/>
                <a:gd name="connsiteX310" fmla="*/ 74118 w 341266"/>
                <a:gd name="connsiteY310" fmla="*/ 114531 h 225853"/>
                <a:gd name="connsiteX311" fmla="*/ 40638 w 341266"/>
                <a:gd name="connsiteY311" fmla="*/ 96751 h 225853"/>
                <a:gd name="connsiteX312" fmla="*/ 39022 w 341266"/>
                <a:gd name="connsiteY312" fmla="*/ 93518 h 225853"/>
                <a:gd name="connsiteX313" fmla="*/ 52414 w 341266"/>
                <a:gd name="connsiteY313" fmla="*/ 81742 h 225853"/>
                <a:gd name="connsiteX314" fmla="*/ 53337 w 341266"/>
                <a:gd name="connsiteY314" fmla="*/ 83589 h 225853"/>
                <a:gd name="connsiteX315" fmla="*/ 54492 w 341266"/>
                <a:gd name="connsiteY315" fmla="*/ 85898 h 225853"/>
                <a:gd name="connsiteX316" fmla="*/ 55877 w 341266"/>
                <a:gd name="connsiteY316" fmla="*/ 88207 h 225853"/>
                <a:gd name="connsiteX317" fmla="*/ 57493 w 341266"/>
                <a:gd name="connsiteY317" fmla="*/ 90978 h 225853"/>
                <a:gd name="connsiteX318" fmla="*/ 59341 w 341266"/>
                <a:gd name="connsiteY318" fmla="*/ 93749 h 225853"/>
                <a:gd name="connsiteX319" fmla="*/ 61650 w 341266"/>
                <a:gd name="connsiteY319" fmla="*/ 96751 h 225853"/>
                <a:gd name="connsiteX320" fmla="*/ 64189 w 341266"/>
                <a:gd name="connsiteY320" fmla="*/ 99984 h 225853"/>
                <a:gd name="connsiteX321" fmla="*/ 67191 w 341266"/>
                <a:gd name="connsiteY321" fmla="*/ 103678 h 225853"/>
                <a:gd name="connsiteX322" fmla="*/ 70424 w 341266"/>
                <a:gd name="connsiteY322" fmla="*/ 107373 h 225853"/>
                <a:gd name="connsiteX323" fmla="*/ 74580 w 341266"/>
                <a:gd name="connsiteY323" fmla="*/ 112222 h 225853"/>
                <a:gd name="connsiteX324" fmla="*/ 83585 w 341266"/>
                <a:gd name="connsiteY324" fmla="*/ 113838 h 225853"/>
                <a:gd name="connsiteX325" fmla="*/ 83585 w 341266"/>
                <a:gd name="connsiteY325" fmla="*/ 113838 h 225853"/>
                <a:gd name="connsiteX326" fmla="*/ 83585 w 341266"/>
                <a:gd name="connsiteY326" fmla="*/ 113838 h 225853"/>
                <a:gd name="connsiteX327" fmla="*/ 100440 w 341266"/>
                <a:gd name="connsiteY327" fmla="*/ 144087 h 225853"/>
                <a:gd name="connsiteX328" fmla="*/ 86587 w 341266"/>
                <a:gd name="connsiteY328" fmla="*/ 137622 h 225853"/>
                <a:gd name="connsiteX329" fmla="*/ 76889 w 341266"/>
                <a:gd name="connsiteY329" fmla="*/ 113145 h 225853"/>
                <a:gd name="connsiteX330" fmla="*/ 78274 w 341266"/>
                <a:gd name="connsiteY330" fmla="*/ 113607 h 225853"/>
                <a:gd name="connsiteX331" fmla="*/ 81045 w 341266"/>
                <a:gd name="connsiteY331" fmla="*/ 114069 h 225853"/>
                <a:gd name="connsiteX332" fmla="*/ 83585 w 341266"/>
                <a:gd name="connsiteY332" fmla="*/ 113838 h 225853"/>
                <a:gd name="connsiteX333" fmla="*/ 93283 w 341266"/>
                <a:gd name="connsiteY333" fmla="*/ 65116 h 225853"/>
                <a:gd name="connsiteX334" fmla="*/ 141540 w 341266"/>
                <a:gd name="connsiteY334" fmla="*/ 95827 h 225853"/>
                <a:gd name="connsiteX335" fmla="*/ 141309 w 341266"/>
                <a:gd name="connsiteY335" fmla="*/ 96289 h 225853"/>
                <a:gd name="connsiteX336" fmla="*/ 117758 w 341266"/>
                <a:gd name="connsiteY336" fmla="*/ 142471 h 225853"/>
                <a:gd name="connsiteX337" fmla="*/ 106444 w 341266"/>
                <a:gd name="connsiteY337" fmla="*/ 144780 h 225853"/>
                <a:gd name="connsiteX338" fmla="*/ 105520 w 341266"/>
                <a:gd name="connsiteY338" fmla="*/ 144549 h 225853"/>
                <a:gd name="connsiteX339" fmla="*/ 86817 w 341266"/>
                <a:gd name="connsiteY339" fmla="*/ 118456 h 225853"/>
                <a:gd name="connsiteX340" fmla="*/ 90743 w 341266"/>
                <a:gd name="connsiteY340" fmla="*/ 118687 h 225853"/>
                <a:gd name="connsiteX341" fmla="*/ 90743 w 341266"/>
                <a:gd name="connsiteY341" fmla="*/ 118687 h 225853"/>
                <a:gd name="connsiteX342" fmla="*/ 90743 w 341266"/>
                <a:gd name="connsiteY342" fmla="*/ 118687 h 225853"/>
                <a:gd name="connsiteX343" fmla="*/ 94899 w 341266"/>
                <a:gd name="connsiteY343" fmla="*/ 115685 h 225853"/>
                <a:gd name="connsiteX344" fmla="*/ 94899 w 341266"/>
                <a:gd name="connsiteY344" fmla="*/ 115685 h 225853"/>
                <a:gd name="connsiteX345" fmla="*/ 118219 w 341266"/>
                <a:gd name="connsiteY345" fmla="*/ 134158 h 225853"/>
                <a:gd name="connsiteX346" fmla="*/ 119374 w 341266"/>
                <a:gd name="connsiteY346" fmla="*/ 133927 h 225853"/>
                <a:gd name="connsiteX347" fmla="*/ 132073 w 341266"/>
                <a:gd name="connsiteY347" fmla="*/ 113838 h 225853"/>
                <a:gd name="connsiteX348" fmla="*/ 132073 w 341266"/>
                <a:gd name="connsiteY348" fmla="*/ 98829 h 225853"/>
                <a:gd name="connsiteX349" fmla="*/ 125377 w 341266"/>
                <a:gd name="connsiteY349" fmla="*/ 86822 h 225853"/>
                <a:gd name="connsiteX350" fmla="*/ 111985 w 341266"/>
                <a:gd name="connsiteY350" fmla="*/ 78509 h 225853"/>
                <a:gd name="connsiteX351" fmla="*/ 111985 w 341266"/>
                <a:gd name="connsiteY351" fmla="*/ 78509 h 225853"/>
                <a:gd name="connsiteX352" fmla="*/ 110600 w 341266"/>
                <a:gd name="connsiteY352" fmla="*/ 78971 h 225853"/>
                <a:gd name="connsiteX353" fmla="*/ 99055 w 341266"/>
                <a:gd name="connsiteY353" fmla="*/ 87745 h 225853"/>
                <a:gd name="connsiteX354" fmla="*/ 94668 w 341266"/>
                <a:gd name="connsiteY354" fmla="*/ 87976 h 225853"/>
                <a:gd name="connsiteX355" fmla="*/ 93513 w 341266"/>
                <a:gd name="connsiteY355" fmla="*/ 86591 h 225853"/>
                <a:gd name="connsiteX356" fmla="*/ 92590 w 341266"/>
                <a:gd name="connsiteY356" fmla="*/ 84975 h 225853"/>
                <a:gd name="connsiteX357" fmla="*/ 91666 w 341266"/>
                <a:gd name="connsiteY357" fmla="*/ 83358 h 225853"/>
                <a:gd name="connsiteX358" fmla="*/ 90974 w 341266"/>
                <a:gd name="connsiteY358" fmla="*/ 81742 h 225853"/>
                <a:gd name="connsiteX359" fmla="*/ 90281 w 341266"/>
                <a:gd name="connsiteY359" fmla="*/ 80356 h 225853"/>
                <a:gd name="connsiteX360" fmla="*/ 89588 w 341266"/>
                <a:gd name="connsiteY360" fmla="*/ 78971 h 225853"/>
                <a:gd name="connsiteX361" fmla="*/ 89126 w 341266"/>
                <a:gd name="connsiteY361" fmla="*/ 77585 h 225853"/>
                <a:gd name="connsiteX362" fmla="*/ 88895 w 341266"/>
                <a:gd name="connsiteY362" fmla="*/ 76200 h 225853"/>
                <a:gd name="connsiteX363" fmla="*/ 88665 w 341266"/>
                <a:gd name="connsiteY363" fmla="*/ 74815 h 225853"/>
                <a:gd name="connsiteX364" fmla="*/ 88665 w 341266"/>
                <a:gd name="connsiteY364" fmla="*/ 73429 h 225853"/>
                <a:gd name="connsiteX365" fmla="*/ 88665 w 341266"/>
                <a:gd name="connsiteY365" fmla="*/ 72275 h 225853"/>
                <a:gd name="connsiteX366" fmla="*/ 88895 w 341266"/>
                <a:gd name="connsiteY366" fmla="*/ 71120 h 225853"/>
                <a:gd name="connsiteX367" fmla="*/ 89357 w 341266"/>
                <a:gd name="connsiteY367" fmla="*/ 69735 h 225853"/>
                <a:gd name="connsiteX368" fmla="*/ 90050 w 341266"/>
                <a:gd name="connsiteY368" fmla="*/ 68580 h 225853"/>
                <a:gd name="connsiteX369" fmla="*/ 90512 w 341266"/>
                <a:gd name="connsiteY369" fmla="*/ 67425 h 225853"/>
                <a:gd name="connsiteX370" fmla="*/ 92128 w 341266"/>
                <a:gd name="connsiteY370" fmla="*/ 66040 h 225853"/>
                <a:gd name="connsiteX371" fmla="*/ 93283 w 341266"/>
                <a:gd name="connsiteY371" fmla="*/ 65116 h 225853"/>
                <a:gd name="connsiteX372" fmla="*/ 47796 w 341266"/>
                <a:gd name="connsiteY372" fmla="*/ 63269 h 225853"/>
                <a:gd name="connsiteX373" fmla="*/ 56339 w 341266"/>
                <a:gd name="connsiteY373" fmla="*/ 62576 h 225853"/>
                <a:gd name="connsiteX374" fmla="*/ 57263 w 341266"/>
                <a:gd name="connsiteY374" fmla="*/ 62576 h 225853"/>
                <a:gd name="connsiteX375" fmla="*/ 57263 w 341266"/>
                <a:gd name="connsiteY375" fmla="*/ 62807 h 225853"/>
                <a:gd name="connsiteX376" fmla="*/ 57263 w 341266"/>
                <a:gd name="connsiteY376" fmla="*/ 63269 h 225853"/>
                <a:gd name="connsiteX377" fmla="*/ 57263 w 341266"/>
                <a:gd name="connsiteY377" fmla="*/ 63962 h 225853"/>
                <a:gd name="connsiteX378" fmla="*/ 57032 w 341266"/>
                <a:gd name="connsiteY378" fmla="*/ 64424 h 225853"/>
                <a:gd name="connsiteX379" fmla="*/ 56570 w 341266"/>
                <a:gd name="connsiteY379" fmla="*/ 65347 h 225853"/>
                <a:gd name="connsiteX380" fmla="*/ 56108 w 341266"/>
                <a:gd name="connsiteY380" fmla="*/ 66040 h 225853"/>
                <a:gd name="connsiteX381" fmla="*/ 55646 w 341266"/>
                <a:gd name="connsiteY381" fmla="*/ 66964 h 225853"/>
                <a:gd name="connsiteX382" fmla="*/ 54954 w 341266"/>
                <a:gd name="connsiteY382" fmla="*/ 68118 h 225853"/>
                <a:gd name="connsiteX383" fmla="*/ 54030 w 341266"/>
                <a:gd name="connsiteY383" fmla="*/ 69042 h 225853"/>
                <a:gd name="connsiteX384" fmla="*/ 52645 w 341266"/>
                <a:gd name="connsiteY384" fmla="*/ 70427 h 225853"/>
                <a:gd name="connsiteX385" fmla="*/ 51721 w 341266"/>
                <a:gd name="connsiteY385" fmla="*/ 72044 h 225853"/>
                <a:gd name="connsiteX386" fmla="*/ 51259 w 341266"/>
                <a:gd name="connsiteY386" fmla="*/ 73891 h 225853"/>
                <a:gd name="connsiteX387" fmla="*/ 51028 w 341266"/>
                <a:gd name="connsiteY387" fmla="*/ 75276 h 225853"/>
                <a:gd name="connsiteX388" fmla="*/ 42947 w 341266"/>
                <a:gd name="connsiteY388" fmla="*/ 75045 h 225853"/>
                <a:gd name="connsiteX389" fmla="*/ 47796 w 341266"/>
                <a:gd name="connsiteY389" fmla="*/ 63269 h 225853"/>
                <a:gd name="connsiteX390" fmla="*/ 35096 w 341266"/>
                <a:gd name="connsiteY390" fmla="*/ 63269 h 225853"/>
                <a:gd name="connsiteX391" fmla="*/ 45256 w 341266"/>
                <a:gd name="connsiteY391" fmla="*/ 63500 h 225853"/>
                <a:gd name="connsiteX392" fmla="*/ 40176 w 341266"/>
                <a:gd name="connsiteY392" fmla="*/ 75045 h 225853"/>
                <a:gd name="connsiteX393" fmla="*/ 30940 w 341266"/>
                <a:gd name="connsiteY393" fmla="*/ 73660 h 225853"/>
                <a:gd name="connsiteX394" fmla="*/ 35096 w 341266"/>
                <a:gd name="connsiteY394" fmla="*/ 63269 h 225853"/>
                <a:gd name="connsiteX395" fmla="*/ 23552 w 341266"/>
                <a:gd name="connsiteY395" fmla="*/ 61653 h 225853"/>
                <a:gd name="connsiteX396" fmla="*/ 32787 w 341266"/>
                <a:gd name="connsiteY396" fmla="*/ 63038 h 225853"/>
                <a:gd name="connsiteX397" fmla="*/ 28400 w 341266"/>
                <a:gd name="connsiteY397" fmla="*/ 73198 h 225853"/>
                <a:gd name="connsiteX398" fmla="*/ 19626 w 341266"/>
                <a:gd name="connsiteY398" fmla="*/ 70427 h 225853"/>
                <a:gd name="connsiteX399" fmla="*/ 17779 w 341266"/>
                <a:gd name="connsiteY399" fmla="*/ 69735 h 225853"/>
                <a:gd name="connsiteX400" fmla="*/ 18241 w 341266"/>
                <a:gd name="connsiteY400" fmla="*/ 69273 h 225853"/>
                <a:gd name="connsiteX401" fmla="*/ 23552 w 341266"/>
                <a:gd name="connsiteY401" fmla="*/ 61653 h 225853"/>
                <a:gd name="connsiteX402" fmla="*/ 12468 w 341266"/>
                <a:gd name="connsiteY402" fmla="*/ 57496 h 225853"/>
                <a:gd name="connsiteX403" fmla="*/ 21243 w 341266"/>
                <a:gd name="connsiteY403" fmla="*/ 60960 h 225853"/>
                <a:gd name="connsiteX404" fmla="*/ 16394 w 341266"/>
                <a:gd name="connsiteY404" fmla="*/ 67656 h 225853"/>
                <a:gd name="connsiteX405" fmla="*/ 15470 w 341266"/>
                <a:gd name="connsiteY405" fmla="*/ 68580 h 225853"/>
                <a:gd name="connsiteX406" fmla="*/ 8312 w 341266"/>
                <a:gd name="connsiteY406" fmla="*/ 63962 h 225853"/>
                <a:gd name="connsiteX407" fmla="*/ 12468 w 341266"/>
                <a:gd name="connsiteY407" fmla="*/ 57496 h 225853"/>
                <a:gd name="connsiteX408" fmla="*/ 4849 w 341266"/>
                <a:gd name="connsiteY408" fmla="*/ 52185 h 225853"/>
                <a:gd name="connsiteX409" fmla="*/ 10390 w 341266"/>
                <a:gd name="connsiteY409" fmla="*/ 56342 h 225853"/>
                <a:gd name="connsiteX410" fmla="*/ 6465 w 341266"/>
                <a:gd name="connsiteY410" fmla="*/ 62345 h 225853"/>
                <a:gd name="connsiteX411" fmla="*/ 0 w 341266"/>
                <a:gd name="connsiteY411" fmla="*/ 55187 h 225853"/>
                <a:gd name="connsiteX412" fmla="*/ 4849 w 341266"/>
                <a:gd name="connsiteY412" fmla="*/ 52185 h 225853"/>
                <a:gd name="connsiteX413" fmla="*/ 145234 w 341266"/>
                <a:gd name="connsiteY413" fmla="*/ 202276 h 225853"/>
                <a:gd name="connsiteX414" fmla="*/ 32326 w 341266"/>
                <a:gd name="connsiteY414" fmla="*/ 101600 h 225853"/>
                <a:gd name="connsiteX415" fmla="*/ 37405 w 341266"/>
                <a:gd name="connsiteY415" fmla="*/ 95596 h 225853"/>
                <a:gd name="connsiteX416" fmla="*/ 38560 w 341266"/>
                <a:gd name="connsiteY416" fmla="*/ 97905 h 225853"/>
                <a:gd name="connsiteX417" fmla="*/ 73887 w 341266"/>
                <a:gd name="connsiteY417" fmla="*/ 117071 h 225853"/>
                <a:gd name="connsiteX418" fmla="*/ 74118 w 341266"/>
                <a:gd name="connsiteY418" fmla="*/ 122151 h 225853"/>
                <a:gd name="connsiteX419" fmla="*/ 74118 w 341266"/>
                <a:gd name="connsiteY419" fmla="*/ 122613 h 225853"/>
                <a:gd name="connsiteX420" fmla="*/ 70193 w 341266"/>
                <a:gd name="connsiteY420" fmla="*/ 125615 h 225853"/>
                <a:gd name="connsiteX421" fmla="*/ 62111 w 341266"/>
                <a:gd name="connsiteY421" fmla="*/ 127693 h 225853"/>
                <a:gd name="connsiteX422" fmla="*/ 50797 w 341266"/>
                <a:gd name="connsiteY422" fmla="*/ 128385 h 225853"/>
                <a:gd name="connsiteX423" fmla="*/ 35789 w 341266"/>
                <a:gd name="connsiteY423" fmla="*/ 125153 h 225853"/>
                <a:gd name="connsiteX424" fmla="*/ 34173 w 341266"/>
                <a:gd name="connsiteY424" fmla="*/ 124460 h 225853"/>
                <a:gd name="connsiteX425" fmla="*/ 33480 w 341266"/>
                <a:gd name="connsiteY425" fmla="*/ 126076 h 225853"/>
                <a:gd name="connsiteX426" fmla="*/ 50797 w 341266"/>
                <a:gd name="connsiteY426" fmla="*/ 130925 h 225853"/>
                <a:gd name="connsiteX427" fmla="*/ 62342 w 341266"/>
                <a:gd name="connsiteY427" fmla="*/ 130002 h 225853"/>
                <a:gd name="connsiteX428" fmla="*/ 70885 w 341266"/>
                <a:gd name="connsiteY428" fmla="*/ 127924 h 225853"/>
                <a:gd name="connsiteX429" fmla="*/ 75042 w 341266"/>
                <a:gd name="connsiteY429" fmla="*/ 125615 h 225853"/>
                <a:gd name="connsiteX430" fmla="*/ 76427 w 341266"/>
                <a:gd name="connsiteY430" fmla="*/ 128616 h 225853"/>
                <a:gd name="connsiteX431" fmla="*/ 54723 w 341266"/>
                <a:gd name="connsiteY431" fmla="*/ 147089 h 225853"/>
                <a:gd name="connsiteX432" fmla="*/ 47796 w 341266"/>
                <a:gd name="connsiteY432" fmla="*/ 148936 h 225853"/>
                <a:gd name="connsiteX433" fmla="*/ 41331 w 341266"/>
                <a:gd name="connsiteY433" fmla="*/ 149860 h 225853"/>
                <a:gd name="connsiteX434" fmla="*/ 36251 w 341266"/>
                <a:gd name="connsiteY434" fmla="*/ 139469 h 225853"/>
                <a:gd name="connsiteX435" fmla="*/ 34635 w 341266"/>
                <a:gd name="connsiteY435" fmla="*/ 138776 h 225853"/>
                <a:gd name="connsiteX436" fmla="*/ 33942 w 341266"/>
                <a:gd name="connsiteY436" fmla="*/ 140393 h 225853"/>
                <a:gd name="connsiteX437" fmla="*/ 39022 w 341266"/>
                <a:gd name="connsiteY437" fmla="*/ 150784 h 225853"/>
                <a:gd name="connsiteX438" fmla="*/ 38791 w 341266"/>
                <a:gd name="connsiteY438" fmla="*/ 151245 h 225853"/>
                <a:gd name="connsiteX439" fmla="*/ 39714 w 341266"/>
                <a:gd name="connsiteY439" fmla="*/ 152400 h 225853"/>
                <a:gd name="connsiteX440" fmla="*/ 99517 w 341266"/>
                <a:gd name="connsiteY440" fmla="*/ 197427 h 225853"/>
                <a:gd name="connsiteX441" fmla="*/ 119374 w 341266"/>
                <a:gd name="connsiteY441" fmla="*/ 199505 h 225853"/>
                <a:gd name="connsiteX442" fmla="*/ 140616 w 341266"/>
                <a:gd name="connsiteY442" fmla="*/ 197889 h 225853"/>
                <a:gd name="connsiteX443" fmla="*/ 145234 w 341266"/>
                <a:gd name="connsiteY443" fmla="*/ 202276 h 225853"/>
                <a:gd name="connsiteX444" fmla="*/ 157472 w 341266"/>
                <a:gd name="connsiteY444" fmla="*/ 211744 h 225853"/>
                <a:gd name="connsiteX445" fmla="*/ 148005 w 341266"/>
                <a:gd name="connsiteY445" fmla="*/ 201584 h 225853"/>
                <a:gd name="connsiteX446" fmla="*/ 138769 w 341266"/>
                <a:gd name="connsiteY446" fmla="*/ 191655 h 225853"/>
                <a:gd name="connsiteX447" fmla="*/ 130688 w 341266"/>
                <a:gd name="connsiteY447" fmla="*/ 179185 h 225853"/>
                <a:gd name="connsiteX448" fmla="*/ 135075 w 341266"/>
                <a:gd name="connsiteY448" fmla="*/ 177569 h 225853"/>
                <a:gd name="connsiteX449" fmla="*/ 136229 w 341266"/>
                <a:gd name="connsiteY449" fmla="*/ 177338 h 225853"/>
                <a:gd name="connsiteX450" fmla="*/ 136460 w 341266"/>
                <a:gd name="connsiteY450" fmla="*/ 175491 h 225853"/>
                <a:gd name="connsiteX451" fmla="*/ 131381 w 341266"/>
                <a:gd name="connsiteY451" fmla="*/ 165562 h 225853"/>
                <a:gd name="connsiteX452" fmla="*/ 135768 w 341266"/>
                <a:gd name="connsiteY452" fmla="*/ 162329 h 225853"/>
                <a:gd name="connsiteX453" fmla="*/ 135768 w 341266"/>
                <a:gd name="connsiteY453" fmla="*/ 162329 h 225853"/>
                <a:gd name="connsiteX454" fmla="*/ 135768 w 341266"/>
                <a:gd name="connsiteY454" fmla="*/ 162329 h 225853"/>
                <a:gd name="connsiteX455" fmla="*/ 136691 w 341266"/>
                <a:gd name="connsiteY455" fmla="*/ 160944 h 225853"/>
                <a:gd name="connsiteX456" fmla="*/ 136922 w 341266"/>
                <a:gd name="connsiteY456" fmla="*/ 155402 h 225853"/>
                <a:gd name="connsiteX457" fmla="*/ 140616 w 341266"/>
                <a:gd name="connsiteY457" fmla="*/ 150553 h 225853"/>
                <a:gd name="connsiteX458" fmla="*/ 141309 w 341266"/>
                <a:gd name="connsiteY458" fmla="*/ 149860 h 225853"/>
                <a:gd name="connsiteX459" fmla="*/ 144311 w 341266"/>
                <a:gd name="connsiteY459" fmla="*/ 96982 h 225853"/>
                <a:gd name="connsiteX460" fmla="*/ 144311 w 341266"/>
                <a:gd name="connsiteY460" fmla="*/ 96289 h 225853"/>
                <a:gd name="connsiteX461" fmla="*/ 149621 w 341266"/>
                <a:gd name="connsiteY461" fmla="*/ 83820 h 225853"/>
                <a:gd name="connsiteX462" fmla="*/ 157934 w 341266"/>
                <a:gd name="connsiteY462" fmla="*/ 79895 h 225853"/>
                <a:gd name="connsiteX463" fmla="*/ 159550 w 341266"/>
                <a:gd name="connsiteY463" fmla="*/ 81973 h 225853"/>
                <a:gd name="connsiteX464" fmla="*/ 161166 w 341266"/>
                <a:gd name="connsiteY464" fmla="*/ 83820 h 225853"/>
                <a:gd name="connsiteX465" fmla="*/ 162783 w 341266"/>
                <a:gd name="connsiteY465" fmla="*/ 85667 h 225853"/>
                <a:gd name="connsiteX466" fmla="*/ 164630 w 341266"/>
                <a:gd name="connsiteY466" fmla="*/ 87053 h 225853"/>
                <a:gd name="connsiteX467" fmla="*/ 166708 w 341266"/>
                <a:gd name="connsiteY467" fmla="*/ 88207 h 225853"/>
                <a:gd name="connsiteX468" fmla="*/ 168093 w 341266"/>
                <a:gd name="connsiteY468" fmla="*/ 88669 h 225853"/>
                <a:gd name="connsiteX469" fmla="*/ 167631 w 341266"/>
                <a:gd name="connsiteY469" fmla="*/ 94442 h 225853"/>
                <a:gd name="connsiteX470" fmla="*/ 170171 w 341266"/>
                <a:gd name="connsiteY470" fmla="*/ 112222 h 225853"/>
                <a:gd name="connsiteX471" fmla="*/ 178022 w 341266"/>
                <a:gd name="connsiteY471" fmla="*/ 162791 h 225853"/>
                <a:gd name="connsiteX472" fmla="*/ 188643 w 341266"/>
                <a:gd name="connsiteY472" fmla="*/ 137853 h 225853"/>
                <a:gd name="connsiteX473" fmla="*/ 196494 w 341266"/>
                <a:gd name="connsiteY473" fmla="*/ 123536 h 225853"/>
                <a:gd name="connsiteX474" fmla="*/ 199264 w 341266"/>
                <a:gd name="connsiteY474" fmla="*/ 100445 h 225853"/>
                <a:gd name="connsiteX475" fmla="*/ 199726 w 341266"/>
                <a:gd name="connsiteY475" fmla="*/ 100676 h 225853"/>
                <a:gd name="connsiteX476" fmla="*/ 200650 w 341266"/>
                <a:gd name="connsiteY476" fmla="*/ 101138 h 225853"/>
                <a:gd name="connsiteX477" fmla="*/ 201573 w 341266"/>
                <a:gd name="connsiteY477" fmla="*/ 101831 h 225853"/>
                <a:gd name="connsiteX478" fmla="*/ 202266 w 341266"/>
                <a:gd name="connsiteY478" fmla="*/ 102755 h 225853"/>
                <a:gd name="connsiteX479" fmla="*/ 202959 w 341266"/>
                <a:gd name="connsiteY479" fmla="*/ 103447 h 225853"/>
                <a:gd name="connsiteX480" fmla="*/ 203651 w 341266"/>
                <a:gd name="connsiteY480" fmla="*/ 104371 h 225853"/>
                <a:gd name="connsiteX481" fmla="*/ 204344 w 341266"/>
                <a:gd name="connsiteY481" fmla="*/ 105525 h 225853"/>
                <a:gd name="connsiteX482" fmla="*/ 204806 w 341266"/>
                <a:gd name="connsiteY482" fmla="*/ 106680 h 225853"/>
                <a:gd name="connsiteX483" fmla="*/ 205268 w 341266"/>
                <a:gd name="connsiteY483" fmla="*/ 107604 h 225853"/>
                <a:gd name="connsiteX484" fmla="*/ 205499 w 341266"/>
                <a:gd name="connsiteY484" fmla="*/ 108758 h 225853"/>
                <a:gd name="connsiteX485" fmla="*/ 205730 w 341266"/>
                <a:gd name="connsiteY485" fmla="*/ 109913 h 225853"/>
                <a:gd name="connsiteX486" fmla="*/ 206191 w 341266"/>
                <a:gd name="connsiteY486" fmla="*/ 111067 h 225853"/>
                <a:gd name="connsiteX487" fmla="*/ 206422 w 341266"/>
                <a:gd name="connsiteY487" fmla="*/ 112222 h 225853"/>
                <a:gd name="connsiteX488" fmla="*/ 206422 w 341266"/>
                <a:gd name="connsiteY488" fmla="*/ 113607 h 225853"/>
                <a:gd name="connsiteX489" fmla="*/ 206653 w 341266"/>
                <a:gd name="connsiteY489" fmla="*/ 114762 h 225853"/>
                <a:gd name="connsiteX490" fmla="*/ 206653 w 341266"/>
                <a:gd name="connsiteY490" fmla="*/ 116147 h 225853"/>
                <a:gd name="connsiteX491" fmla="*/ 206884 w 341266"/>
                <a:gd name="connsiteY491" fmla="*/ 117071 h 225853"/>
                <a:gd name="connsiteX492" fmla="*/ 206884 w 341266"/>
                <a:gd name="connsiteY492" fmla="*/ 118225 h 225853"/>
                <a:gd name="connsiteX493" fmla="*/ 206884 w 341266"/>
                <a:gd name="connsiteY493" fmla="*/ 119149 h 225853"/>
                <a:gd name="connsiteX494" fmla="*/ 206884 w 341266"/>
                <a:gd name="connsiteY494" fmla="*/ 120304 h 225853"/>
                <a:gd name="connsiteX495" fmla="*/ 206884 w 341266"/>
                <a:gd name="connsiteY495" fmla="*/ 121227 h 225853"/>
                <a:gd name="connsiteX496" fmla="*/ 206884 w 341266"/>
                <a:gd name="connsiteY496" fmla="*/ 122382 h 225853"/>
                <a:gd name="connsiteX497" fmla="*/ 206653 w 341266"/>
                <a:gd name="connsiteY497" fmla="*/ 123536 h 225853"/>
                <a:gd name="connsiteX498" fmla="*/ 206653 w 341266"/>
                <a:gd name="connsiteY498" fmla="*/ 124460 h 225853"/>
                <a:gd name="connsiteX499" fmla="*/ 206422 w 341266"/>
                <a:gd name="connsiteY499" fmla="*/ 126076 h 225853"/>
                <a:gd name="connsiteX500" fmla="*/ 206191 w 341266"/>
                <a:gd name="connsiteY500" fmla="*/ 127693 h 225853"/>
                <a:gd name="connsiteX501" fmla="*/ 206191 w 341266"/>
                <a:gd name="connsiteY501" fmla="*/ 129309 h 225853"/>
                <a:gd name="connsiteX502" fmla="*/ 205960 w 341266"/>
                <a:gd name="connsiteY502" fmla="*/ 130925 h 225853"/>
                <a:gd name="connsiteX503" fmla="*/ 205730 w 341266"/>
                <a:gd name="connsiteY503" fmla="*/ 132542 h 225853"/>
                <a:gd name="connsiteX504" fmla="*/ 205268 w 341266"/>
                <a:gd name="connsiteY504" fmla="*/ 133927 h 225853"/>
                <a:gd name="connsiteX505" fmla="*/ 205037 w 341266"/>
                <a:gd name="connsiteY505" fmla="*/ 135313 h 225853"/>
                <a:gd name="connsiteX506" fmla="*/ 204806 w 341266"/>
                <a:gd name="connsiteY506" fmla="*/ 136698 h 225853"/>
                <a:gd name="connsiteX507" fmla="*/ 204344 w 341266"/>
                <a:gd name="connsiteY507" fmla="*/ 138084 h 225853"/>
                <a:gd name="connsiteX508" fmla="*/ 204113 w 341266"/>
                <a:gd name="connsiteY508" fmla="*/ 139469 h 225853"/>
                <a:gd name="connsiteX509" fmla="*/ 203651 w 341266"/>
                <a:gd name="connsiteY509" fmla="*/ 140624 h 225853"/>
                <a:gd name="connsiteX510" fmla="*/ 203190 w 341266"/>
                <a:gd name="connsiteY510" fmla="*/ 141778 h 225853"/>
                <a:gd name="connsiteX511" fmla="*/ 202959 w 341266"/>
                <a:gd name="connsiteY511" fmla="*/ 142702 h 225853"/>
                <a:gd name="connsiteX512" fmla="*/ 202497 w 341266"/>
                <a:gd name="connsiteY512" fmla="*/ 143625 h 225853"/>
                <a:gd name="connsiteX513" fmla="*/ 202035 w 341266"/>
                <a:gd name="connsiteY513" fmla="*/ 144549 h 225853"/>
                <a:gd name="connsiteX514" fmla="*/ 201342 w 341266"/>
                <a:gd name="connsiteY514" fmla="*/ 145935 h 225853"/>
                <a:gd name="connsiteX515" fmla="*/ 201573 w 341266"/>
                <a:gd name="connsiteY515" fmla="*/ 147089 h 225853"/>
                <a:gd name="connsiteX516" fmla="*/ 201804 w 341266"/>
                <a:gd name="connsiteY516" fmla="*/ 147782 h 225853"/>
                <a:gd name="connsiteX517" fmla="*/ 201804 w 341266"/>
                <a:gd name="connsiteY517" fmla="*/ 148705 h 225853"/>
                <a:gd name="connsiteX518" fmla="*/ 201573 w 341266"/>
                <a:gd name="connsiteY518" fmla="*/ 149860 h 225853"/>
                <a:gd name="connsiteX519" fmla="*/ 201112 w 341266"/>
                <a:gd name="connsiteY519" fmla="*/ 151015 h 225853"/>
                <a:gd name="connsiteX520" fmla="*/ 200419 w 341266"/>
                <a:gd name="connsiteY520" fmla="*/ 152400 h 225853"/>
                <a:gd name="connsiteX521" fmla="*/ 199726 w 341266"/>
                <a:gd name="connsiteY521" fmla="*/ 153555 h 225853"/>
                <a:gd name="connsiteX522" fmla="*/ 198803 w 341266"/>
                <a:gd name="connsiteY522" fmla="*/ 154940 h 225853"/>
                <a:gd name="connsiteX523" fmla="*/ 197417 w 341266"/>
                <a:gd name="connsiteY523" fmla="*/ 156556 h 225853"/>
                <a:gd name="connsiteX524" fmla="*/ 197417 w 341266"/>
                <a:gd name="connsiteY524" fmla="*/ 157711 h 225853"/>
                <a:gd name="connsiteX525" fmla="*/ 197417 w 341266"/>
                <a:gd name="connsiteY525" fmla="*/ 158404 h 225853"/>
                <a:gd name="connsiteX526" fmla="*/ 197417 w 341266"/>
                <a:gd name="connsiteY526" fmla="*/ 159096 h 225853"/>
                <a:gd name="connsiteX527" fmla="*/ 197417 w 341266"/>
                <a:gd name="connsiteY527" fmla="*/ 159789 h 225853"/>
                <a:gd name="connsiteX528" fmla="*/ 197417 w 341266"/>
                <a:gd name="connsiteY528" fmla="*/ 160482 h 225853"/>
                <a:gd name="connsiteX529" fmla="*/ 197417 w 341266"/>
                <a:gd name="connsiteY529" fmla="*/ 161175 h 225853"/>
                <a:gd name="connsiteX530" fmla="*/ 197417 w 341266"/>
                <a:gd name="connsiteY530" fmla="*/ 161867 h 225853"/>
                <a:gd name="connsiteX531" fmla="*/ 197648 w 341266"/>
                <a:gd name="connsiteY531" fmla="*/ 162560 h 225853"/>
                <a:gd name="connsiteX532" fmla="*/ 197648 w 341266"/>
                <a:gd name="connsiteY532" fmla="*/ 163484 h 225853"/>
                <a:gd name="connsiteX533" fmla="*/ 197648 w 341266"/>
                <a:gd name="connsiteY533" fmla="*/ 164176 h 225853"/>
                <a:gd name="connsiteX534" fmla="*/ 197648 w 341266"/>
                <a:gd name="connsiteY534" fmla="*/ 165100 h 225853"/>
                <a:gd name="connsiteX535" fmla="*/ 197648 w 341266"/>
                <a:gd name="connsiteY535" fmla="*/ 166024 h 225853"/>
                <a:gd name="connsiteX536" fmla="*/ 197417 w 341266"/>
                <a:gd name="connsiteY536" fmla="*/ 166716 h 225853"/>
                <a:gd name="connsiteX537" fmla="*/ 197417 w 341266"/>
                <a:gd name="connsiteY537" fmla="*/ 167640 h 225853"/>
                <a:gd name="connsiteX538" fmla="*/ 197417 w 341266"/>
                <a:gd name="connsiteY538" fmla="*/ 168564 h 225853"/>
                <a:gd name="connsiteX539" fmla="*/ 197186 w 341266"/>
                <a:gd name="connsiteY539" fmla="*/ 169487 h 225853"/>
                <a:gd name="connsiteX540" fmla="*/ 197186 w 341266"/>
                <a:gd name="connsiteY540" fmla="*/ 170411 h 225853"/>
                <a:gd name="connsiteX541" fmla="*/ 196955 w 341266"/>
                <a:gd name="connsiteY541" fmla="*/ 171335 h 225853"/>
                <a:gd name="connsiteX542" fmla="*/ 196725 w 341266"/>
                <a:gd name="connsiteY542" fmla="*/ 172258 h 225853"/>
                <a:gd name="connsiteX543" fmla="*/ 196263 w 341266"/>
                <a:gd name="connsiteY543" fmla="*/ 173413 h 225853"/>
                <a:gd name="connsiteX544" fmla="*/ 196032 w 341266"/>
                <a:gd name="connsiteY544" fmla="*/ 174336 h 225853"/>
                <a:gd name="connsiteX545" fmla="*/ 195570 w 341266"/>
                <a:gd name="connsiteY545" fmla="*/ 175260 h 225853"/>
                <a:gd name="connsiteX546" fmla="*/ 194877 w 341266"/>
                <a:gd name="connsiteY546" fmla="*/ 176415 h 225853"/>
                <a:gd name="connsiteX547" fmla="*/ 194416 w 341266"/>
                <a:gd name="connsiteY547" fmla="*/ 177338 h 225853"/>
                <a:gd name="connsiteX548" fmla="*/ 193954 w 341266"/>
                <a:gd name="connsiteY548" fmla="*/ 178031 h 225853"/>
                <a:gd name="connsiteX549" fmla="*/ 193492 w 341266"/>
                <a:gd name="connsiteY549" fmla="*/ 178493 h 225853"/>
                <a:gd name="connsiteX550" fmla="*/ 193030 w 341266"/>
                <a:gd name="connsiteY550" fmla="*/ 178955 h 225853"/>
                <a:gd name="connsiteX551" fmla="*/ 192799 w 341266"/>
                <a:gd name="connsiteY551" fmla="*/ 179647 h 225853"/>
                <a:gd name="connsiteX552" fmla="*/ 192107 w 341266"/>
                <a:gd name="connsiteY552" fmla="*/ 180109 h 225853"/>
                <a:gd name="connsiteX553" fmla="*/ 191645 w 341266"/>
                <a:gd name="connsiteY553" fmla="*/ 180802 h 225853"/>
                <a:gd name="connsiteX554" fmla="*/ 191183 w 341266"/>
                <a:gd name="connsiteY554" fmla="*/ 181264 h 225853"/>
                <a:gd name="connsiteX555" fmla="*/ 190721 w 341266"/>
                <a:gd name="connsiteY555" fmla="*/ 181725 h 225853"/>
                <a:gd name="connsiteX556" fmla="*/ 190029 w 341266"/>
                <a:gd name="connsiteY556" fmla="*/ 182187 h 225853"/>
                <a:gd name="connsiteX557" fmla="*/ 189567 w 341266"/>
                <a:gd name="connsiteY557" fmla="*/ 182649 h 225853"/>
                <a:gd name="connsiteX558" fmla="*/ 189105 w 341266"/>
                <a:gd name="connsiteY558" fmla="*/ 183111 h 225853"/>
                <a:gd name="connsiteX559" fmla="*/ 188643 w 341266"/>
                <a:gd name="connsiteY559" fmla="*/ 183573 h 225853"/>
                <a:gd name="connsiteX560" fmla="*/ 187950 w 341266"/>
                <a:gd name="connsiteY560" fmla="*/ 184265 h 225853"/>
                <a:gd name="connsiteX561" fmla="*/ 187258 w 341266"/>
                <a:gd name="connsiteY561" fmla="*/ 184727 h 225853"/>
                <a:gd name="connsiteX562" fmla="*/ 186796 w 341266"/>
                <a:gd name="connsiteY562" fmla="*/ 185189 h 225853"/>
                <a:gd name="connsiteX563" fmla="*/ 185872 w 341266"/>
                <a:gd name="connsiteY563" fmla="*/ 185651 h 225853"/>
                <a:gd name="connsiteX564" fmla="*/ 185411 w 341266"/>
                <a:gd name="connsiteY564" fmla="*/ 186344 h 225853"/>
                <a:gd name="connsiteX565" fmla="*/ 185180 w 341266"/>
                <a:gd name="connsiteY565" fmla="*/ 186805 h 225853"/>
                <a:gd name="connsiteX566" fmla="*/ 184949 w 341266"/>
                <a:gd name="connsiteY566" fmla="*/ 187498 h 225853"/>
                <a:gd name="connsiteX567" fmla="*/ 184718 w 341266"/>
                <a:gd name="connsiteY567" fmla="*/ 187960 h 225853"/>
                <a:gd name="connsiteX568" fmla="*/ 184487 w 341266"/>
                <a:gd name="connsiteY568" fmla="*/ 188653 h 225853"/>
                <a:gd name="connsiteX569" fmla="*/ 184487 w 341266"/>
                <a:gd name="connsiteY569" fmla="*/ 189115 h 225853"/>
                <a:gd name="connsiteX570" fmla="*/ 184487 w 341266"/>
                <a:gd name="connsiteY570" fmla="*/ 189807 h 225853"/>
                <a:gd name="connsiteX571" fmla="*/ 184487 w 341266"/>
                <a:gd name="connsiteY571" fmla="*/ 190500 h 225853"/>
                <a:gd name="connsiteX572" fmla="*/ 184718 w 341266"/>
                <a:gd name="connsiteY572" fmla="*/ 191193 h 225853"/>
                <a:gd name="connsiteX573" fmla="*/ 184949 w 341266"/>
                <a:gd name="connsiteY573" fmla="*/ 191885 h 225853"/>
                <a:gd name="connsiteX574" fmla="*/ 185411 w 341266"/>
                <a:gd name="connsiteY574" fmla="*/ 192578 h 225853"/>
                <a:gd name="connsiteX575" fmla="*/ 185872 w 341266"/>
                <a:gd name="connsiteY575" fmla="*/ 193271 h 225853"/>
                <a:gd name="connsiteX576" fmla="*/ 186565 w 341266"/>
                <a:gd name="connsiteY576" fmla="*/ 193964 h 225853"/>
                <a:gd name="connsiteX577" fmla="*/ 187258 w 341266"/>
                <a:gd name="connsiteY577" fmla="*/ 194425 h 225853"/>
                <a:gd name="connsiteX578" fmla="*/ 187950 w 341266"/>
                <a:gd name="connsiteY578" fmla="*/ 195118 h 225853"/>
                <a:gd name="connsiteX579" fmla="*/ 189105 w 341266"/>
                <a:gd name="connsiteY579" fmla="*/ 195811 h 225853"/>
                <a:gd name="connsiteX580" fmla="*/ 190490 w 341266"/>
                <a:gd name="connsiteY580" fmla="*/ 196504 h 225853"/>
                <a:gd name="connsiteX581" fmla="*/ 191414 w 341266"/>
                <a:gd name="connsiteY581" fmla="*/ 197196 h 225853"/>
                <a:gd name="connsiteX582" fmla="*/ 192337 w 341266"/>
                <a:gd name="connsiteY582" fmla="*/ 197889 h 225853"/>
                <a:gd name="connsiteX583" fmla="*/ 193030 w 341266"/>
                <a:gd name="connsiteY583" fmla="*/ 198582 h 225853"/>
                <a:gd name="connsiteX584" fmla="*/ 193723 w 341266"/>
                <a:gd name="connsiteY584" fmla="*/ 199505 h 225853"/>
                <a:gd name="connsiteX585" fmla="*/ 193954 w 341266"/>
                <a:gd name="connsiteY585" fmla="*/ 200660 h 225853"/>
                <a:gd name="connsiteX586" fmla="*/ 194185 w 341266"/>
                <a:gd name="connsiteY586" fmla="*/ 201815 h 225853"/>
                <a:gd name="connsiteX587" fmla="*/ 194185 w 341266"/>
                <a:gd name="connsiteY587" fmla="*/ 202969 h 225853"/>
                <a:gd name="connsiteX588" fmla="*/ 193723 w 341266"/>
                <a:gd name="connsiteY588" fmla="*/ 204585 h 225853"/>
                <a:gd name="connsiteX589" fmla="*/ 193261 w 341266"/>
                <a:gd name="connsiteY589" fmla="*/ 206202 h 225853"/>
                <a:gd name="connsiteX590" fmla="*/ 192107 w 341266"/>
                <a:gd name="connsiteY590" fmla="*/ 208049 h 225853"/>
                <a:gd name="connsiteX591" fmla="*/ 190721 w 341266"/>
                <a:gd name="connsiteY591" fmla="*/ 209896 h 225853"/>
                <a:gd name="connsiteX592" fmla="*/ 189105 w 341266"/>
                <a:gd name="connsiteY592" fmla="*/ 211975 h 225853"/>
                <a:gd name="connsiteX593" fmla="*/ 186796 w 341266"/>
                <a:gd name="connsiteY593" fmla="*/ 214053 h 225853"/>
                <a:gd name="connsiteX594" fmla="*/ 184256 w 341266"/>
                <a:gd name="connsiteY594" fmla="*/ 216362 h 225853"/>
                <a:gd name="connsiteX595" fmla="*/ 181024 w 341266"/>
                <a:gd name="connsiteY595" fmla="*/ 218902 h 225853"/>
                <a:gd name="connsiteX596" fmla="*/ 175713 w 341266"/>
                <a:gd name="connsiteY596" fmla="*/ 217978 h 225853"/>
                <a:gd name="connsiteX597" fmla="*/ 157472 w 341266"/>
                <a:gd name="connsiteY597" fmla="*/ 211744 h 225853"/>
                <a:gd name="connsiteX598" fmla="*/ 269919 w 341266"/>
                <a:gd name="connsiteY598" fmla="*/ 157249 h 225853"/>
                <a:gd name="connsiteX599" fmla="*/ 253987 w 341266"/>
                <a:gd name="connsiteY599" fmla="*/ 184958 h 225853"/>
                <a:gd name="connsiteX600" fmla="*/ 256989 w 341266"/>
                <a:gd name="connsiteY600" fmla="*/ 194425 h 225853"/>
                <a:gd name="connsiteX601" fmla="*/ 256758 w 341266"/>
                <a:gd name="connsiteY601" fmla="*/ 196042 h 225853"/>
                <a:gd name="connsiteX602" fmla="*/ 254680 w 341266"/>
                <a:gd name="connsiteY602" fmla="*/ 201584 h 225853"/>
                <a:gd name="connsiteX603" fmla="*/ 249831 w 341266"/>
                <a:gd name="connsiteY603" fmla="*/ 207356 h 225853"/>
                <a:gd name="connsiteX604" fmla="*/ 248907 w 341266"/>
                <a:gd name="connsiteY604" fmla="*/ 208511 h 225853"/>
                <a:gd name="connsiteX605" fmla="*/ 249831 w 341266"/>
                <a:gd name="connsiteY605" fmla="*/ 209665 h 225853"/>
                <a:gd name="connsiteX606" fmla="*/ 256527 w 341266"/>
                <a:gd name="connsiteY606" fmla="*/ 202507 h 225853"/>
                <a:gd name="connsiteX607" fmla="*/ 258836 w 341266"/>
                <a:gd name="connsiteY607" fmla="*/ 196504 h 225853"/>
                <a:gd name="connsiteX608" fmla="*/ 259298 w 341266"/>
                <a:gd name="connsiteY608" fmla="*/ 194887 h 225853"/>
                <a:gd name="connsiteX609" fmla="*/ 261607 w 341266"/>
                <a:gd name="connsiteY609" fmla="*/ 194887 h 225853"/>
                <a:gd name="connsiteX610" fmla="*/ 261607 w 341266"/>
                <a:gd name="connsiteY610" fmla="*/ 197889 h 225853"/>
                <a:gd name="connsiteX611" fmla="*/ 263916 w 341266"/>
                <a:gd name="connsiteY611" fmla="*/ 206664 h 225853"/>
                <a:gd name="connsiteX612" fmla="*/ 265532 w 341266"/>
                <a:gd name="connsiteY612" fmla="*/ 207125 h 225853"/>
                <a:gd name="connsiteX613" fmla="*/ 265994 w 341266"/>
                <a:gd name="connsiteY613" fmla="*/ 205509 h 225853"/>
                <a:gd name="connsiteX614" fmla="*/ 263916 w 341266"/>
                <a:gd name="connsiteY614" fmla="*/ 197658 h 225853"/>
                <a:gd name="connsiteX615" fmla="*/ 263916 w 341266"/>
                <a:gd name="connsiteY615" fmla="*/ 194656 h 225853"/>
                <a:gd name="connsiteX616" fmla="*/ 268995 w 341266"/>
                <a:gd name="connsiteY616" fmla="*/ 193733 h 225853"/>
                <a:gd name="connsiteX617" fmla="*/ 325103 w 341266"/>
                <a:gd name="connsiteY617" fmla="*/ 177107 h 225853"/>
                <a:gd name="connsiteX618" fmla="*/ 328105 w 341266"/>
                <a:gd name="connsiteY618" fmla="*/ 184265 h 225853"/>
                <a:gd name="connsiteX619" fmla="*/ 331338 w 341266"/>
                <a:gd name="connsiteY619" fmla="*/ 193733 h 225853"/>
                <a:gd name="connsiteX620" fmla="*/ 325103 w 341266"/>
                <a:gd name="connsiteY620" fmla="*/ 199967 h 225853"/>
                <a:gd name="connsiteX621" fmla="*/ 298088 w 341266"/>
                <a:gd name="connsiteY621" fmla="*/ 199967 h 225853"/>
                <a:gd name="connsiteX622" fmla="*/ 294163 w 341266"/>
                <a:gd name="connsiteY622" fmla="*/ 196042 h 225853"/>
                <a:gd name="connsiteX623" fmla="*/ 291854 w 341266"/>
                <a:gd name="connsiteY623" fmla="*/ 202276 h 225853"/>
                <a:gd name="connsiteX624" fmla="*/ 229743 w 341266"/>
                <a:gd name="connsiteY624" fmla="*/ 212205 h 225853"/>
                <a:gd name="connsiteX625" fmla="*/ 231590 w 341266"/>
                <a:gd name="connsiteY625" fmla="*/ 210127 h 225853"/>
                <a:gd name="connsiteX626" fmla="*/ 245444 w 341266"/>
                <a:gd name="connsiteY626" fmla="*/ 167178 h 225853"/>
                <a:gd name="connsiteX627" fmla="*/ 245675 w 341266"/>
                <a:gd name="connsiteY627" fmla="*/ 165793 h 225853"/>
                <a:gd name="connsiteX628" fmla="*/ 244058 w 341266"/>
                <a:gd name="connsiteY628" fmla="*/ 162098 h 225853"/>
                <a:gd name="connsiteX629" fmla="*/ 246829 w 341266"/>
                <a:gd name="connsiteY629" fmla="*/ 164407 h 225853"/>
                <a:gd name="connsiteX630" fmla="*/ 260683 w 341266"/>
                <a:gd name="connsiteY630" fmla="*/ 167640 h 225853"/>
                <a:gd name="connsiteX631" fmla="*/ 262068 w 341266"/>
                <a:gd name="connsiteY631" fmla="*/ 166485 h 225853"/>
                <a:gd name="connsiteX632" fmla="*/ 260683 w 341266"/>
                <a:gd name="connsiteY632" fmla="*/ 165331 h 225853"/>
                <a:gd name="connsiteX633" fmla="*/ 248215 w 341266"/>
                <a:gd name="connsiteY633" fmla="*/ 162329 h 225853"/>
                <a:gd name="connsiteX634" fmla="*/ 242673 w 341266"/>
                <a:gd name="connsiteY634" fmla="*/ 155864 h 225853"/>
                <a:gd name="connsiteX635" fmla="*/ 242211 w 341266"/>
                <a:gd name="connsiteY635" fmla="*/ 154940 h 225853"/>
                <a:gd name="connsiteX636" fmla="*/ 241519 w 341266"/>
                <a:gd name="connsiteY636" fmla="*/ 150091 h 225853"/>
                <a:gd name="connsiteX637" fmla="*/ 241057 w 341266"/>
                <a:gd name="connsiteY637" fmla="*/ 147782 h 225853"/>
                <a:gd name="connsiteX638" fmla="*/ 270843 w 341266"/>
                <a:gd name="connsiteY638" fmla="*/ 142471 h 225853"/>
                <a:gd name="connsiteX639" fmla="*/ 270381 w 341266"/>
                <a:gd name="connsiteY639" fmla="*/ 140624 h 225853"/>
                <a:gd name="connsiteX640" fmla="*/ 268534 w 341266"/>
                <a:gd name="connsiteY640" fmla="*/ 141316 h 225853"/>
                <a:gd name="connsiteX641" fmla="*/ 240595 w 341266"/>
                <a:gd name="connsiteY641" fmla="*/ 144780 h 225853"/>
                <a:gd name="connsiteX642" fmla="*/ 240595 w 341266"/>
                <a:gd name="connsiteY642" fmla="*/ 144780 h 225853"/>
                <a:gd name="connsiteX643" fmla="*/ 238055 w 341266"/>
                <a:gd name="connsiteY643" fmla="*/ 136698 h 225853"/>
                <a:gd name="connsiteX644" fmla="*/ 238055 w 341266"/>
                <a:gd name="connsiteY644" fmla="*/ 130464 h 225853"/>
                <a:gd name="connsiteX645" fmla="*/ 271997 w 341266"/>
                <a:gd name="connsiteY645" fmla="*/ 130233 h 225853"/>
                <a:gd name="connsiteX646" fmla="*/ 272459 w 341266"/>
                <a:gd name="connsiteY646" fmla="*/ 128616 h 225853"/>
                <a:gd name="connsiteX647" fmla="*/ 270843 w 341266"/>
                <a:gd name="connsiteY647" fmla="*/ 127924 h 225853"/>
                <a:gd name="connsiteX648" fmla="*/ 237362 w 341266"/>
                <a:gd name="connsiteY648" fmla="*/ 127231 h 225853"/>
                <a:gd name="connsiteX649" fmla="*/ 237132 w 341266"/>
                <a:gd name="connsiteY649" fmla="*/ 126307 h 225853"/>
                <a:gd name="connsiteX650" fmla="*/ 232745 w 341266"/>
                <a:gd name="connsiteY650" fmla="*/ 116609 h 225853"/>
                <a:gd name="connsiteX651" fmla="*/ 229743 w 341266"/>
                <a:gd name="connsiteY651" fmla="*/ 105987 h 225853"/>
                <a:gd name="connsiteX652" fmla="*/ 229974 w 341266"/>
                <a:gd name="connsiteY652" fmla="*/ 101831 h 225853"/>
                <a:gd name="connsiteX653" fmla="*/ 252833 w 341266"/>
                <a:gd name="connsiteY653" fmla="*/ 112915 h 225853"/>
                <a:gd name="connsiteX654" fmla="*/ 281002 w 341266"/>
                <a:gd name="connsiteY654" fmla="*/ 106680 h 225853"/>
                <a:gd name="connsiteX655" fmla="*/ 281464 w 341266"/>
                <a:gd name="connsiteY655" fmla="*/ 105064 h 225853"/>
                <a:gd name="connsiteX656" fmla="*/ 279848 w 341266"/>
                <a:gd name="connsiteY656" fmla="*/ 104602 h 225853"/>
                <a:gd name="connsiteX657" fmla="*/ 253294 w 341266"/>
                <a:gd name="connsiteY657" fmla="*/ 110375 h 225853"/>
                <a:gd name="connsiteX658" fmla="*/ 231128 w 341266"/>
                <a:gd name="connsiteY658" fmla="*/ 99753 h 225853"/>
                <a:gd name="connsiteX659" fmla="*/ 241980 w 341266"/>
                <a:gd name="connsiteY659" fmla="*/ 89362 h 225853"/>
                <a:gd name="connsiteX660" fmla="*/ 260221 w 341266"/>
                <a:gd name="connsiteY660" fmla="*/ 93056 h 225853"/>
                <a:gd name="connsiteX661" fmla="*/ 278693 w 341266"/>
                <a:gd name="connsiteY661" fmla="*/ 85898 h 225853"/>
                <a:gd name="connsiteX662" fmla="*/ 278924 w 341266"/>
                <a:gd name="connsiteY662" fmla="*/ 84051 h 225853"/>
                <a:gd name="connsiteX663" fmla="*/ 277308 w 341266"/>
                <a:gd name="connsiteY663" fmla="*/ 83589 h 225853"/>
                <a:gd name="connsiteX664" fmla="*/ 259990 w 341266"/>
                <a:gd name="connsiteY664" fmla="*/ 90516 h 225853"/>
                <a:gd name="connsiteX665" fmla="*/ 243366 w 341266"/>
                <a:gd name="connsiteY665" fmla="*/ 87284 h 225853"/>
                <a:gd name="connsiteX666" fmla="*/ 245906 w 341266"/>
                <a:gd name="connsiteY666" fmla="*/ 77585 h 225853"/>
                <a:gd name="connsiteX667" fmla="*/ 281926 w 341266"/>
                <a:gd name="connsiteY667" fmla="*/ 62345 h 225853"/>
                <a:gd name="connsiteX668" fmla="*/ 283311 w 341266"/>
                <a:gd name="connsiteY668" fmla="*/ 89824 h 225853"/>
                <a:gd name="connsiteX669" fmla="*/ 272690 w 341266"/>
                <a:gd name="connsiteY669" fmla="*/ 148244 h 225853"/>
                <a:gd name="connsiteX670" fmla="*/ 272228 w 341266"/>
                <a:gd name="connsiteY670" fmla="*/ 149398 h 225853"/>
                <a:gd name="connsiteX671" fmla="*/ 269919 w 341266"/>
                <a:gd name="connsiteY671" fmla="*/ 157249 h 225853"/>
                <a:gd name="connsiteX672" fmla="*/ 340574 w 341266"/>
                <a:gd name="connsiteY672" fmla="*/ 129771 h 225853"/>
                <a:gd name="connsiteX673" fmla="*/ 311481 w 341266"/>
                <a:gd name="connsiteY673" fmla="*/ 154478 h 225853"/>
                <a:gd name="connsiteX674" fmla="*/ 301783 w 341266"/>
                <a:gd name="connsiteY674" fmla="*/ 140624 h 225853"/>
                <a:gd name="connsiteX675" fmla="*/ 301783 w 341266"/>
                <a:gd name="connsiteY675" fmla="*/ 140624 h 225853"/>
                <a:gd name="connsiteX676" fmla="*/ 296241 w 341266"/>
                <a:gd name="connsiteY676" fmla="*/ 117995 h 225853"/>
                <a:gd name="connsiteX677" fmla="*/ 339188 w 341266"/>
                <a:gd name="connsiteY677" fmla="*/ 128616 h 225853"/>
                <a:gd name="connsiteX678" fmla="*/ 340343 w 341266"/>
                <a:gd name="connsiteY678" fmla="*/ 129540 h 225853"/>
                <a:gd name="connsiteX679" fmla="*/ 340574 w 341266"/>
                <a:gd name="connsiteY679" fmla="*/ 129771 h 225853"/>
                <a:gd name="connsiteX680" fmla="*/ 157472 w 341266"/>
                <a:gd name="connsiteY680" fmla="*/ 187036 h 225853"/>
                <a:gd name="connsiteX681" fmla="*/ 149391 w 341266"/>
                <a:gd name="connsiteY681" fmla="*/ 172258 h 225853"/>
                <a:gd name="connsiteX682" fmla="*/ 159319 w 341266"/>
                <a:gd name="connsiteY682" fmla="*/ 166024 h 225853"/>
                <a:gd name="connsiteX683" fmla="*/ 147313 w 341266"/>
                <a:gd name="connsiteY683" fmla="*/ 159558 h 225853"/>
                <a:gd name="connsiteX684" fmla="*/ 157472 w 341266"/>
                <a:gd name="connsiteY684" fmla="*/ 187036 h 225853"/>
                <a:gd name="connsiteX685" fmla="*/ 150083 w 341266"/>
                <a:gd name="connsiteY685" fmla="*/ 162098 h 225853"/>
                <a:gd name="connsiteX686" fmla="*/ 153316 w 341266"/>
                <a:gd name="connsiteY686" fmla="*/ 165100 h 225853"/>
                <a:gd name="connsiteX687" fmla="*/ 152161 w 341266"/>
                <a:gd name="connsiteY687" fmla="*/ 169487 h 225853"/>
                <a:gd name="connsiteX688" fmla="*/ 148929 w 341266"/>
                <a:gd name="connsiteY688" fmla="*/ 166485 h 225853"/>
                <a:gd name="connsiteX689" fmla="*/ 150083 w 341266"/>
                <a:gd name="connsiteY689" fmla="*/ 162098 h 225853"/>
                <a:gd name="connsiteX690" fmla="*/ 159088 w 341266"/>
                <a:gd name="connsiteY690" fmla="*/ 113607 h 225853"/>
                <a:gd name="connsiteX691" fmla="*/ 159781 w 341266"/>
                <a:gd name="connsiteY691" fmla="*/ 102293 h 225853"/>
                <a:gd name="connsiteX692" fmla="*/ 158165 w 341266"/>
                <a:gd name="connsiteY692" fmla="*/ 90978 h 225853"/>
                <a:gd name="connsiteX693" fmla="*/ 159088 w 341266"/>
                <a:gd name="connsiteY693" fmla="*/ 113607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</a:cxnLst>
              <a:rect l="l" t="t" r="r" b="b"/>
              <a:pathLst>
                <a:path w="341266" h="225853">
                  <a:moveTo>
                    <a:pt x="238979" y="179416"/>
                  </a:moveTo>
                  <a:cubicBezTo>
                    <a:pt x="229050" y="169256"/>
                    <a:pt x="218891" y="163715"/>
                    <a:pt x="208039" y="162791"/>
                  </a:cubicBezTo>
                  <a:cubicBezTo>
                    <a:pt x="208039" y="166485"/>
                    <a:pt x="207577" y="170411"/>
                    <a:pt x="206653" y="174105"/>
                  </a:cubicBezTo>
                  <a:cubicBezTo>
                    <a:pt x="210117" y="173644"/>
                    <a:pt x="213580" y="174105"/>
                    <a:pt x="216813" y="176184"/>
                  </a:cubicBezTo>
                  <a:cubicBezTo>
                    <a:pt x="220738" y="178493"/>
                    <a:pt x="224201" y="182880"/>
                    <a:pt x="227434" y="190269"/>
                  </a:cubicBezTo>
                  <a:cubicBezTo>
                    <a:pt x="227665" y="190731"/>
                    <a:pt x="227434" y="191655"/>
                    <a:pt x="226741" y="191885"/>
                  </a:cubicBezTo>
                  <a:cubicBezTo>
                    <a:pt x="226048" y="192116"/>
                    <a:pt x="225356" y="191885"/>
                    <a:pt x="225125" y="191193"/>
                  </a:cubicBezTo>
                  <a:cubicBezTo>
                    <a:pt x="222123" y="184265"/>
                    <a:pt x="218891" y="180340"/>
                    <a:pt x="215427" y="178262"/>
                  </a:cubicBezTo>
                  <a:cubicBezTo>
                    <a:pt x="212426" y="176415"/>
                    <a:pt x="209193" y="176184"/>
                    <a:pt x="205730" y="176876"/>
                  </a:cubicBezTo>
                  <a:cubicBezTo>
                    <a:pt x="205730" y="177800"/>
                    <a:pt x="205730" y="178724"/>
                    <a:pt x="205730" y="179647"/>
                  </a:cubicBezTo>
                  <a:cubicBezTo>
                    <a:pt x="205499" y="181725"/>
                    <a:pt x="205037" y="183804"/>
                    <a:pt x="203651" y="186113"/>
                  </a:cubicBezTo>
                  <a:cubicBezTo>
                    <a:pt x="206884" y="188884"/>
                    <a:pt x="209424" y="192347"/>
                    <a:pt x="210117" y="197427"/>
                  </a:cubicBezTo>
                  <a:cubicBezTo>
                    <a:pt x="211040" y="202276"/>
                    <a:pt x="210578" y="208280"/>
                    <a:pt x="208269" y="216131"/>
                  </a:cubicBezTo>
                  <a:cubicBezTo>
                    <a:pt x="208731" y="215900"/>
                    <a:pt x="208962" y="215900"/>
                    <a:pt x="209424" y="215669"/>
                  </a:cubicBezTo>
                  <a:cubicBezTo>
                    <a:pt x="219583" y="211282"/>
                    <a:pt x="228357" y="202738"/>
                    <a:pt x="235053" y="188884"/>
                  </a:cubicBezTo>
                  <a:cubicBezTo>
                    <a:pt x="236439" y="186113"/>
                    <a:pt x="237824" y="182880"/>
                    <a:pt x="238979" y="179416"/>
                  </a:cubicBezTo>
                  <a:close/>
                  <a:moveTo>
                    <a:pt x="239902" y="156325"/>
                  </a:moveTo>
                  <a:cubicBezTo>
                    <a:pt x="234130" y="152631"/>
                    <a:pt x="228127" y="150322"/>
                    <a:pt x="222123" y="149167"/>
                  </a:cubicBezTo>
                  <a:cubicBezTo>
                    <a:pt x="216351" y="148013"/>
                    <a:pt x="210347" y="147782"/>
                    <a:pt x="204575" y="148013"/>
                  </a:cubicBezTo>
                  <a:cubicBezTo>
                    <a:pt x="206422" y="151938"/>
                    <a:pt x="207577" y="156095"/>
                    <a:pt x="207808" y="160251"/>
                  </a:cubicBezTo>
                  <a:cubicBezTo>
                    <a:pt x="219122" y="161175"/>
                    <a:pt x="229743" y="166485"/>
                    <a:pt x="239902" y="176645"/>
                  </a:cubicBezTo>
                  <a:cubicBezTo>
                    <a:pt x="241057" y="173182"/>
                    <a:pt x="241980" y="169718"/>
                    <a:pt x="242904" y="165793"/>
                  </a:cubicBezTo>
                  <a:cubicBezTo>
                    <a:pt x="241519" y="162329"/>
                    <a:pt x="240595" y="159327"/>
                    <a:pt x="239902" y="156325"/>
                  </a:cubicBezTo>
                  <a:close/>
                  <a:moveTo>
                    <a:pt x="96515" y="90516"/>
                  </a:moveTo>
                  <a:lnTo>
                    <a:pt x="96515" y="91209"/>
                  </a:lnTo>
                  <a:lnTo>
                    <a:pt x="96746" y="91671"/>
                  </a:lnTo>
                  <a:lnTo>
                    <a:pt x="97439" y="93749"/>
                  </a:lnTo>
                  <a:lnTo>
                    <a:pt x="97670" y="96058"/>
                  </a:lnTo>
                  <a:lnTo>
                    <a:pt x="97439" y="98367"/>
                  </a:lnTo>
                  <a:lnTo>
                    <a:pt x="96977" y="100445"/>
                  </a:lnTo>
                  <a:lnTo>
                    <a:pt x="96284" y="102755"/>
                  </a:lnTo>
                  <a:lnTo>
                    <a:pt x="95361" y="104833"/>
                  </a:lnTo>
                  <a:lnTo>
                    <a:pt x="94206" y="106911"/>
                  </a:lnTo>
                  <a:lnTo>
                    <a:pt x="92590" y="108758"/>
                  </a:lnTo>
                  <a:lnTo>
                    <a:pt x="90974" y="110605"/>
                  </a:lnTo>
                  <a:lnTo>
                    <a:pt x="88895" y="111991"/>
                  </a:lnTo>
                  <a:lnTo>
                    <a:pt x="86587" y="113145"/>
                  </a:lnTo>
                  <a:lnTo>
                    <a:pt x="86356" y="113145"/>
                  </a:lnTo>
                  <a:cubicBezTo>
                    <a:pt x="86587" y="114762"/>
                    <a:pt x="87279" y="115685"/>
                    <a:pt x="87972" y="116147"/>
                  </a:cubicBezTo>
                  <a:cubicBezTo>
                    <a:pt x="88434" y="116378"/>
                    <a:pt x="89126" y="116609"/>
                    <a:pt x="89819" y="116378"/>
                  </a:cubicBezTo>
                  <a:lnTo>
                    <a:pt x="89819" y="116378"/>
                  </a:lnTo>
                  <a:cubicBezTo>
                    <a:pt x="90974" y="115916"/>
                    <a:pt x="91897" y="115224"/>
                    <a:pt x="93052" y="114069"/>
                  </a:cubicBezTo>
                  <a:cubicBezTo>
                    <a:pt x="96746" y="110144"/>
                    <a:pt x="100671" y="101831"/>
                    <a:pt x="101826" y="89362"/>
                  </a:cubicBezTo>
                  <a:cubicBezTo>
                    <a:pt x="101133" y="89593"/>
                    <a:pt x="100209" y="89824"/>
                    <a:pt x="99517" y="90055"/>
                  </a:cubicBezTo>
                  <a:cubicBezTo>
                    <a:pt x="98593" y="90285"/>
                    <a:pt x="97439" y="90516"/>
                    <a:pt x="96515" y="90516"/>
                  </a:cubicBezTo>
                  <a:close/>
                  <a:moveTo>
                    <a:pt x="119836" y="144318"/>
                  </a:moveTo>
                  <a:cubicBezTo>
                    <a:pt x="121914" y="153093"/>
                    <a:pt x="122837" y="162098"/>
                    <a:pt x="121914" y="171104"/>
                  </a:cubicBezTo>
                  <a:cubicBezTo>
                    <a:pt x="121221" y="179647"/>
                    <a:pt x="118681" y="188191"/>
                    <a:pt x="114063" y="196965"/>
                  </a:cubicBezTo>
                  <a:cubicBezTo>
                    <a:pt x="115910" y="196965"/>
                    <a:pt x="117527" y="197196"/>
                    <a:pt x="119374" y="197196"/>
                  </a:cubicBezTo>
                  <a:cubicBezTo>
                    <a:pt x="125608" y="197196"/>
                    <a:pt x="132073" y="196735"/>
                    <a:pt x="138769" y="195580"/>
                  </a:cubicBezTo>
                  <a:cubicBezTo>
                    <a:pt x="138077" y="194887"/>
                    <a:pt x="137384" y="194195"/>
                    <a:pt x="136691" y="193271"/>
                  </a:cubicBezTo>
                  <a:cubicBezTo>
                    <a:pt x="132997" y="188653"/>
                    <a:pt x="130457" y="184265"/>
                    <a:pt x="128148" y="179878"/>
                  </a:cubicBezTo>
                  <a:cubicBezTo>
                    <a:pt x="127917" y="179416"/>
                    <a:pt x="127917" y="178955"/>
                    <a:pt x="128148" y="178493"/>
                  </a:cubicBezTo>
                  <a:cubicBezTo>
                    <a:pt x="129533" y="176415"/>
                    <a:pt x="130919" y="175260"/>
                    <a:pt x="132766" y="175029"/>
                  </a:cubicBezTo>
                  <a:cubicBezTo>
                    <a:pt x="129764" y="170873"/>
                    <a:pt x="128610" y="167640"/>
                    <a:pt x="128841" y="165331"/>
                  </a:cubicBezTo>
                  <a:cubicBezTo>
                    <a:pt x="129072" y="162560"/>
                    <a:pt x="131150" y="160944"/>
                    <a:pt x="134151" y="160251"/>
                  </a:cubicBezTo>
                  <a:cubicBezTo>
                    <a:pt x="133690" y="158173"/>
                    <a:pt x="133920" y="156325"/>
                    <a:pt x="134382" y="154478"/>
                  </a:cubicBezTo>
                  <a:cubicBezTo>
                    <a:pt x="135306" y="152400"/>
                    <a:pt x="136460" y="150553"/>
                    <a:pt x="138769" y="148936"/>
                  </a:cubicBezTo>
                  <a:cubicBezTo>
                    <a:pt x="142233" y="125615"/>
                    <a:pt x="142925" y="113838"/>
                    <a:pt x="142695" y="106218"/>
                  </a:cubicBezTo>
                  <a:cubicBezTo>
                    <a:pt x="139000" y="127462"/>
                    <a:pt x="129995" y="139238"/>
                    <a:pt x="119836" y="144318"/>
                  </a:cubicBezTo>
                  <a:close/>
                  <a:moveTo>
                    <a:pt x="108291" y="147320"/>
                  </a:moveTo>
                  <a:cubicBezTo>
                    <a:pt x="108984" y="148705"/>
                    <a:pt x="108984" y="151015"/>
                    <a:pt x="108753" y="153785"/>
                  </a:cubicBezTo>
                  <a:cubicBezTo>
                    <a:pt x="108291" y="156787"/>
                    <a:pt x="107598" y="160251"/>
                    <a:pt x="106675" y="163945"/>
                  </a:cubicBezTo>
                  <a:cubicBezTo>
                    <a:pt x="103442" y="175260"/>
                    <a:pt x="97208" y="188191"/>
                    <a:pt x="90281" y="192347"/>
                  </a:cubicBezTo>
                  <a:cubicBezTo>
                    <a:pt x="93513" y="193271"/>
                    <a:pt x="96746" y="194195"/>
                    <a:pt x="99979" y="194887"/>
                  </a:cubicBezTo>
                  <a:cubicBezTo>
                    <a:pt x="103673" y="195811"/>
                    <a:pt x="107367" y="196273"/>
                    <a:pt x="111293" y="196735"/>
                  </a:cubicBezTo>
                  <a:cubicBezTo>
                    <a:pt x="116141" y="187960"/>
                    <a:pt x="118681" y="179416"/>
                    <a:pt x="119374" y="170873"/>
                  </a:cubicBezTo>
                  <a:cubicBezTo>
                    <a:pt x="120298" y="162329"/>
                    <a:pt x="119374" y="153785"/>
                    <a:pt x="117527" y="145242"/>
                  </a:cubicBezTo>
                  <a:cubicBezTo>
                    <a:pt x="114525" y="146396"/>
                    <a:pt x="111523" y="147089"/>
                    <a:pt x="108291" y="147320"/>
                  </a:cubicBezTo>
                  <a:close/>
                  <a:moveTo>
                    <a:pt x="85432" y="139700"/>
                  </a:moveTo>
                  <a:cubicBezTo>
                    <a:pt x="83354" y="145704"/>
                    <a:pt x="80352" y="151245"/>
                    <a:pt x="75503" y="155864"/>
                  </a:cubicBezTo>
                  <a:cubicBezTo>
                    <a:pt x="70655" y="160944"/>
                    <a:pt x="63728" y="165331"/>
                    <a:pt x="54492" y="168564"/>
                  </a:cubicBezTo>
                  <a:cubicBezTo>
                    <a:pt x="58879" y="173413"/>
                    <a:pt x="63728" y="177800"/>
                    <a:pt x="69269" y="181495"/>
                  </a:cubicBezTo>
                  <a:cubicBezTo>
                    <a:pt x="78505" y="175491"/>
                    <a:pt x="84047" y="169256"/>
                    <a:pt x="87510" y="163022"/>
                  </a:cubicBezTo>
                  <a:cubicBezTo>
                    <a:pt x="91204" y="157018"/>
                    <a:pt x="92590" y="150784"/>
                    <a:pt x="93513" y="144549"/>
                  </a:cubicBezTo>
                  <a:lnTo>
                    <a:pt x="93513" y="144549"/>
                  </a:lnTo>
                  <a:cubicBezTo>
                    <a:pt x="90512" y="143164"/>
                    <a:pt x="87741" y="141547"/>
                    <a:pt x="85432" y="139700"/>
                  </a:cubicBezTo>
                  <a:close/>
                  <a:moveTo>
                    <a:pt x="77812" y="131387"/>
                  </a:moveTo>
                  <a:cubicBezTo>
                    <a:pt x="73656" y="139238"/>
                    <a:pt x="66268" y="145935"/>
                    <a:pt x="55415" y="149629"/>
                  </a:cubicBezTo>
                  <a:cubicBezTo>
                    <a:pt x="53106" y="150322"/>
                    <a:pt x="50797" y="151015"/>
                    <a:pt x="48258" y="151476"/>
                  </a:cubicBezTo>
                  <a:cubicBezTo>
                    <a:pt x="46410" y="151707"/>
                    <a:pt x="44563" y="151938"/>
                    <a:pt x="42485" y="152169"/>
                  </a:cubicBezTo>
                  <a:cubicBezTo>
                    <a:pt x="45487" y="157480"/>
                    <a:pt x="48950" y="162329"/>
                    <a:pt x="52875" y="166716"/>
                  </a:cubicBezTo>
                  <a:cubicBezTo>
                    <a:pt x="53106" y="166485"/>
                    <a:pt x="53337" y="166485"/>
                    <a:pt x="53568" y="166255"/>
                  </a:cubicBezTo>
                  <a:cubicBezTo>
                    <a:pt x="62342" y="163022"/>
                    <a:pt x="69038" y="159096"/>
                    <a:pt x="73887" y="154247"/>
                  </a:cubicBezTo>
                  <a:cubicBezTo>
                    <a:pt x="78505" y="149398"/>
                    <a:pt x="81507" y="144087"/>
                    <a:pt x="83354" y="137853"/>
                  </a:cubicBezTo>
                  <a:cubicBezTo>
                    <a:pt x="81276" y="136005"/>
                    <a:pt x="79198" y="133696"/>
                    <a:pt x="77812" y="131387"/>
                  </a:cubicBezTo>
                  <a:close/>
                  <a:moveTo>
                    <a:pt x="105982" y="147782"/>
                  </a:moveTo>
                  <a:lnTo>
                    <a:pt x="105058" y="147089"/>
                  </a:lnTo>
                  <a:cubicBezTo>
                    <a:pt x="103673" y="147089"/>
                    <a:pt x="102288" y="146858"/>
                    <a:pt x="100902" y="146627"/>
                  </a:cubicBezTo>
                  <a:cubicBezTo>
                    <a:pt x="99286" y="146396"/>
                    <a:pt x="97670" y="145935"/>
                    <a:pt x="96053" y="145473"/>
                  </a:cubicBezTo>
                  <a:cubicBezTo>
                    <a:pt x="94899" y="151707"/>
                    <a:pt x="93513" y="157942"/>
                    <a:pt x="89819" y="164407"/>
                  </a:cubicBezTo>
                  <a:cubicBezTo>
                    <a:pt x="86125" y="170642"/>
                    <a:pt x="80583" y="176876"/>
                    <a:pt x="71347" y="183111"/>
                  </a:cubicBezTo>
                  <a:cubicBezTo>
                    <a:pt x="76196" y="186113"/>
                    <a:pt x="81276" y="188884"/>
                    <a:pt x="86817" y="190962"/>
                  </a:cubicBezTo>
                  <a:cubicBezTo>
                    <a:pt x="87048" y="190962"/>
                    <a:pt x="87048" y="190962"/>
                    <a:pt x="87279" y="190962"/>
                  </a:cubicBezTo>
                  <a:cubicBezTo>
                    <a:pt x="93975" y="189576"/>
                    <a:pt x="100902" y="175260"/>
                    <a:pt x="104366" y="163253"/>
                  </a:cubicBezTo>
                  <a:cubicBezTo>
                    <a:pt x="105289" y="159789"/>
                    <a:pt x="105982" y="156325"/>
                    <a:pt x="106213" y="153555"/>
                  </a:cubicBezTo>
                  <a:cubicBezTo>
                    <a:pt x="106444" y="151015"/>
                    <a:pt x="106444" y="148936"/>
                    <a:pt x="105982" y="147782"/>
                  </a:cubicBezTo>
                  <a:close/>
                  <a:moveTo>
                    <a:pt x="128610" y="116609"/>
                  </a:moveTo>
                  <a:cubicBezTo>
                    <a:pt x="121452" y="116609"/>
                    <a:pt x="115910" y="115455"/>
                    <a:pt x="111293" y="113607"/>
                  </a:cubicBezTo>
                  <a:cubicBezTo>
                    <a:pt x="106905" y="111760"/>
                    <a:pt x="103442" y="109451"/>
                    <a:pt x="100440" y="106680"/>
                  </a:cubicBezTo>
                  <a:cubicBezTo>
                    <a:pt x="99286" y="109451"/>
                    <a:pt x="97900" y="111991"/>
                    <a:pt x="96515" y="113838"/>
                  </a:cubicBezTo>
                  <a:cubicBezTo>
                    <a:pt x="96746" y="113838"/>
                    <a:pt x="96746" y="114069"/>
                    <a:pt x="96977" y="114300"/>
                  </a:cubicBezTo>
                  <a:cubicBezTo>
                    <a:pt x="100902" y="123767"/>
                    <a:pt x="108060" y="129540"/>
                    <a:pt x="117989" y="131618"/>
                  </a:cubicBezTo>
                  <a:cubicBezTo>
                    <a:pt x="123299" y="126538"/>
                    <a:pt x="126763" y="121458"/>
                    <a:pt x="128610" y="116609"/>
                  </a:cubicBezTo>
                  <a:close/>
                  <a:moveTo>
                    <a:pt x="127224" y="93749"/>
                  </a:moveTo>
                  <a:cubicBezTo>
                    <a:pt x="123299" y="95827"/>
                    <a:pt x="119143" y="97213"/>
                    <a:pt x="115218" y="97905"/>
                  </a:cubicBezTo>
                  <a:cubicBezTo>
                    <a:pt x="111062" y="98598"/>
                    <a:pt x="107136" y="98598"/>
                    <a:pt x="102980" y="97905"/>
                  </a:cubicBezTo>
                  <a:cubicBezTo>
                    <a:pt x="102518" y="100215"/>
                    <a:pt x="102057" y="102293"/>
                    <a:pt x="101364" y="104140"/>
                  </a:cubicBezTo>
                  <a:cubicBezTo>
                    <a:pt x="104366" y="106911"/>
                    <a:pt x="107829" y="109451"/>
                    <a:pt x="112216" y="111298"/>
                  </a:cubicBezTo>
                  <a:cubicBezTo>
                    <a:pt x="116603" y="113145"/>
                    <a:pt x="122145" y="114300"/>
                    <a:pt x="129533" y="114069"/>
                  </a:cubicBezTo>
                  <a:cubicBezTo>
                    <a:pt x="129533" y="113838"/>
                    <a:pt x="129764" y="113607"/>
                    <a:pt x="129764" y="113376"/>
                  </a:cubicBezTo>
                  <a:cubicBezTo>
                    <a:pt x="131150" y="108296"/>
                    <a:pt x="130919" y="103678"/>
                    <a:pt x="129764" y="99522"/>
                  </a:cubicBezTo>
                  <a:cubicBezTo>
                    <a:pt x="129072" y="97444"/>
                    <a:pt x="128379" y="95365"/>
                    <a:pt x="127224" y="93749"/>
                  </a:cubicBezTo>
                  <a:close/>
                  <a:moveTo>
                    <a:pt x="103442" y="95365"/>
                  </a:moveTo>
                  <a:cubicBezTo>
                    <a:pt x="107367" y="96058"/>
                    <a:pt x="111062" y="96058"/>
                    <a:pt x="114756" y="95596"/>
                  </a:cubicBezTo>
                  <a:cubicBezTo>
                    <a:pt x="118450" y="94904"/>
                    <a:pt x="122145" y="93518"/>
                    <a:pt x="126070" y="91440"/>
                  </a:cubicBezTo>
                  <a:cubicBezTo>
                    <a:pt x="125146" y="90516"/>
                    <a:pt x="124454" y="89362"/>
                    <a:pt x="123530" y="88438"/>
                  </a:cubicBezTo>
                  <a:cubicBezTo>
                    <a:pt x="120298" y="84975"/>
                    <a:pt x="116141" y="82435"/>
                    <a:pt x="111985" y="81049"/>
                  </a:cubicBezTo>
                  <a:cubicBezTo>
                    <a:pt x="109445" y="84282"/>
                    <a:pt x="106905" y="86591"/>
                    <a:pt x="104366" y="87976"/>
                  </a:cubicBezTo>
                  <a:cubicBezTo>
                    <a:pt x="104135" y="90747"/>
                    <a:pt x="103904" y="93056"/>
                    <a:pt x="103442" y="95365"/>
                  </a:cubicBezTo>
                  <a:close/>
                  <a:moveTo>
                    <a:pt x="181716" y="221442"/>
                  </a:moveTo>
                  <a:lnTo>
                    <a:pt x="181485" y="221673"/>
                  </a:lnTo>
                  <a:lnTo>
                    <a:pt x="181485" y="221442"/>
                  </a:lnTo>
                  <a:cubicBezTo>
                    <a:pt x="179407" y="221211"/>
                    <a:pt x="177329" y="220749"/>
                    <a:pt x="175251" y="220287"/>
                  </a:cubicBezTo>
                  <a:cubicBezTo>
                    <a:pt x="172019" y="219595"/>
                    <a:pt x="168786" y="218671"/>
                    <a:pt x="165322" y="217516"/>
                  </a:cubicBezTo>
                  <a:cubicBezTo>
                    <a:pt x="175020" y="223058"/>
                    <a:pt x="184487" y="225598"/>
                    <a:pt x="193492" y="225829"/>
                  </a:cubicBezTo>
                  <a:cubicBezTo>
                    <a:pt x="200650" y="226060"/>
                    <a:pt x="207346" y="224675"/>
                    <a:pt x="213580" y="221673"/>
                  </a:cubicBezTo>
                  <a:cubicBezTo>
                    <a:pt x="219583" y="218902"/>
                    <a:pt x="225125" y="214515"/>
                    <a:pt x="229512" y="208742"/>
                  </a:cubicBezTo>
                  <a:cubicBezTo>
                    <a:pt x="235284" y="201584"/>
                    <a:pt x="239210" y="192116"/>
                    <a:pt x="241288" y="180802"/>
                  </a:cubicBezTo>
                  <a:cubicBezTo>
                    <a:pt x="241288" y="180802"/>
                    <a:pt x="241288" y="180802"/>
                    <a:pt x="241057" y="180802"/>
                  </a:cubicBezTo>
                  <a:cubicBezTo>
                    <a:pt x="239902" y="184035"/>
                    <a:pt x="238748" y="187267"/>
                    <a:pt x="237362" y="190038"/>
                  </a:cubicBezTo>
                  <a:cubicBezTo>
                    <a:pt x="230436" y="204355"/>
                    <a:pt x="220969" y="213360"/>
                    <a:pt x="210347" y="217978"/>
                  </a:cubicBezTo>
                  <a:cubicBezTo>
                    <a:pt x="201573" y="221904"/>
                    <a:pt x="191876" y="222827"/>
                    <a:pt x="181716" y="221442"/>
                  </a:cubicBezTo>
                  <a:close/>
                  <a:moveTo>
                    <a:pt x="194185" y="196042"/>
                  </a:moveTo>
                  <a:lnTo>
                    <a:pt x="195108" y="197196"/>
                  </a:lnTo>
                  <a:lnTo>
                    <a:pt x="195801" y="198582"/>
                  </a:lnTo>
                  <a:lnTo>
                    <a:pt x="196494" y="199967"/>
                  </a:lnTo>
                  <a:lnTo>
                    <a:pt x="196725" y="201584"/>
                  </a:lnTo>
                  <a:lnTo>
                    <a:pt x="196494" y="203431"/>
                  </a:lnTo>
                  <a:lnTo>
                    <a:pt x="196263" y="205278"/>
                  </a:lnTo>
                  <a:lnTo>
                    <a:pt x="195339" y="207125"/>
                  </a:lnTo>
                  <a:lnTo>
                    <a:pt x="194416" y="209204"/>
                  </a:lnTo>
                  <a:lnTo>
                    <a:pt x="192799" y="211282"/>
                  </a:lnTo>
                  <a:lnTo>
                    <a:pt x="190952" y="213591"/>
                  </a:lnTo>
                  <a:lnTo>
                    <a:pt x="188643" y="215900"/>
                  </a:lnTo>
                  <a:lnTo>
                    <a:pt x="185872" y="218440"/>
                  </a:lnTo>
                  <a:lnTo>
                    <a:pt x="184718" y="219364"/>
                  </a:lnTo>
                  <a:cubicBezTo>
                    <a:pt x="191876" y="220056"/>
                    <a:pt x="198803" y="219364"/>
                    <a:pt x="205499" y="217285"/>
                  </a:cubicBezTo>
                  <a:cubicBezTo>
                    <a:pt x="208039" y="208973"/>
                    <a:pt x="208500" y="202738"/>
                    <a:pt x="207808" y="197889"/>
                  </a:cubicBezTo>
                  <a:cubicBezTo>
                    <a:pt x="207115" y="193502"/>
                    <a:pt x="205037" y="190500"/>
                    <a:pt x="202497" y="188191"/>
                  </a:cubicBezTo>
                  <a:cubicBezTo>
                    <a:pt x="200650" y="190731"/>
                    <a:pt x="197879" y="193271"/>
                    <a:pt x="194185" y="196042"/>
                  </a:cubicBezTo>
                  <a:close/>
                  <a:moveTo>
                    <a:pt x="208269" y="131387"/>
                  </a:moveTo>
                  <a:lnTo>
                    <a:pt x="208039" y="132773"/>
                  </a:lnTo>
                  <a:lnTo>
                    <a:pt x="207808" y="134389"/>
                  </a:lnTo>
                  <a:lnTo>
                    <a:pt x="207577" y="136005"/>
                  </a:lnTo>
                  <a:lnTo>
                    <a:pt x="207115" y="137391"/>
                  </a:lnTo>
                  <a:lnTo>
                    <a:pt x="206884" y="138776"/>
                  </a:lnTo>
                  <a:lnTo>
                    <a:pt x="206422" y="140162"/>
                  </a:lnTo>
                  <a:lnTo>
                    <a:pt x="205960" y="141316"/>
                  </a:lnTo>
                  <a:lnTo>
                    <a:pt x="205499" y="142471"/>
                  </a:lnTo>
                  <a:lnTo>
                    <a:pt x="205037" y="143625"/>
                  </a:lnTo>
                  <a:lnTo>
                    <a:pt x="204575" y="144780"/>
                  </a:lnTo>
                  <a:lnTo>
                    <a:pt x="204344" y="145473"/>
                  </a:lnTo>
                  <a:cubicBezTo>
                    <a:pt x="210347" y="145242"/>
                    <a:pt x="216582" y="145473"/>
                    <a:pt x="222585" y="146858"/>
                  </a:cubicBezTo>
                  <a:cubicBezTo>
                    <a:pt x="228127" y="148013"/>
                    <a:pt x="233899" y="149860"/>
                    <a:pt x="239441" y="153093"/>
                  </a:cubicBezTo>
                  <a:cubicBezTo>
                    <a:pt x="239210" y="152169"/>
                    <a:pt x="239210" y="151476"/>
                    <a:pt x="238979" y="150553"/>
                  </a:cubicBezTo>
                  <a:cubicBezTo>
                    <a:pt x="238517" y="146396"/>
                    <a:pt x="237824" y="142240"/>
                    <a:pt x="235977" y="138084"/>
                  </a:cubicBezTo>
                  <a:cubicBezTo>
                    <a:pt x="235977" y="138084"/>
                    <a:pt x="235977" y="138084"/>
                    <a:pt x="235746" y="137853"/>
                  </a:cubicBezTo>
                  <a:cubicBezTo>
                    <a:pt x="226510" y="131618"/>
                    <a:pt x="217505" y="129540"/>
                    <a:pt x="208269" y="131387"/>
                  </a:cubicBezTo>
                  <a:close/>
                  <a:moveTo>
                    <a:pt x="209193" y="117533"/>
                  </a:moveTo>
                  <a:lnTo>
                    <a:pt x="209424" y="117995"/>
                  </a:lnTo>
                  <a:lnTo>
                    <a:pt x="209424" y="119149"/>
                  </a:lnTo>
                  <a:lnTo>
                    <a:pt x="209424" y="120304"/>
                  </a:lnTo>
                  <a:lnTo>
                    <a:pt x="209424" y="121458"/>
                  </a:lnTo>
                  <a:lnTo>
                    <a:pt x="209193" y="122613"/>
                  </a:lnTo>
                  <a:lnTo>
                    <a:pt x="209193" y="123767"/>
                  </a:lnTo>
                  <a:lnTo>
                    <a:pt x="209193" y="124691"/>
                  </a:lnTo>
                  <a:lnTo>
                    <a:pt x="208962" y="126538"/>
                  </a:lnTo>
                  <a:lnTo>
                    <a:pt x="208731" y="128155"/>
                  </a:lnTo>
                  <a:lnTo>
                    <a:pt x="208731" y="128847"/>
                  </a:lnTo>
                  <a:cubicBezTo>
                    <a:pt x="217736" y="127231"/>
                    <a:pt x="226741" y="129078"/>
                    <a:pt x="235746" y="134851"/>
                  </a:cubicBezTo>
                  <a:cubicBezTo>
                    <a:pt x="235977" y="132080"/>
                    <a:pt x="235515" y="129540"/>
                    <a:pt x="234592" y="127000"/>
                  </a:cubicBezTo>
                  <a:cubicBezTo>
                    <a:pt x="233668" y="123767"/>
                    <a:pt x="232283" y="120765"/>
                    <a:pt x="230436" y="117764"/>
                  </a:cubicBezTo>
                  <a:cubicBezTo>
                    <a:pt x="230436" y="117764"/>
                    <a:pt x="230436" y="117764"/>
                    <a:pt x="230436" y="117764"/>
                  </a:cubicBezTo>
                  <a:lnTo>
                    <a:pt x="230205" y="117071"/>
                  </a:lnTo>
                  <a:cubicBezTo>
                    <a:pt x="230205" y="117071"/>
                    <a:pt x="229974" y="117071"/>
                    <a:pt x="229974" y="117071"/>
                  </a:cubicBezTo>
                  <a:cubicBezTo>
                    <a:pt x="223047" y="115224"/>
                    <a:pt x="216120" y="115224"/>
                    <a:pt x="209193" y="117533"/>
                  </a:cubicBezTo>
                  <a:close/>
                  <a:moveTo>
                    <a:pt x="199264" y="97905"/>
                  </a:moveTo>
                  <a:lnTo>
                    <a:pt x="199264" y="97905"/>
                  </a:lnTo>
                  <a:lnTo>
                    <a:pt x="200881" y="98598"/>
                  </a:lnTo>
                  <a:lnTo>
                    <a:pt x="202035" y="99060"/>
                  </a:lnTo>
                  <a:lnTo>
                    <a:pt x="203190" y="99984"/>
                  </a:lnTo>
                  <a:lnTo>
                    <a:pt x="204113" y="100907"/>
                  </a:lnTo>
                  <a:lnTo>
                    <a:pt x="205037" y="102062"/>
                  </a:lnTo>
                  <a:lnTo>
                    <a:pt x="205730" y="103216"/>
                  </a:lnTo>
                  <a:lnTo>
                    <a:pt x="206422" y="104371"/>
                  </a:lnTo>
                  <a:lnTo>
                    <a:pt x="207115" y="105756"/>
                  </a:lnTo>
                  <a:lnTo>
                    <a:pt x="207577" y="106911"/>
                  </a:lnTo>
                  <a:lnTo>
                    <a:pt x="207808" y="108065"/>
                  </a:lnTo>
                  <a:lnTo>
                    <a:pt x="208269" y="109220"/>
                  </a:lnTo>
                  <a:lnTo>
                    <a:pt x="208500" y="110605"/>
                  </a:lnTo>
                  <a:lnTo>
                    <a:pt x="208731" y="111760"/>
                  </a:lnTo>
                  <a:lnTo>
                    <a:pt x="208962" y="113145"/>
                  </a:lnTo>
                  <a:lnTo>
                    <a:pt x="209193" y="114531"/>
                  </a:lnTo>
                  <a:lnTo>
                    <a:pt x="209193" y="114993"/>
                  </a:lnTo>
                  <a:cubicBezTo>
                    <a:pt x="215889" y="112915"/>
                    <a:pt x="222585" y="112684"/>
                    <a:pt x="229050" y="114300"/>
                  </a:cubicBezTo>
                  <a:cubicBezTo>
                    <a:pt x="228127" y="111067"/>
                    <a:pt x="227434" y="108527"/>
                    <a:pt x="227203" y="106218"/>
                  </a:cubicBezTo>
                  <a:cubicBezTo>
                    <a:pt x="226972" y="103909"/>
                    <a:pt x="227203" y="102062"/>
                    <a:pt x="227665" y="100215"/>
                  </a:cubicBezTo>
                  <a:cubicBezTo>
                    <a:pt x="224201" y="99984"/>
                    <a:pt x="220738" y="99984"/>
                    <a:pt x="217967" y="100676"/>
                  </a:cubicBezTo>
                  <a:cubicBezTo>
                    <a:pt x="214965" y="101369"/>
                    <a:pt x="212426" y="102755"/>
                    <a:pt x="210809" y="105525"/>
                  </a:cubicBezTo>
                  <a:cubicBezTo>
                    <a:pt x="210578" y="105987"/>
                    <a:pt x="209655" y="106218"/>
                    <a:pt x="209193" y="105987"/>
                  </a:cubicBezTo>
                  <a:cubicBezTo>
                    <a:pt x="208500" y="105525"/>
                    <a:pt x="208269" y="104833"/>
                    <a:pt x="208731" y="104140"/>
                  </a:cubicBezTo>
                  <a:cubicBezTo>
                    <a:pt x="210809" y="100907"/>
                    <a:pt x="213811" y="99060"/>
                    <a:pt x="217274" y="98367"/>
                  </a:cubicBezTo>
                  <a:cubicBezTo>
                    <a:pt x="220276" y="97675"/>
                    <a:pt x="223740" y="97675"/>
                    <a:pt x="227434" y="97675"/>
                  </a:cubicBezTo>
                  <a:cubicBezTo>
                    <a:pt x="226972" y="95135"/>
                    <a:pt x="226510" y="92825"/>
                    <a:pt x="226279" y="90285"/>
                  </a:cubicBezTo>
                  <a:cubicBezTo>
                    <a:pt x="216351" y="88900"/>
                    <a:pt x="209886" y="89362"/>
                    <a:pt x="205499" y="90747"/>
                  </a:cubicBezTo>
                  <a:cubicBezTo>
                    <a:pt x="201804" y="92133"/>
                    <a:pt x="199726" y="94673"/>
                    <a:pt x="199264" y="97905"/>
                  </a:cubicBezTo>
                  <a:close/>
                  <a:moveTo>
                    <a:pt x="278231" y="38793"/>
                  </a:moveTo>
                  <a:cubicBezTo>
                    <a:pt x="289083" y="20782"/>
                    <a:pt x="305477" y="7851"/>
                    <a:pt x="327643" y="0"/>
                  </a:cubicBezTo>
                  <a:cubicBezTo>
                    <a:pt x="322794" y="3925"/>
                    <a:pt x="318407" y="8313"/>
                    <a:pt x="314482" y="12700"/>
                  </a:cubicBezTo>
                  <a:cubicBezTo>
                    <a:pt x="308248" y="19396"/>
                    <a:pt x="303399" y="26785"/>
                    <a:pt x="300167" y="34636"/>
                  </a:cubicBezTo>
                  <a:cubicBezTo>
                    <a:pt x="300167" y="34636"/>
                    <a:pt x="300167" y="34636"/>
                    <a:pt x="300167" y="34867"/>
                  </a:cubicBezTo>
                  <a:cubicBezTo>
                    <a:pt x="290700" y="62115"/>
                    <a:pt x="309864" y="59805"/>
                    <a:pt x="329029" y="57496"/>
                  </a:cubicBezTo>
                  <a:cubicBezTo>
                    <a:pt x="333185" y="57035"/>
                    <a:pt x="337572" y="56342"/>
                    <a:pt x="341266" y="56342"/>
                  </a:cubicBezTo>
                  <a:cubicBezTo>
                    <a:pt x="333185" y="57496"/>
                    <a:pt x="325565" y="59344"/>
                    <a:pt x="319331" y="62115"/>
                  </a:cubicBezTo>
                  <a:cubicBezTo>
                    <a:pt x="310095" y="66040"/>
                    <a:pt x="303399" y="72275"/>
                    <a:pt x="299705" y="81049"/>
                  </a:cubicBezTo>
                  <a:cubicBezTo>
                    <a:pt x="299705" y="81049"/>
                    <a:pt x="299705" y="81280"/>
                    <a:pt x="299705" y="81280"/>
                  </a:cubicBezTo>
                  <a:lnTo>
                    <a:pt x="299705" y="81280"/>
                  </a:lnTo>
                  <a:lnTo>
                    <a:pt x="299705" y="81511"/>
                  </a:lnTo>
                  <a:cubicBezTo>
                    <a:pt x="298550" y="98367"/>
                    <a:pt x="309402" y="105064"/>
                    <a:pt x="320716" y="111991"/>
                  </a:cubicBezTo>
                  <a:cubicBezTo>
                    <a:pt x="325796" y="115224"/>
                    <a:pt x="330876" y="118456"/>
                    <a:pt x="335263" y="122844"/>
                  </a:cubicBezTo>
                  <a:cubicBezTo>
                    <a:pt x="323025" y="114300"/>
                    <a:pt x="311019" y="107835"/>
                    <a:pt x="294625" y="116147"/>
                  </a:cubicBezTo>
                  <a:cubicBezTo>
                    <a:pt x="294394" y="116147"/>
                    <a:pt x="294163" y="116378"/>
                    <a:pt x="293932" y="116840"/>
                  </a:cubicBezTo>
                  <a:lnTo>
                    <a:pt x="293932" y="116840"/>
                  </a:lnTo>
                  <a:cubicBezTo>
                    <a:pt x="289083" y="131849"/>
                    <a:pt x="293932" y="136698"/>
                    <a:pt x="299936" y="142240"/>
                  </a:cubicBezTo>
                  <a:lnTo>
                    <a:pt x="300167" y="142471"/>
                  </a:lnTo>
                  <a:cubicBezTo>
                    <a:pt x="302937" y="145242"/>
                    <a:pt x="306401" y="148475"/>
                    <a:pt x="308479" y="153555"/>
                  </a:cubicBezTo>
                  <a:cubicBezTo>
                    <a:pt x="302014" y="149167"/>
                    <a:pt x="296241" y="145704"/>
                    <a:pt x="290700" y="144318"/>
                  </a:cubicBezTo>
                  <a:cubicBezTo>
                    <a:pt x="285389" y="142702"/>
                    <a:pt x="280540" y="142933"/>
                    <a:pt x="275922" y="145935"/>
                  </a:cubicBezTo>
                  <a:cubicBezTo>
                    <a:pt x="281695" y="124922"/>
                    <a:pt x="284927" y="106449"/>
                    <a:pt x="285851" y="89824"/>
                  </a:cubicBezTo>
                  <a:cubicBezTo>
                    <a:pt x="286313" y="78971"/>
                    <a:pt x="285620" y="68811"/>
                    <a:pt x="284004" y="59575"/>
                  </a:cubicBezTo>
                  <a:cubicBezTo>
                    <a:pt x="284235" y="59344"/>
                    <a:pt x="284004" y="58882"/>
                    <a:pt x="284004" y="58651"/>
                  </a:cubicBezTo>
                  <a:cubicBezTo>
                    <a:pt x="282618" y="51493"/>
                    <a:pt x="280771" y="45027"/>
                    <a:pt x="278231" y="38793"/>
                  </a:cubicBezTo>
                  <a:close/>
                  <a:moveTo>
                    <a:pt x="190721" y="44104"/>
                  </a:moveTo>
                  <a:cubicBezTo>
                    <a:pt x="201342" y="17549"/>
                    <a:pt x="250755" y="7851"/>
                    <a:pt x="275922" y="39947"/>
                  </a:cubicBezTo>
                  <a:cubicBezTo>
                    <a:pt x="278462" y="45951"/>
                    <a:pt x="280309" y="52185"/>
                    <a:pt x="281464" y="59113"/>
                  </a:cubicBezTo>
                  <a:cubicBezTo>
                    <a:pt x="270612" y="73429"/>
                    <a:pt x="258836" y="78740"/>
                    <a:pt x="246137" y="75045"/>
                  </a:cubicBezTo>
                  <a:cubicBezTo>
                    <a:pt x="246137" y="72736"/>
                    <a:pt x="245906" y="70196"/>
                    <a:pt x="245444" y="67425"/>
                  </a:cubicBezTo>
                  <a:cubicBezTo>
                    <a:pt x="251909" y="66271"/>
                    <a:pt x="257451" y="63731"/>
                    <a:pt x="262068" y="60036"/>
                  </a:cubicBezTo>
                  <a:cubicBezTo>
                    <a:pt x="266917" y="56342"/>
                    <a:pt x="270843" y="51493"/>
                    <a:pt x="274075" y="45951"/>
                  </a:cubicBezTo>
                  <a:cubicBezTo>
                    <a:pt x="274537" y="45258"/>
                    <a:pt x="274306" y="44565"/>
                    <a:pt x="273613" y="44335"/>
                  </a:cubicBezTo>
                  <a:cubicBezTo>
                    <a:pt x="273152" y="43873"/>
                    <a:pt x="272228" y="44104"/>
                    <a:pt x="271997" y="44565"/>
                  </a:cubicBezTo>
                  <a:cubicBezTo>
                    <a:pt x="268765" y="50107"/>
                    <a:pt x="265070" y="54495"/>
                    <a:pt x="260683" y="58189"/>
                  </a:cubicBezTo>
                  <a:cubicBezTo>
                    <a:pt x="256296" y="61422"/>
                    <a:pt x="250985" y="63962"/>
                    <a:pt x="244982" y="64885"/>
                  </a:cubicBezTo>
                  <a:cubicBezTo>
                    <a:pt x="244751" y="63731"/>
                    <a:pt x="244289" y="62345"/>
                    <a:pt x="243828" y="60960"/>
                  </a:cubicBezTo>
                  <a:cubicBezTo>
                    <a:pt x="249369" y="59344"/>
                    <a:pt x="253294" y="56111"/>
                    <a:pt x="256296" y="51955"/>
                  </a:cubicBezTo>
                  <a:cubicBezTo>
                    <a:pt x="259298" y="47567"/>
                    <a:pt x="261145" y="41795"/>
                    <a:pt x="261838" y="35098"/>
                  </a:cubicBezTo>
                  <a:cubicBezTo>
                    <a:pt x="262068" y="34636"/>
                    <a:pt x="261607" y="33944"/>
                    <a:pt x="260914" y="33713"/>
                  </a:cubicBezTo>
                  <a:cubicBezTo>
                    <a:pt x="260221" y="33713"/>
                    <a:pt x="259529" y="34175"/>
                    <a:pt x="259529" y="34867"/>
                  </a:cubicBezTo>
                  <a:cubicBezTo>
                    <a:pt x="258605" y="41102"/>
                    <a:pt x="256989" y="46413"/>
                    <a:pt x="254218" y="50569"/>
                  </a:cubicBezTo>
                  <a:cubicBezTo>
                    <a:pt x="251909" y="53802"/>
                    <a:pt x="248907" y="56342"/>
                    <a:pt x="244751" y="57958"/>
                  </a:cubicBezTo>
                  <a:cubicBezTo>
                    <a:pt x="247060" y="52878"/>
                    <a:pt x="248215" y="48029"/>
                    <a:pt x="248446" y="43642"/>
                  </a:cubicBezTo>
                  <a:cubicBezTo>
                    <a:pt x="248676" y="38331"/>
                    <a:pt x="247984" y="33482"/>
                    <a:pt x="247060" y="28633"/>
                  </a:cubicBezTo>
                  <a:cubicBezTo>
                    <a:pt x="247060" y="27940"/>
                    <a:pt x="246367" y="27478"/>
                    <a:pt x="245675" y="27709"/>
                  </a:cubicBezTo>
                  <a:cubicBezTo>
                    <a:pt x="244982" y="27709"/>
                    <a:pt x="244520" y="28402"/>
                    <a:pt x="244751" y="29095"/>
                  </a:cubicBezTo>
                  <a:cubicBezTo>
                    <a:pt x="245675" y="33713"/>
                    <a:pt x="246137" y="38562"/>
                    <a:pt x="245906" y="43411"/>
                  </a:cubicBezTo>
                  <a:cubicBezTo>
                    <a:pt x="245675" y="47336"/>
                    <a:pt x="244751" y="51493"/>
                    <a:pt x="242904" y="56111"/>
                  </a:cubicBezTo>
                  <a:cubicBezTo>
                    <a:pt x="242211" y="51031"/>
                    <a:pt x="240826" y="46644"/>
                    <a:pt x="238748" y="42718"/>
                  </a:cubicBezTo>
                  <a:cubicBezTo>
                    <a:pt x="236439" y="37869"/>
                    <a:pt x="233437" y="33713"/>
                    <a:pt x="229974" y="29787"/>
                  </a:cubicBezTo>
                  <a:cubicBezTo>
                    <a:pt x="229512" y="29095"/>
                    <a:pt x="228819" y="29095"/>
                    <a:pt x="228357" y="29556"/>
                  </a:cubicBezTo>
                  <a:cubicBezTo>
                    <a:pt x="227665" y="30018"/>
                    <a:pt x="227665" y="30711"/>
                    <a:pt x="228127" y="31404"/>
                  </a:cubicBezTo>
                  <a:cubicBezTo>
                    <a:pt x="231359" y="35098"/>
                    <a:pt x="234361" y="39024"/>
                    <a:pt x="236670" y="43873"/>
                  </a:cubicBezTo>
                  <a:cubicBezTo>
                    <a:pt x="238748" y="48029"/>
                    <a:pt x="240133" y="53109"/>
                    <a:pt x="240826" y="58882"/>
                  </a:cubicBezTo>
                  <a:cubicBezTo>
                    <a:pt x="238979" y="59805"/>
                    <a:pt x="237132" y="60729"/>
                    <a:pt x="235515" y="61884"/>
                  </a:cubicBezTo>
                  <a:cubicBezTo>
                    <a:pt x="233899" y="45720"/>
                    <a:pt x="226741" y="41795"/>
                    <a:pt x="219352" y="37638"/>
                  </a:cubicBezTo>
                  <a:cubicBezTo>
                    <a:pt x="218198" y="36945"/>
                    <a:pt x="216813" y="36022"/>
                    <a:pt x="215427" y="35329"/>
                  </a:cubicBezTo>
                  <a:cubicBezTo>
                    <a:pt x="214735" y="34867"/>
                    <a:pt x="214042" y="35098"/>
                    <a:pt x="213580" y="35560"/>
                  </a:cubicBezTo>
                  <a:cubicBezTo>
                    <a:pt x="213349" y="36253"/>
                    <a:pt x="213580" y="36945"/>
                    <a:pt x="214042" y="37407"/>
                  </a:cubicBezTo>
                  <a:cubicBezTo>
                    <a:pt x="215427" y="38100"/>
                    <a:pt x="216813" y="39024"/>
                    <a:pt x="218198" y="39716"/>
                  </a:cubicBezTo>
                  <a:cubicBezTo>
                    <a:pt x="225125" y="43642"/>
                    <a:pt x="231821" y="47567"/>
                    <a:pt x="233206" y="63731"/>
                  </a:cubicBezTo>
                  <a:cubicBezTo>
                    <a:pt x="232975" y="64193"/>
                    <a:pt x="232745" y="64424"/>
                    <a:pt x="232283" y="64655"/>
                  </a:cubicBezTo>
                  <a:cubicBezTo>
                    <a:pt x="227896" y="55880"/>
                    <a:pt x="222585" y="51262"/>
                    <a:pt x="216582" y="49184"/>
                  </a:cubicBezTo>
                  <a:cubicBezTo>
                    <a:pt x="210117" y="47105"/>
                    <a:pt x="203190" y="48029"/>
                    <a:pt x="195801" y="50338"/>
                  </a:cubicBezTo>
                  <a:cubicBezTo>
                    <a:pt x="195339" y="50569"/>
                    <a:pt x="194877" y="51262"/>
                    <a:pt x="195108" y="51724"/>
                  </a:cubicBezTo>
                  <a:cubicBezTo>
                    <a:pt x="195339" y="52416"/>
                    <a:pt x="196032" y="52878"/>
                    <a:pt x="196494" y="52647"/>
                  </a:cubicBezTo>
                  <a:cubicBezTo>
                    <a:pt x="203421" y="50569"/>
                    <a:pt x="209886" y="49645"/>
                    <a:pt x="215889" y="51724"/>
                  </a:cubicBezTo>
                  <a:cubicBezTo>
                    <a:pt x="221431" y="53571"/>
                    <a:pt x="226510" y="57958"/>
                    <a:pt x="230666" y="66733"/>
                  </a:cubicBezTo>
                  <a:cubicBezTo>
                    <a:pt x="230205" y="67195"/>
                    <a:pt x="229974" y="67887"/>
                    <a:pt x="229512" y="68349"/>
                  </a:cubicBezTo>
                  <a:cubicBezTo>
                    <a:pt x="216813" y="61422"/>
                    <a:pt x="205268" y="61653"/>
                    <a:pt x="194646" y="69042"/>
                  </a:cubicBezTo>
                  <a:cubicBezTo>
                    <a:pt x="194185" y="69273"/>
                    <a:pt x="193954" y="70196"/>
                    <a:pt x="194416" y="70658"/>
                  </a:cubicBezTo>
                  <a:cubicBezTo>
                    <a:pt x="194877" y="71120"/>
                    <a:pt x="195570" y="71351"/>
                    <a:pt x="196032" y="70889"/>
                  </a:cubicBezTo>
                  <a:cubicBezTo>
                    <a:pt x="205960" y="64424"/>
                    <a:pt x="216582" y="64193"/>
                    <a:pt x="228357" y="70658"/>
                  </a:cubicBezTo>
                  <a:cubicBezTo>
                    <a:pt x="228357" y="70889"/>
                    <a:pt x="228127" y="71351"/>
                    <a:pt x="227896" y="71813"/>
                  </a:cubicBezTo>
                  <a:cubicBezTo>
                    <a:pt x="227434" y="72967"/>
                    <a:pt x="226972" y="74353"/>
                    <a:pt x="226741" y="75969"/>
                  </a:cubicBezTo>
                  <a:cubicBezTo>
                    <a:pt x="214504" y="72736"/>
                    <a:pt x="203651" y="75045"/>
                    <a:pt x="194646" y="82665"/>
                  </a:cubicBezTo>
                  <a:cubicBezTo>
                    <a:pt x="194185" y="82896"/>
                    <a:pt x="193954" y="83820"/>
                    <a:pt x="194416" y="84282"/>
                  </a:cubicBezTo>
                  <a:cubicBezTo>
                    <a:pt x="194877" y="84744"/>
                    <a:pt x="195801" y="84975"/>
                    <a:pt x="196263" y="84513"/>
                  </a:cubicBezTo>
                  <a:cubicBezTo>
                    <a:pt x="204806" y="77355"/>
                    <a:pt x="214735" y="75276"/>
                    <a:pt x="226279" y="78278"/>
                  </a:cubicBezTo>
                  <a:cubicBezTo>
                    <a:pt x="225818" y="81049"/>
                    <a:pt x="225818" y="84282"/>
                    <a:pt x="226048" y="87745"/>
                  </a:cubicBezTo>
                  <a:cubicBezTo>
                    <a:pt x="216120" y="86360"/>
                    <a:pt x="209193" y="86822"/>
                    <a:pt x="204575" y="88438"/>
                  </a:cubicBezTo>
                  <a:cubicBezTo>
                    <a:pt x="199495" y="90285"/>
                    <a:pt x="197186" y="93749"/>
                    <a:pt x="196725" y="98136"/>
                  </a:cubicBezTo>
                  <a:cubicBezTo>
                    <a:pt x="196725" y="98136"/>
                    <a:pt x="196725" y="98367"/>
                    <a:pt x="196725" y="98367"/>
                  </a:cubicBezTo>
                  <a:lnTo>
                    <a:pt x="196494" y="98367"/>
                  </a:lnTo>
                  <a:lnTo>
                    <a:pt x="195108" y="98829"/>
                  </a:lnTo>
                  <a:lnTo>
                    <a:pt x="193954" y="99060"/>
                  </a:lnTo>
                  <a:lnTo>
                    <a:pt x="192799" y="99522"/>
                  </a:lnTo>
                  <a:lnTo>
                    <a:pt x="191645" y="99984"/>
                  </a:lnTo>
                  <a:lnTo>
                    <a:pt x="190721" y="100215"/>
                  </a:lnTo>
                  <a:lnTo>
                    <a:pt x="190721" y="44104"/>
                  </a:lnTo>
                  <a:close/>
                  <a:moveTo>
                    <a:pt x="74580" y="112222"/>
                  </a:moveTo>
                  <a:cubicBezTo>
                    <a:pt x="74349" y="112915"/>
                    <a:pt x="74118" y="113838"/>
                    <a:pt x="74118" y="114531"/>
                  </a:cubicBezTo>
                  <a:cubicBezTo>
                    <a:pt x="51952" y="118456"/>
                    <a:pt x="46410" y="107835"/>
                    <a:pt x="40638" y="96751"/>
                  </a:cubicBezTo>
                  <a:cubicBezTo>
                    <a:pt x="40176" y="95596"/>
                    <a:pt x="39714" y="94673"/>
                    <a:pt x="39022" y="93518"/>
                  </a:cubicBezTo>
                  <a:cubicBezTo>
                    <a:pt x="43640" y="88669"/>
                    <a:pt x="48027" y="84744"/>
                    <a:pt x="52414" y="81742"/>
                  </a:cubicBezTo>
                  <a:lnTo>
                    <a:pt x="53337" y="83589"/>
                  </a:lnTo>
                  <a:lnTo>
                    <a:pt x="54492" y="85898"/>
                  </a:lnTo>
                  <a:lnTo>
                    <a:pt x="55877" y="88207"/>
                  </a:lnTo>
                  <a:lnTo>
                    <a:pt x="57493" y="90978"/>
                  </a:lnTo>
                  <a:lnTo>
                    <a:pt x="59341" y="93749"/>
                  </a:lnTo>
                  <a:lnTo>
                    <a:pt x="61650" y="96751"/>
                  </a:lnTo>
                  <a:lnTo>
                    <a:pt x="64189" y="99984"/>
                  </a:lnTo>
                  <a:lnTo>
                    <a:pt x="67191" y="103678"/>
                  </a:lnTo>
                  <a:lnTo>
                    <a:pt x="70424" y="107373"/>
                  </a:lnTo>
                  <a:lnTo>
                    <a:pt x="74580" y="112222"/>
                  </a:lnTo>
                  <a:close/>
                  <a:moveTo>
                    <a:pt x="83585" y="113838"/>
                  </a:moveTo>
                  <a:lnTo>
                    <a:pt x="83585" y="113838"/>
                  </a:lnTo>
                  <a:lnTo>
                    <a:pt x="83585" y="113838"/>
                  </a:lnTo>
                  <a:cubicBezTo>
                    <a:pt x="85201" y="123998"/>
                    <a:pt x="86817" y="133927"/>
                    <a:pt x="100440" y="144087"/>
                  </a:cubicBezTo>
                  <a:cubicBezTo>
                    <a:pt x="95361" y="142933"/>
                    <a:pt x="90512" y="140624"/>
                    <a:pt x="86587" y="137622"/>
                  </a:cubicBezTo>
                  <a:cubicBezTo>
                    <a:pt x="79198" y="131387"/>
                    <a:pt x="74580" y="122382"/>
                    <a:pt x="76889" y="113145"/>
                  </a:cubicBezTo>
                  <a:lnTo>
                    <a:pt x="78274" y="113607"/>
                  </a:lnTo>
                  <a:lnTo>
                    <a:pt x="81045" y="114069"/>
                  </a:lnTo>
                  <a:lnTo>
                    <a:pt x="83585" y="113838"/>
                  </a:lnTo>
                  <a:close/>
                  <a:moveTo>
                    <a:pt x="93283" y="65116"/>
                  </a:moveTo>
                  <a:cubicBezTo>
                    <a:pt x="114063" y="69735"/>
                    <a:pt x="130226" y="79895"/>
                    <a:pt x="141540" y="95827"/>
                  </a:cubicBezTo>
                  <a:cubicBezTo>
                    <a:pt x="141540" y="96058"/>
                    <a:pt x="141309" y="96289"/>
                    <a:pt x="141309" y="96289"/>
                  </a:cubicBezTo>
                  <a:cubicBezTo>
                    <a:pt x="139000" y="123767"/>
                    <a:pt x="129072" y="137391"/>
                    <a:pt x="117758" y="142471"/>
                  </a:cubicBezTo>
                  <a:cubicBezTo>
                    <a:pt x="114063" y="144087"/>
                    <a:pt x="110138" y="144780"/>
                    <a:pt x="106444" y="144780"/>
                  </a:cubicBezTo>
                  <a:cubicBezTo>
                    <a:pt x="106213" y="144549"/>
                    <a:pt x="105751" y="144549"/>
                    <a:pt x="105520" y="144549"/>
                  </a:cubicBezTo>
                  <a:cubicBezTo>
                    <a:pt x="91897" y="135775"/>
                    <a:pt x="88665" y="127000"/>
                    <a:pt x="86817" y="118456"/>
                  </a:cubicBezTo>
                  <a:cubicBezTo>
                    <a:pt x="87972" y="118918"/>
                    <a:pt x="89357" y="119149"/>
                    <a:pt x="90743" y="118687"/>
                  </a:cubicBezTo>
                  <a:lnTo>
                    <a:pt x="90743" y="118687"/>
                  </a:lnTo>
                  <a:lnTo>
                    <a:pt x="90743" y="118687"/>
                  </a:lnTo>
                  <a:cubicBezTo>
                    <a:pt x="92128" y="118225"/>
                    <a:pt x="93513" y="117302"/>
                    <a:pt x="94899" y="115685"/>
                  </a:cubicBezTo>
                  <a:lnTo>
                    <a:pt x="94899" y="115685"/>
                  </a:lnTo>
                  <a:cubicBezTo>
                    <a:pt x="99286" y="125845"/>
                    <a:pt x="107136" y="132080"/>
                    <a:pt x="118219" y="134158"/>
                  </a:cubicBezTo>
                  <a:cubicBezTo>
                    <a:pt x="118450" y="134158"/>
                    <a:pt x="118912" y="134158"/>
                    <a:pt x="119374" y="133927"/>
                  </a:cubicBezTo>
                  <a:cubicBezTo>
                    <a:pt x="126532" y="127231"/>
                    <a:pt x="130457" y="120304"/>
                    <a:pt x="132073" y="113838"/>
                  </a:cubicBezTo>
                  <a:cubicBezTo>
                    <a:pt x="133690" y="108527"/>
                    <a:pt x="133459" y="103447"/>
                    <a:pt x="132073" y="98829"/>
                  </a:cubicBezTo>
                  <a:cubicBezTo>
                    <a:pt x="130919" y="94211"/>
                    <a:pt x="128379" y="90055"/>
                    <a:pt x="125377" y="86822"/>
                  </a:cubicBezTo>
                  <a:cubicBezTo>
                    <a:pt x="121452" y="82665"/>
                    <a:pt x="116834" y="79895"/>
                    <a:pt x="111985" y="78509"/>
                  </a:cubicBezTo>
                  <a:lnTo>
                    <a:pt x="111985" y="78509"/>
                  </a:lnTo>
                  <a:cubicBezTo>
                    <a:pt x="111523" y="78509"/>
                    <a:pt x="110831" y="78509"/>
                    <a:pt x="110600" y="78971"/>
                  </a:cubicBezTo>
                  <a:cubicBezTo>
                    <a:pt x="106675" y="84051"/>
                    <a:pt x="102749" y="86591"/>
                    <a:pt x="99055" y="87745"/>
                  </a:cubicBezTo>
                  <a:cubicBezTo>
                    <a:pt x="97439" y="87976"/>
                    <a:pt x="96053" y="88207"/>
                    <a:pt x="94668" y="87976"/>
                  </a:cubicBezTo>
                  <a:lnTo>
                    <a:pt x="93513" y="86591"/>
                  </a:lnTo>
                  <a:lnTo>
                    <a:pt x="92590" y="84975"/>
                  </a:lnTo>
                  <a:lnTo>
                    <a:pt x="91666" y="83358"/>
                  </a:lnTo>
                  <a:lnTo>
                    <a:pt x="90974" y="81742"/>
                  </a:lnTo>
                  <a:lnTo>
                    <a:pt x="90281" y="80356"/>
                  </a:lnTo>
                  <a:lnTo>
                    <a:pt x="89588" y="78971"/>
                  </a:lnTo>
                  <a:lnTo>
                    <a:pt x="89126" y="77585"/>
                  </a:lnTo>
                  <a:lnTo>
                    <a:pt x="88895" y="76200"/>
                  </a:lnTo>
                  <a:lnTo>
                    <a:pt x="88665" y="74815"/>
                  </a:lnTo>
                  <a:lnTo>
                    <a:pt x="88665" y="73429"/>
                  </a:lnTo>
                  <a:lnTo>
                    <a:pt x="88665" y="72275"/>
                  </a:lnTo>
                  <a:lnTo>
                    <a:pt x="88895" y="71120"/>
                  </a:lnTo>
                  <a:lnTo>
                    <a:pt x="89357" y="69735"/>
                  </a:lnTo>
                  <a:lnTo>
                    <a:pt x="90050" y="68580"/>
                  </a:lnTo>
                  <a:lnTo>
                    <a:pt x="90512" y="67425"/>
                  </a:lnTo>
                  <a:lnTo>
                    <a:pt x="92128" y="66040"/>
                  </a:lnTo>
                  <a:lnTo>
                    <a:pt x="93283" y="65116"/>
                  </a:lnTo>
                  <a:close/>
                  <a:moveTo>
                    <a:pt x="47796" y="63269"/>
                  </a:moveTo>
                  <a:cubicBezTo>
                    <a:pt x="50567" y="63038"/>
                    <a:pt x="53337" y="62807"/>
                    <a:pt x="56339" y="62576"/>
                  </a:cubicBezTo>
                  <a:lnTo>
                    <a:pt x="57263" y="62576"/>
                  </a:lnTo>
                  <a:lnTo>
                    <a:pt x="57263" y="62807"/>
                  </a:lnTo>
                  <a:lnTo>
                    <a:pt x="57263" y="63269"/>
                  </a:lnTo>
                  <a:lnTo>
                    <a:pt x="57263" y="63962"/>
                  </a:lnTo>
                  <a:lnTo>
                    <a:pt x="57032" y="64424"/>
                  </a:lnTo>
                  <a:lnTo>
                    <a:pt x="56570" y="65347"/>
                  </a:lnTo>
                  <a:lnTo>
                    <a:pt x="56108" y="66040"/>
                  </a:lnTo>
                  <a:lnTo>
                    <a:pt x="55646" y="66964"/>
                  </a:lnTo>
                  <a:lnTo>
                    <a:pt x="54954" y="68118"/>
                  </a:lnTo>
                  <a:lnTo>
                    <a:pt x="54030" y="69042"/>
                  </a:lnTo>
                  <a:lnTo>
                    <a:pt x="52645" y="70427"/>
                  </a:lnTo>
                  <a:lnTo>
                    <a:pt x="51721" y="72044"/>
                  </a:lnTo>
                  <a:lnTo>
                    <a:pt x="51259" y="73891"/>
                  </a:lnTo>
                  <a:lnTo>
                    <a:pt x="51028" y="75276"/>
                  </a:lnTo>
                  <a:cubicBezTo>
                    <a:pt x="48258" y="75276"/>
                    <a:pt x="45718" y="75276"/>
                    <a:pt x="42947" y="75045"/>
                  </a:cubicBezTo>
                  <a:cubicBezTo>
                    <a:pt x="45025" y="71582"/>
                    <a:pt x="46410" y="67425"/>
                    <a:pt x="47796" y="63269"/>
                  </a:cubicBezTo>
                  <a:close/>
                  <a:moveTo>
                    <a:pt x="35096" y="63269"/>
                  </a:moveTo>
                  <a:cubicBezTo>
                    <a:pt x="38329" y="63500"/>
                    <a:pt x="41792" y="63500"/>
                    <a:pt x="45256" y="63500"/>
                  </a:cubicBezTo>
                  <a:cubicBezTo>
                    <a:pt x="43870" y="67656"/>
                    <a:pt x="42254" y="71582"/>
                    <a:pt x="40176" y="75045"/>
                  </a:cubicBezTo>
                  <a:cubicBezTo>
                    <a:pt x="36944" y="74584"/>
                    <a:pt x="33942" y="74353"/>
                    <a:pt x="30940" y="73660"/>
                  </a:cubicBezTo>
                  <a:cubicBezTo>
                    <a:pt x="32787" y="70658"/>
                    <a:pt x="34173" y="66964"/>
                    <a:pt x="35096" y="63269"/>
                  </a:cubicBezTo>
                  <a:close/>
                  <a:moveTo>
                    <a:pt x="23552" y="61653"/>
                  </a:moveTo>
                  <a:cubicBezTo>
                    <a:pt x="26553" y="62345"/>
                    <a:pt x="29555" y="62807"/>
                    <a:pt x="32787" y="63038"/>
                  </a:cubicBezTo>
                  <a:cubicBezTo>
                    <a:pt x="31633" y="66733"/>
                    <a:pt x="30248" y="70196"/>
                    <a:pt x="28400" y="73198"/>
                  </a:cubicBezTo>
                  <a:cubicBezTo>
                    <a:pt x="25168" y="72505"/>
                    <a:pt x="22397" y="71582"/>
                    <a:pt x="19626" y="70427"/>
                  </a:cubicBezTo>
                  <a:cubicBezTo>
                    <a:pt x="18934" y="70196"/>
                    <a:pt x="18472" y="69965"/>
                    <a:pt x="17779" y="69735"/>
                  </a:cubicBezTo>
                  <a:lnTo>
                    <a:pt x="18241" y="69273"/>
                  </a:lnTo>
                  <a:cubicBezTo>
                    <a:pt x="20319" y="66964"/>
                    <a:pt x="21935" y="64424"/>
                    <a:pt x="23552" y="61653"/>
                  </a:cubicBezTo>
                  <a:close/>
                  <a:moveTo>
                    <a:pt x="12468" y="57496"/>
                  </a:moveTo>
                  <a:cubicBezTo>
                    <a:pt x="15239" y="58882"/>
                    <a:pt x="18010" y="60036"/>
                    <a:pt x="21243" y="60960"/>
                  </a:cubicBezTo>
                  <a:cubicBezTo>
                    <a:pt x="19626" y="63500"/>
                    <a:pt x="18241" y="65578"/>
                    <a:pt x="16394" y="67656"/>
                  </a:cubicBezTo>
                  <a:cubicBezTo>
                    <a:pt x="16163" y="67887"/>
                    <a:pt x="15701" y="68349"/>
                    <a:pt x="15470" y="68580"/>
                  </a:cubicBezTo>
                  <a:cubicBezTo>
                    <a:pt x="12930" y="67195"/>
                    <a:pt x="10390" y="65809"/>
                    <a:pt x="8312" y="63962"/>
                  </a:cubicBezTo>
                  <a:cubicBezTo>
                    <a:pt x="9929" y="62115"/>
                    <a:pt x="11314" y="59805"/>
                    <a:pt x="12468" y="57496"/>
                  </a:cubicBezTo>
                  <a:close/>
                  <a:moveTo>
                    <a:pt x="4849" y="52185"/>
                  </a:moveTo>
                  <a:cubicBezTo>
                    <a:pt x="6465" y="53802"/>
                    <a:pt x="8312" y="55187"/>
                    <a:pt x="10390" y="56342"/>
                  </a:cubicBezTo>
                  <a:cubicBezTo>
                    <a:pt x="9236" y="58651"/>
                    <a:pt x="7851" y="60498"/>
                    <a:pt x="6465" y="62345"/>
                  </a:cubicBezTo>
                  <a:cubicBezTo>
                    <a:pt x="3925" y="60267"/>
                    <a:pt x="1847" y="57727"/>
                    <a:pt x="0" y="55187"/>
                  </a:cubicBezTo>
                  <a:cubicBezTo>
                    <a:pt x="1616" y="54264"/>
                    <a:pt x="3233" y="53340"/>
                    <a:pt x="4849" y="52185"/>
                  </a:cubicBezTo>
                  <a:close/>
                  <a:moveTo>
                    <a:pt x="145234" y="202276"/>
                  </a:moveTo>
                  <a:cubicBezTo>
                    <a:pt x="93283" y="224444"/>
                    <a:pt x="12468" y="173875"/>
                    <a:pt x="32326" y="101600"/>
                  </a:cubicBezTo>
                  <a:cubicBezTo>
                    <a:pt x="33942" y="99522"/>
                    <a:pt x="35789" y="97444"/>
                    <a:pt x="37405" y="95596"/>
                  </a:cubicBezTo>
                  <a:cubicBezTo>
                    <a:pt x="37636" y="96289"/>
                    <a:pt x="38098" y="96982"/>
                    <a:pt x="38560" y="97905"/>
                  </a:cubicBezTo>
                  <a:cubicBezTo>
                    <a:pt x="44563" y="109682"/>
                    <a:pt x="50336" y="120996"/>
                    <a:pt x="73887" y="117071"/>
                  </a:cubicBezTo>
                  <a:cubicBezTo>
                    <a:pt x="73656" y="118687"/>
                    <a:pt x="73887" y="120304"/>
                    <a:pt x="74118" y="122151"/>
                  </a:cubicBezTo>
                  <a:cubicBezTo>
                    <a:pt x="74118" y="122151"/>
                    <a:pt x="74118" y="122382"/>
                    <a:pt x="74118" y="122613"/>
                  </a:cubicBezTo>
                  <a:cubicBezTo>
                    <a:pt x="74118" y="123767"/>
                    <a:pt x="72502" y="124691"/>
                    <a:pt x="70193" y="125615"/>
                  </a:cubicBezTo>
                  <a:cubicBezTo>
                    <a:pt x="67884" y="126538"/>
                    <a:pt x="65113" y="127231"/>
                    <a:pt x="62111" y="127693"/>
                  </a:cubicBezTo>
                  <a:cubicBezTo>
                    <a:pt x="58417" y="128155"/>
                    <a:pt x="54492" y="128385"/>
                    <a:pt x="50797" y="128385"/>
                  </a:cubicBezTo>
                  <a:cubicBezTo>
                    <a:pt x="43409" y="128385"/>
                    <a:pt x="36713" y="127462"/>
                    <a:pt x="35789" y="125153"/>
                  </a:cubicBezTo>
                  <a:cubicBezTo>
                    <a:pt x="35558" y="124460"/>
                    <a:pt x="34865" y="124229"/>
                    <a:pt x="34173" y="124460"/>
                  </a:cubicBezTo>
                  <a:cubicBezTo>
                    <a:pt x="33711" y="124691"/>
                    <a:pt x="33249" y="125384"/>
                    <a:pt x="33480" y="126076"/>
                  </a:cubicBezTo>
                  <a:cubicBezTo>
                    <a:pt x="34635" y="129309"/>
                    <a:pt x="42485" y="130925"/>
                    <a:pt x="50797" y="130925"/>
                  </a:cubicBezTo>
                  <a:cubicBezTo>
                    <a:pt x="54723" y="130925"/>
                    <a:pt x="58648" y="130695"/>
                    <a:pt x="62342" y="130002"/>
                  </a:cubicBezTo>
                  <a:cubicBezTo>
                    <a:pt x="65575" y="129540"/>
                    <a:pt x="68577" y="128847"/>
                    <a:pt x="70885" y="127924"/>
                  </a:cubicBezTo>
                  <a:cubicBezTo>
                    <a:pt x="72733" y="127231"/>
                    <a:pt x="74118" y="126538"/>
                    <a:pt x="75042" y="125615"/>
                  </a:cubicBezTo>
                  <a:cubicBezTo>
                    <a:pt x="75503" y="126538"/>
                    <a:pt x="75734" y="127693"/>
                    <a:pt x="76427" y="128616"/>
                  </a:cubicBezTo>
                  <a:cubicBezTo>
                    <a:pt x="72733" y="136698"/>
                    <a:pt x="65344" y="143625"/>
                    <a:pt x="54723" y="147089"/>
                  </a:cubicBezTo>
                  <a:cubicBezTo>
                    <a:pt x="52414" y="147782"/>
                    <a:pt x="50336" y="148475"/>
                    <a:pt x="47796" y="148936"/>
                  </a:cubicBezTo>
                  <a:cubicBezTo>
                    <a:pt x="45718" y="149398"/>
                    <a:pt x="43640" y="149629"/>
                    <a:pt x="41331" y="149860"/>
                  </a:cubicBezTo>
                  <a:cubicBezTo>
                    <a:pt x="39483" y="146396"/>
                    <a:pt x="37867" y="142933"/>
                    <a:pt x="36251" y="139469"/>
                  </a:cubicBezTo>
                  <a:cubicBezTo>
                    <a:pt x="36020" y="138776"/>
                    <a:pt x="35327" y="138545"/>
                    <a:pt x="34635" y="138776"/>
                  </a:cubicBezTo>
                  <a:cubicBezTo>
                    <a:pt x="34173" y="139007"/>
                    <a:pt x="33711" y="139700"/>
                    <a:pt x="33942" y="140393"/>
                  </a:cubicBezTo>
                  <a:cubicBezTo>
                    <a:pt x="35558" y="143856"/>
                    <a:pt x="37174" y="147320"/>
                    <a:pt x="39022" y="150784"/>
                  </a:cubicBezTo>
                  <a:cubicBezTo>
                    <a:pt x="38791" y="151015"/>
                    <a:pt x="38791" y="151015"/>
                    <a:pt x="38791" y="151245"/>
                  </a:cubicBezTo>
                  <a:cubicBezTo>
                    <a:pt x="39022" y="151707"/>
                    <a:pt x="39253" y="152169"/>
                    <a:pt x="39714" y="152400"/>
                  </a:cubicBezTo>
                  <a:cubicBezTo>
                    <a:pt x="51952" y="174105"/>
                    <a:pt x="72271" y="191424"/>
                    <a:pt x="99517" y="197427"/>
                  </a:cubicBezTo>
                  <a:cubicBezTo>
                    <a:pt x="105751" y="198813"/>
                    <a:pt x="112447" y="199505"/>
                    <a:pt x="119374" y="199505"/>
                  </a:cubicBezTo>
                  <a:cubicBezTo>
                    <a:pt x="126070" y="199736"/>
                    <a:pt x="133228" y="199044"/>
                    <a:pt x="140616" y="197889"/>
                  </a:cubicBezTo>
                  <a:cubicBezTo>
                    <a:pt x="142002" y="199275"/>
                    <a:pt x="143618" y="200660"/>
                    <a:pt x="145234" y="202276"/>
                  </a:cubicBezTo>
                  <a:close/>
                  <a:moveTo>
                    <a:pt x="157472" y="211744"/>
                  </a:moveTo>
                  <a:cubicBezTo>
                    <a:pt x="155163" y="205047"/>
                    <a:pt x="151930" y="201584"/>
                    <a:pt x="148005" y="201584"/>
                  </a:cubicBezTo>
                  <a:cubicBezTo>
                    <a:pt x="144311" y="198120"/>
                    <a:pt x="141078" y="194887"/>
                    <a:pt x="138769" y="191655"/>
                  </a:cubicBezTo>
                  <a:cubicBezTo>
                    <a:pt x="135306" y="187498"/>
                    <a:pt x="132766" y="183342"/>
                    <a:pt x="130688" y="179185"/>
                  </a:cubicBezTo>
                  <a:cubicBezTo>
                    <a:pt x="131842" y="177569"/>
                    <a:pt x="133228" y="177107"/>
                    <a:pt x="135075" y="177569"/>
                  </a:cubicBezTo>
                  <a:cubicBezTo>
                    <a:pt x="135537" y="177569"/>
                    <a:pt x="135999" y="177569"/>
                    <a:pt x="136229" y="177338"/>
                  </a:cubicBezTo>
                  <a:cubicBezTo>
                    <a:pt x="136691" y="176876"/>
                    <a:pt x="136922" y="176184"/>
                    <a:pt x="136460" y="175491"/>
                  </a:cubicBezTo>
                  <a:cubicBezTo>
                    <a:pt x="132535" y="170873"/>
                    <a:pt x="131150" y="167640"/>
                    <a:pt x="131381" y="165562"/>
                  </a:cubicBezTo>
                  <a:cubicBezTo>
                    <a:pt x="131611" y="163715"/>
                    <a:pt x="133228" y="162791"/>
                    <a:pt x="135768" y="162329"/>
                  </a:cubicBezTo>
                  <a:lnTo>
                    <a:pt x="135768" y="162329"/>
                  </a:lnTo>
                  <a:lnTo>
                    <a:pt x="135768" y="162329"/>
                  </a:lnTo>
                  <a:cubicBezTo>
                    <a:pt x="136460" y="162098"/>
                    <a:pt x="136922" y="161636"/>
                    <a:pt x="136691" y="160944"/>
                  </a:cubicBezTo>
                  <a:cubicBezTo>
                    <a:pt x="136229" y="158865"/>
                    <a:pt x="136229" y="157018"/>
                    <a:pt x="136922" y="155402"/>
                  </a:cubicBezTo>
                  <a:cubicBezTo>
                    <a:pt x="137384" y="153785"/>
                    <a:pt x="138538" y="152169"/>
                    <a:pt x="140616" y="150553"/>
                  </a:cubicBezTo>
                  <a:cubicBezTo>
                    <a:pt x="140847" y="150553"/>
                    <a:pt x="141078" y="150091"/>
                    <a:pt x="141309" y="149860"/>
                  </a:cubicBezTo>
                  <a:cubicBezTo>
                    <a:pt x="146389" y="114762"/>
                    <a:pt x="145234" y="105064"/>
                    <a:pt x="144311" y="96982"/>
                  </a:cubicBezTo>
                  <a:lnTo>
                    <a:pt x="144311" y="96289"/>
                  </a:lnTo>
                  <a:cubicBezTo>
                    <a:pt x="148929" y="93749"/>
                    <a:pt x="149621" y="88900"/>
                    <a:pt x="149621" y="83820"/>
                  </a:cubicBezTo>
                  <a:cubicBezTo>
                    <a:pt x="151469" y="81973"/>
                    <a:pt x="152854" y="79895"/>
                    <a:pt x="157934" y="79895"/>
                  </a:cubicBezTo>
                  <a:lnTo>
                    <a:pt x="159550" y="81973"/>
                  </a:lnTo>
                  <a:lnTo>
                    <a:pt x="161166" y="83820"/>
                  </a:lnTo>
                  <a:lnTo>
                    <a:pt x="162783" y="85667"/>
                  </a:lnTo>
                  <a:lnTo>
                    <a:pt x="164630" y="87053"/>
                  </a:lnTo>
                  <a:lnTo>
                    <a:pt x="166708" y="88207"/>
                  </a:lnTo>
                  <a:lnTo>
                    <a:pt x="168093" y="88669"/>
                  </a:lnTo>
                  <a:cubicBezTo>
                    <a:pt x="167862" y="90285"/>
                    <a:pt x="167631" y="92133"/>
                    <a:pt x="167631" y="94442"/>
                  </a:cubicBezTo>
                  <a:cubicBezTo>
                    <a:pt x="167631" y="100445"/>
                    <a:pt x="168555" y="106449"/>
                    <a:pt x="170171" y="112222"/>
                  </a:cubicBezTo>
                  <a:cubicBezTo>
                    <a:pt x="172711" y="129078"/>
                    <a:pt x="167862" y="161405"/>
                    <a:pt x="178022" y="162791"/>
                  </a:cubicBezTo>
                  <a:lnTo>
                    <a:pt x="188643" y="137853"/>
                  </a:lnTo>
                  <a:cubicBezTo>
                    <a:pt x="191876" y="134158"/>
                    <a:pt x="194646" y="129540"/>
                    <a:pt x="196494" y="123536"/>
                  </a:cubicBezTo>
                  <a:cubicBezTo>
                    <a:pt x="198341" y="117302"/>
                    <a:pt x="199264" y="109913"/>
                    <a:pt x="199264" y="100445"/>
                  </a:cubicBezTo>
                  <a:lnTo>
                    <a:pt x="199726" y="100676"/>
                  </a:lnTo>
                  <a:lnTo>
                    <a:pt x="200650" y="101138"/>
                  </a:lnTo>
                  <a:lnTo>
                    <a:pt x="201573" y="101831"/>
                  </a:lnTo>
                  <a:lnTo>
                    <a:pt x="202266" y="102755"/>
                  </a:lnTo>
                  <a:lnTo>
                    <a:pt x="202959" y="103447"/>
                  </a:lnTo>
                  <a:lnTo>
                    <a:pt x="203651" y="104371"/>
                  </a:lnTo>
                  <a:lnTo>
                    <a:pt x="204344" y="105525"/>
                  </a:lnTo>
                  <a:lnTo>
                    <a:pt x="204806" y="106680"/>
                  </a:lnTo>
                  <a:lnTo>
                    <a:pt x="205268" y="107604"/>
                  </a:lnTo>
                  <a:lnTo>
                    <a:pt x="205499" y="108758"/>
                  </a:lnTo>
                  <a:lnTo>
                    <a:pt x="205730" y="109913"/>
                  </a:lnTo>
                  <a:lnTo>
                    <a:pt x="206191" y="111067"/>
                  </a:lnTo>
                  <a:lnTo>
                    <a:pt x="206422" y="112222"/>
                  </a:lnTo>
                  <a:lnTo>
                    <a:pt x="206422" y="113607"/>
                  </a:lnTo>
                  <a:lnTo>
                    <a:pt x="206653" y="114762"/>
                  </a:lnTo>
                  <a:lnTo>
                    <a:pt x="206653" y="116147"/>
                  </a:lnTo>
                  <a:lnTo>
                    <a:pt x="206884" y="117071"/>
                  </a:lnTo>
                  <a:lnTo>
                    <a:pt x="206884" y="118225"/>
                  </a:lnTo>
                  <a:lnTo>
                    <a:pt x="206884" y="119149"/>
                  </a:lnTo>
                  <a:lnTo>
                    <a:pt x="206884" y="120304"/>
                  </a:lnTo>
                  <a:lnTo>
                    <a:pt x="206884" y="121227"/>
                  </a:lnTo>
                  <a:lnTo>
                    <a:pt x="206884" y="122382"/>
                  </a:lnTo>
                  <a:lnTo>
                    <a:pt x="206653" y="123536"/>
                  </a:lnTo>
                  <a:lnTo>
                    <a:pt x="206653" y="124460"/>
                  </a:lnTo>
                  <a:lnTo>
                    <a:pt x="206422" y="126076"/>
                  </a:lnTo>
                  <a:lnTo>
                    <a:pt x="206191" y="127693"/>
                  </a:lnTo>
                  <a:lnTo>
                    <a:pt x="206191" y="129309"/>
                  </a:lnTo>
                  <a:lnTo>
                    <a:pt x="205960" y="130925"/>
                  </a:lnTo>
                  <a:lnTo>
                    <a:pt x="205730" y="132542"/>
                  </a:lnTo>
                  <a:lnTo>
                    <a:pt x="205268" y="133927"/>
                  </a:lnTo>
                  <a:lnTo>
                    <a:pt x="205037" y="135313"/>
                  </a:lnTo>
                  <a:lnTo>
                    <a:pt x="204806" y="136698"/>
                  </a:lnTo>
                  <a:lnTo>
                    <a:pt x="204344" y="138084"/>
                  </a:lnTo>
                  <a:lnTo>
                    <a:pt x="204113" y="139469"/>
                  </a:lnTo>
                  <a:lnTo>
                    <a:pt x="203651" y="140624"/>
                  </a:lnTo>
                  <a:lnTo>
                    <a:pt x="203190" y="141778"/>
                  </a:lnTo>
                  <a:lnTo>
                    <a:pt x="202959" y="142702"/>
                  </a:lnTo>
                  <a:lnTo>
                    <a:pt x="202497" y="143625"/>
                  </a:lnTo>
                  <a:lnTo>
                    <a:pt x="202035" y="144549"/>
                  </a:lnTo>
                  <a:lnTo>
                    <a:pt x="201342" y="145935"/>
                  </a:lnTo>
                  <a:lnTo>
                    <a:pt x="201573" y="147089"/>
                  </a:lnTo>
                  <a:cubicBezTo>
                    <a:pt x="201573" y="147320"/>
                    <a:pt x="201573" y="147551"/>
                    <a:pt x="201804" y="147782"/>
                  </a:cubicBezTo>
                  <a:lnTo>
                    <a:pt x="201804" y="148705"/>
                  </a:lnTo>
                  <a:lnTo>
                    <a:pt x="201573" y="149860"/>
                  </a:lnTo>
                  <a:lnTo>
                    <a:pt x="201112" y="151015"/>
                  </a:lnTo>
                  <a:lnTo>
                    <a:pt x="200419" y="152400"/>
                  </a:lnTo>
                  <a:lnTo>
                    <a:pt x="199726" y="153555"/>
                  </a:lnTo>
                  <a:lnTo>
                    <a:pt x="198803" y="154940"/>
                  </a:lnTo>
                  <a:lnTo>
                    <a:pt x="197417" y="156556"/>
                  </a:lnTo>
                  <a:lnTo>
                    <a:pt x="197417" y="157711"/>
                  </a:lnTo>
                  <a:lnTo>
                    <a:pt x="197417" y="158404"/>
                  </a:lnTo>
                  <a:lnTo>
                    <a:pt x="197417" y="159096"/>
                  </a:lnTo>
                  <a:lnTo>
                    <a:pt x="197417" y="159789"/>
                  </a:lnTo>
                  <a:lnTo>
                    <a:pt x="197417" y="160482"/>
                  </a:lnTo>
                  <a:lnTo>
                    <a:pt x="197417" y="161175"/>
                  </a:lnTo>
                  <a:lnTo>
                    <a:pt x="197417" y="161867"/>
                  </a:lnTo>
                  <a:lnTo>
                    <a:pt x="197648" y="162560"/>
                  </a:lnTo>
                  <a:lnTo>
                    <a:pt x="197648" y="163484"/>
                  </a:lnTo>
                  <a:lnTo>
                    <a:pt x="197648" y="164176"/>
                  </a:lnTo>
                  <a:lnTo>
                    <a:pt x="197648" y="165100"/>
                  </a:lnTo>
                  <a:lnTo>
                    <a:pt x="197648" y="166024"/>
                  </a:lnTo>
                  <a:lnTo>
                    <a:pt x="197417" y="166716"/>
                  </a:lnTo>
                  <a:lnTo>
                    <a:pt x="197417" y="167640"/>
                  </a:lnTo>
                  <a:lnTo>
                    <a:pt x="197417" y="168564"/>
                  </a:lnTo>
                  <a:lnTo>
                    <a:pt x="197186" y="169487"/>
                  </a:lnTo>
                  <a:lnTo>
                    <a:pt x="197186" y="170411"/>
                  </a:lnTo>
                  <a:lnTo>
                    <a:pt x="196955" y="171335"/>
                  </a:lnTo>
                  <a:lnTo>
                    <a:pt x="196725" y="172258"/>
                  </a:lnTo>
                  <a:lnTo>
                    <a:pt x="196263" y="173413"/>
                  </a:lnTo>
                  <a:lnTo>
                    <a:pt x="196032" y="174336"/>
                  </a:lnTo>
                  <a:lnTo>
                    <a:pt x="195570" y="175260"/>
                  </a:lnTo>
                  <a:lnTo>
                    <a:pt x="194877" y="176415"/>
                  </a:lnTo>
                  <a:lnTo>
                    <a:pt x="194416" y="177338"/>
                  </a:lnTo>
                  <a:lnTo>
                    <a:pt x="193954" y="178031"/>
                  </a:lnTo>
                  <a:lnTo>
                    <a:pt x="193492" y="178493"/>
                  </a:lnTo>
                  <a:lnTo>
                    <a:pt x="193030" y="178955"/>
                  </a:lnTo>
                  <a:lnTo>
                    <a:pt x="192799" y="179647"/>
                  </a:lnTo>
                  <a:lnTo>
                    <a:pt x="192107" y="180109"/>
                  </a:lnTo>
                  <a:lnTo>
                    <a:pt x="191645" y="180802"/>
                  </a:lnTo>
                  <a:lnTo>
                    <a:pt x="191183" y="181264"/>
                  </a:lnTo>
                  <a:lnTo>
                    <a:pt x="190721" y="181725"/>
                  </a:lnTo>
                  <a:lnTo>
                    <a:pt x="190029" y="182187"/>
                  </a:lnTo>
                  <a:lnTo>
                    <a:pt x="189567" y="182649"/>
                  </a:lnTo>
                  <a:lnTo>
                    <a:pt x="189105" y="183111"/>
                  </a:lnTo>
                  <a:lnTo>
                    <a:pt x="188643" y="183573"/>
                  </a:lnTo>
                  <a:lnTo>
                    <a:pt x="187950" y="184265"/>
                  </a:lnTo>
                  <a:lnTo>
                    <a:pt x="187258" y="184727"/>
                  </a:lnTo>
                  <a:lnTo>
                    <a:pt x="186796" y="185189"/>
                  </a:lnTo>
                  <a:lnTo>
                    <a:pt x="185872" y="185651"/>
                  </a:lnTo>
                  <a:lnTo>
                    <a:pt x="185411" y="186344"/>
                  </a:lnTo>
                  <a:lnTo>
                    <a:pt x="185180" y="186805"/>
                  </a:lnTo>
                  <a:lnTo>
                    <a:pt x="184949" y="187498"/>
                  </a:lnTo>
                  <a:lnTo>
                    <a:pt x="184718" y="187960"/>
                  </a:lnTo>
                  <a:lnTo>
                    <a:pt x="184487" y="188653"/>
                  </a:lnTo>
                  <a:lnTo>
                    <a:pt x="184487" y="189115"/>
                  </a:lnTo>
                  <a:lnTo>
                    <a:pt x="184487" y="189807"/>
                  </a:lnTo>
                  <a:lnTo>
                    <a:pt x="184487" y="190500"/>
                  </a:lnTo>
                  <a:lnTo>
                    <a:pt x="184718" y="191193"/>
                  </a:lnTo>
                  <a:lnTo>
                    <a:pt x="184949" y="191885"/>
                  </a:lnTo>
                  <a:lnTo>
                    <a:pt x="185411" y="192578"/>
                  </a:lnTo>
                  <a:lnTo>
                    <a:pt x="185872" y="193271"/>
                  </a:lnTo>
                  <a:lnTo>
                    <a:pt x="186565" y="193964"/>
                  </a:lnTo>
                  <a:lnTo>
                    <a:pt x="187258" y="194425"/>
                  </a:lnTo>
                  <a:lnTo>
                    <a:pt x="187950" y="195118"/>
                  </a:lnTo>
                  <a:lnTo>
                    <a:pt x="189105" y="195811"/>
                  </a:lnTo>
                  <a:lnTo>
                    <a:pt x="190490" y="196504"/>
                  </a:lnTo>
                  <a:lnTo>
                    <a:pt x="191414" y="197196"/>
                  </a:lnTo>
                  <a:lnTo>
                    <a:pt x="192337" y="197889"/>
                  </a:lnTo>
                  <a:lnTo>
                    <a:pt x="193030" y="198582"/>
                  </a:lnTo>
                  <a:lnTo>
                    <a:pt x="193723" y="199505"/>
                  </a:lnTo>
                  <a:lnTo>
                    <a:pt x="193954" y="200660"/>
                  </a:lnTo>
                  <a:lnTo>
                    <a:pt x="194185" y="201815"/>
                  </a:lnTo>
                  <a:lnTo>
                    <a:pt x="194185" y="202969"/>
                  </a:lnTo>
                  <a:lnTo>
                    <a:pt x="193723" y="204585"/>
                  </a:lnTo>
                  <a:lnTo>
                    <a:pt x="193261" y="206202"/>
                  </a:lnTo>
                  <a:lnTo>
                    <a:pt x="192107" y="208049"/>
                  </a:lnTo>
                  <a:lnTo>
                    <a:pt x="190721" y="209896"/>
                  </a:lnTo>
                  <a:lnTo>
                    <a:pt x="189105" y="211975"/>
                  </a:lnTo>
                  <a:lnTo>
                    <a:pt x="186796" y="214053"/>
                  </a:lnTo>
                  <a:lnTo>
                    <a:pt x="184256" y="216362"/>
                  </a:lnTo>
                  <a:lnTo>
                    <a:pt x="181024" y="218902"/>
                  </a:lnTo>
                  <a:cubicBezTo>
                    <a:pt x="179407" y="218671"/>
                    <a:pt x="177560" y="218209"/>
                    <a:pt x="175713" y="217978"/>
                  </a:cubicBezTo>
                  <a:cubicBezTo>
                    <a:pt x="169710" y="216593"/>
                    <a:pt x="163475" y="214515"/>
                    <a:pt x="157472" y="211744"/>
                  </a:cubicBezTo>
                  <a:close/>
                  <a:moveTo>
                    <a:pt x="269919" y="157249"/>
                  </a:moveTo>
                  <a:cubicBezTo>
                    <a:pt x="265301" y="166485"/>
                    <a:pt x="260221" y="175722"/>
                    <a:pt x="253987" y="184958"/>
                  </a:cubicBezTo>
                  <a:cubicBezTo>
                    <a:pt x="253063" y="189345"/>
                    <a:pt x="253063" y="193040"/>
                    <a:pt x="256989" y="194425"/>
                  </a:cubicBezTo>
                  <a:cubicBezTo>
                    <a:pt x="256989" y="194887"/>
                    <a:pt x="256758" y="195349"/>
                    <a:pt x="256758" y="196042"/>
                  </a:cubicBezTo>
                  <a:cubicBezTo>
                    <a:pt x="256296" y="197889"/>
                    <a:pt x="255372" y="199736"/>
                    <a:pt x="254680" y="201584"/>
                  </a:cubicBezTo>
                  <a:cubicBezTo>
                    <a:pt x="253063" y="204816"/>
                    <a:pt x="251216" y="207356"/>
                    <a:pt x="249831" y="207356"/>
                  </a:cubicBezTo>
                  <a:cubicBezTo>
                    <a:pt x="249369" y="207356"/>
                    <a:pt x="248907" y="207818"/>
                    <a:pt x="248907" y="208511"/>
                  </a:cubicBezTo>
                  <a:cubicBezTo>
                    <a:pt x="248907" y="209204"/>
                    <a:pt x="249369" y="209665"/>
                    <a:pt x="249831" y="209665"/>
                  </a:cubicBezTo>
                  <a:cubicBezTo>
                    <a:pt x="252140" y="209665"/>
                    <a:pt x="254680" y="206433"/>
                    <a:pt x="256527" y="202507"/>
                  </a:cubicBezTo>
                  <a:cubicBezTo>
                    <a:pt x="257451" y="200660"/>
                    <a:pt x="258374" y="198582"/>
                    <a:pt x="258836" y="196504"/>
                  </a:cubicBezTo>
                  <a:cubicBezTo>
                    <a:pt x="259067" y="196042"/>
                    <a:pt x="259067" y="195349"/>
                    <a:pt x="259298" y="194887"/>
                  </a:cubicBezTo>
                  <a:cubicBezTo>
                    <a:pt x="259990" y="194887"/>
                    <a:pt x="260683" y="194887"/>
                    <a:pt x="261607" y="194887"/>
                  </a:cubicBezTo>
                  <a:cubicBezTo>
                    <a:pt x="261607" y="195811"/>
                    <a:pt x="261607" y="196735"/>
                    <a:pt x="261607" y="197889"/>
                  </a:cubicBezTo>
                  <a:cubicBezTo>
                    <a:pt x="261838" y="200660"/>
                    <a:pt x="262530" y="203662"/>
                    <a:pt x="263916" y="206664"/>
                  </a:cubicBezTo>
                  <a:cubicBezTo>
                    <a:pt x="264377" y="207125"/>
                    <a:pt x="264839" y="207356"/>
                    <a:pt x="265532" y="207125"/>
                  </a:cubicBezTo>
                  <a:cubicBezTo>
                    <a:pt x="265994" y="206664"/>
                    <a:pt x="266225" y="205971"/>
                    <a:pt x="265994" y="205509"/>
                  </a:cubicBezTo>
                  <a:cubicBezTo>
                    <a:pt x="264608" y="202969"/>
                    <a:pt x="263916" y="200429"/>
                    <a:pt x="263916" y="197658"/>
                  </a:cubicBezTo>
                  <a:cubicBezTo>
                    <a:pt x="263685" y="196735"/>
                    <a:pt x="263916" y="195580"/>
                    <a:pt x="263916" y="194656"/>
                  </a:cubicBezTo>
                  <a:cubicBezTo>
                    <a:pt x="265301" y="194425"/>
                    <a:pt x="267148" y="194195"/>
                    <a:pt x="268995" y="193733"/>
                  </a:cubicBezTo>
                  <a:cubicBezTo>
                    <a:pt x="284004" y="186344"/>
                    <a:pt x="301552" y="180340"/>
                    <a:pt x="325103" y="177107"/>
                  </a:cubicBezTo>
                  <a:cubicBezTo>
                    <a:pt x="331569" y="176876"/>
                    <a:pt x="330645" y="180340"/>
                    <a:pt x="328105" y="184265"/>
                  </a:cubicBezTo>
                  <a:cubicBezTo>
                    <a:pt x="336417" y="185189"/>
                    <a:pt x="334108" y="189345"/>
                    <a:pt x="331338" y="193733"/>
                  </a:cubicBezTo>
                  <a:cubicBezTo>
                    <a:pt x="335494" y="198351"/>
                    <a:pt x="333416" y="200429"/>
                    <a:pt x="325103" y="199967"/>
                  </a:cubicBezTo>
                  <a:cubicBezTo>
                    <a:pt x="316098" y="199967"/>
                    <a:pt x="307093" y="199967"/>
                    <a:pt x="298088" y="199967"/>
                  </a:cubicBezTo>
                  <a:cubicBezTo>
                    <a:pt x="296010" y="198813"/>
                    <a:pt x="294625" y="197427"/>
                    <a:pt x="294163" y="196042"/>
                  </a:cubicBezTo>
                  <a:cubicBezTo>
                    <a:pt x="290931" y="197658"/>
                    <a:pt x="291162" y="199967"/>
                    <a:pt x="291854" y="202276"/>
                  </a:cubicBezTo>
                  <a:cubicBezTo>
                    <a:pt x="265763" y="220980"/>
                    <a:pt x="243597" y="228831"/>
                    <a:pt x="229743" y="212205"/>
                  </a:cubicBezTo>
                  <a:cubicBezTo>
                    <a:pt x="230436" y="211744"/>
                    <a:pt x="230897" y="211051"/>
                    <a:pt x="231590" y="210127"/>
                  </a:cubicBezTo>
                  <a:cubicBezTo>
                    <a:pt x="239671" y="199967"/>
                    <a:pt x="244751" y="185420"/>
                    <a:pt x="245444" y="167178"/>
                  </a:cubicBezTo>
                  <a:cubicBezTo>
                    <a:pt x="245675" y="166947"/>
                    <a:pt x="245906" y="166255"/>
                    <a:pt x="245675" y="165793"/>
                  </a:cubicBezTo>
                  <a:cubicBezTo>
                    <a:pt x="244982" y="164638"/>
                    <a:pt x="244520" y="163253"/>
                    <a:pt x="244058" y="162098"/>
                  </a:cubicBezTo>
                  <a:cubicBezTo>
                    <a:pt x="244982" y="163022"/>
                    <a:pt x="245906" y="163715"/>
                    <a:pt x="246829" y="164407"/>
                  </a:cubicBezTo>
                  <a:cubicBezTo>
                    <a:pt x="250293" y="166485"/>
                    <a:pt x="254680" y="167871"/>
                    <a:pt x="260683" y="167640"/>
                  </a:cubicBezTo>
                  <a:cubicBezTo>
                    <a:pt x="261376" y="167640"/>
                    <a:pt x="262068" y="167178"/>
                    <a:pt x="262068" y="166485"/>
                  </a:cubicBezTo>
                  <a:cubicBezTo>
                    <a:pt x="261838" y="165793"/>
                    <a:pt x="261376" y="165100"/>
                    <a:pt x="260683" y="165331"/>
                  </a:cubicBezTo>
                  <a:cubicBezTo>
                    <a:pt x="255142" y="165331"/>
                    <a:pt x="251216" y="164176"/>
                    <a:pt x="248215" y="162329"/>
                  </a:cubicBezTo>
                  <a:cubicBezTo>
                    <a:pt x="245675" y="160482"/>
                    <a:pt x="243828" y="158404"/>
                    <a:pt x="242673" y="155864"/>
                  </a:cubicBezTo>
                  <a:cubicBezTo>
                    <a:pt x="242673" y="155633"/>
                    <a:pt x="242673" y="155171"/>
                    <a:pt x="242211" y="154940"/>
                  </a:cubicBezTo>
                  <a:cubicBezTo>
                    <a:pt x="241980" y="153324"/>
                    <a:pt x="241750" y="151707"/>
                    <a:pt x="241519" y="150091"/>
                  </a:cubicBezTo>
                  <a:cubicBezTo>
                    <a:pt x="241288" y="149398"/>
                    <a:pt x="241288" y="148475"/>
                    <a:pt x="241057" y="147782"/>
                  </a:cubicBezTo>
                  <a:cubicBezTo>
                    <a:pt x="255834" y="154016"/>
                    <a:pt x="265763" y="152400"/>
                    <a:pt x="270843" y="142471"/>
                  </a:cubicBezTo>
                  <a:cubicBezTo>
                    <a:pt x="271073" y="141778"/>
                    <a:pt x="270843" y="141085"/>
                    <a:pt x="270381" y="140624"/>
                  </a:cubicBezTo>
                  <a:cubicBezTo>
                    <a:pt x="269688" y="140393"/>
                    <a:pt x="268995" y="140624"/>
                    <a:pt x="268534" y="141316"/>
                  </a:cubicBezTo>
                  <a:cubicBezTo>
                    <a:pt x="264147" y="150091"/>
                    <a:pt x="254680" y="151245"/>
                    <a:pt x="240595" y="144780"/>
                  </a:cubicBezTo>
                  <a:lnTo>
                    <a:pt x="240595" y="144780"/>
                  </a:lnTo>
                  <a:cubicBezTo>
                    <a:pt x="240133" y="142240"/>
                    <a:pt x="239441" y="139469"/>
                    <a:pt x="238055" y="136698"/>
                  </a:cubicBezTo>
                  <a:cubicBezTo>
                    <a:pt x="238517" y="134620"/>
                    <a:pt x="238286" y="132542"/>
                    <a:pt x="238055" y="130464"/>
                  </a:cubicBezTo>
                  <a:cubicBezTo>
                    <a:pt x="249369" y="135775"/>
                    <a:pt x="260683" y="135775"/>
                    <a:pt x="271997" y="130233"/>
                  </a:cubicBezTo>
                  <a:cubicBezTo>
                    <a:pt x="272459" y="130002"/>
                    <a:pt x="272921" y="129078"/>
                    <a:pt x="272459" y="128616"/>
                  </a:cubicBezTo>
                  <a:cubicBezTo>
                    <a:pt x="272228" y="127924"/>
                    <a:pt x="271535" y="127693"/>
                    <a:pt x="270843" y="127924"/>
                  </a:cubicBezTo>
                  <a:cubicBezTo>
                    <a:pt x="259760" y="133465"/>
                    <a:pt x="248446" y="133235"/>
                    <a:pt x="237362" y="127231"/>
                  </a:cubicBezTo>
                  <a:cubicBezTo>
                    <a:pt x="237362" y="127000"/>
                    <a:pt x="237132" y="126538"/>
                    <a:pt x="237132" y="126307"/>
                  </a:cubicBezTo>
                  <a:cubicBezTo>
                    <a:pt x="235977" y="122844"/>
                    <a:pt x="234361" y="119842"/>
                    <a:pt x="232745" y="116609"/>
                  </a:cubicBezTo>
                  <a:cubicBezTo>
                    <a:pt x="230897" y="112222"/>
                    <a:pt x="229974" y="108758"/>
                    <a:pt x="229743" y="105987"/>
                  </a:cubicBezTo>
                  <a:cubicBezTo>
                    <a:pt x="229512" y="104371"/>
                    <a:pt x="229743" y="102985"/>
                    <a:pt x="229974" y="101831"/>
                  </a:cubicBezTo>
                  <a:cubicBezTo>
                    <a:pt x="237132" y="107835"/>
                    <a:pt x="244751" y="111760"/>
                    <a:pt x="252833" y="112915"/>
                  </a:cubicBezTo>
                  <a:cubicBezTo>
                    <a:pt x="261838" y="114069"/>
                    <a:pt x="271073" y="112222"/>
                    <a:pt x="281002" y="106680"/>
                  </a:cubicBezTo>
                  <a:cubicBezTo>
                    <a:pt x="281695" y="106449"/>
                    <a:pt x="281926" y="105756"/>
                    <a:pt x="281464" y="105064"/>
                  </a:cubicBezTo>
                  <a:cubicBezTo>
                    <a:pt x="281233" y="104371"/>
                    <a:pt x="280540" y="104371"/>
                    <a:pt x="279848" y="104602"/>
                  </a:cubicBezTo>
                  <a:cubicBezTo>
                    <a:pt x="270381" y="109913"/>
                    <a:pt x="261607" y="111529"/>
                    <a:pt x="253294" y="110375"/>
                  </a:cubicBezTo>
                  <a:cubicBezTo>
                    <a:pt x="245444" y="109220"/>
                    <a:pt x="238055" y="105525"/>
                    <a:pt x="231128" y="99753"/>
                  </a:cubicBezTo>
                  <a:cubicBezTo>
                    <a:pt x="235977" y="96751"/>
                    <a:pt x="239671" y="93287"/>
                    <a:pt x="241980" y="89362"/>
                  </a:cubicBezTo>
                  <a:cubicBezTo>
                    <a:pt x="248215" y="92825"/>
                    <a:pt x="254218" y="93749"/>
                    <a:pt x="260221" y="93056"/>
                  </a:cubicBezTo>
                  <a:cubicBezTo>
                    <a:pt x="266456" y="92133"/>
                    <a:pt x="272459" y="89593"/>
                    <a:pt x="278693" y="85898"/>
                  </a:cubicBezTo>
                  <a:cubicBezTo>
                    <a:pt x="279155" y="85436"/>
                    <a:pt x="279386" y="84744"/>
                    <a:pt x="278924" y="84051"/>
                  </a:cubicBezTo>
                  <a:cubicBezTo>
                    <a:pt x="278693" y="83589"/>
                    <a:pt x="278000" y="83358"/>
                    <a:pt x="277308" y="83589"/>
                  </a:cubicBezTo>
                  <a:cubicBezTo>
                    <a:pt x="271535" y="87284"/>
                    <a:pt x="265763" y="89824"/>
                    <a:pt x="259990" y="90516"/>
                  </a:cubicBezTo>
                  <a:cubicBezTo>
                    <a:pt x="254449" y="91209"/>
                    <a:pt x="248907" y="90285"/>
                    <a:pt x="243366" y="87284"/>
                  </a:cubicBezTo>
                  <a:cubicBezTo>
                    <a:pt x="244751" y="84282"/>
                    <a:pt x="245675" y="81049"/>
                    <a:pt x="245906" y="77585"/>
                  </a:cubicBezTo>
                  <a:cubicBezTo>
                    <a:pt x="259067" y="81280"/>
                    <a:pt x="271073" y="76200"/>
                    <a:pt x="281926" y="62345"/>
                  </a:cubicBezTo>
                  <a:cubicBezTo>
                    <a:pt x="283311" y="70889"/>
                    <a:pt x="283773" y="79895"/>
                    <a:pt x="283311" y="89824"/>
                  </a:cubicBezTo>
                  <a:cubicBezTo>
                    <a:pt x="282387" y="106911"/>
                    <a:pt x="278924" y="126307"/>
                    <a:pt x="272690" y="148244"/>
                  </a:cubicBezTo>
                  <a:cubicBezTo>
                    <a:pt x="272228" y="148705"/>
                    <a:pt x="272228" y="149167"/>
                    <a:pt x="272228" y="149398"/>
                  </a:cubicBezTo>
                  <a:cubicBezTo>
                    <a:pt x="271535" y="151938"/>
                    <a:pt x="270612" y="154478"/>
                    <a:pt x="269919" y="157249"/>
                  </a:cubicBezTo>
                  <a:close/>
                  <a:moveTo>
                    <a:pt x="340574" y="129771"/>
                  </a:moveTo>
                  <a:cubicBezTo>
                    <a:pt x="327874" y="135082"/>
                    <a:pt x="316560" y="141778"/>
                    <a:pt x="311481" y="154478"/>
                  </a:cubicBezTo>
                  <a:cubicBezTo>
                    <a:pt x="309172" y="147782"/>
                    <a:pt x="305246" y="144087"/>
                    <a:pt x="301783" y="140624"/>
                  </a:cubicBezTo>
                  <a:lnTo>
                    <a:pt x="301783" y="140624"/>
                  </a:lnTo>
                  <a:cubicBezTo>
                    <a:pt x="296472" y="135544"/>
                    <a:pt x="292085" y="131387"/>
                    <a:pt x="296241" y="117995"/>
                  </a:cubicBezTo>
                  <a:cubicBezTo>
                    <a:pt x="313328" y="109682"/>
                    <a:pt x="325796" y="118918"/>
                    <a:pt x="339188" y="128616"/>
                  </a:cubicBezTo>
                  <a:lnTo>
                    <a:pt x="340343" y="129540"/>
                  </a:lnTo>
                  <a:cubicBezTo>
                    <a:pt x="340343" y="129540"/>
                    <a:pt x="340574" y="129771"/>
                    <a:pt x="340574" y="129771"/>
                  </a:cubicBezTo>
                  <a:close/>
                  <a:moveTo>
                    <a:pt x="157472" y="187036"/>
                  </a:moveTo>
                  <a:cubicBezTo>
                    <a:pt x="151238" y="180571"/>
                    <a:pt x="148698" y="175491"/>
                    <a:pt x="149391" y="172258"/>
                  </a:cubicBezTo>
                  <a:cubicBezTo>
                    <a:pt x="155856" y="172951"/>
                    <a:pt x="159088" y="170873"/>
                    <a:pt x="159319" y="166024"/>
                  </a:cubicBezTo>
                  <a:cubicBezTo>
                    <a:pt x="155394" y="158865"/>
                    <a:pt x="151238" y="156787"/>
                    <a:pt x="147313" y="159558"/>
                  </a:cubicBezTo>
                  <a:cubicBezTo>
                    <a:pt x="141540" y="169025"/>
                    <a:pt x="142695" y="181033"/>
                    <a:pt x="157472" y="187036"/>
                  </a:cubicBezTo>
                  <a:close/>
                  <a:moveTo>
                    <a:pt x="150083" y="162098"/>
                  </a:moveTo>
                  <a:cubicBezTo>
                    <a:pt x="151469" y="161867"/>
                    <a:pt x="152854" y="163022"/>
                    <a:pt x="153316" y="165100"/>
                  </a:cubicBezTo>
                  <a:cubicBezTo>
                    <a:pt x="154009" y="167178"/>
                    <a:pt x="153316" y="169025"/>
                    <a:pt x="152161" y="169487"/>
                  </a:cubicBezTo>
                  <a:cubicBezTo>
                    <a:pt x="150776" y="169718"/>
                    <a:pt x="149391" y="168333"/>
                    <a:pt x="148929" y="166485"/>
                  </a:cubicBezTo>
                  <a:cubicBezTo>
                    <a:pt x="148236" y="164407"/>
                    <a:pt x="148929" y="162560"/>
                    <a:pt x="150083" y="162098"/>
                  </a:cubicBezTo>
                  <a:close/>
                  <a:moveTo>
                    <a:pt x="159088" y="113607"/>
                  </a:moveTo>
                  <a:cubicBezTo>
                    <a:pt x="157934" y="109913"/>
                    <a:pt x="156779" y="105987"/>
                    <a:pt x="159781" y="102293"/>
                  </a:cubicBezTo>
                  <a:cubicBezTo>
                    <a:pt x="161859" y="95827"/>
                    <a:pt x="160705" y="92595"/>
                    <a:pt x="158165" y="90978"/>
                  </a:cubicBezTo>
                  <a:cubicBezTo>
                    <a:pt x="153547" y="94211"/>
                    <a:pt x="150083" y="105064"/>
                    <a:pt x="159088" y="113607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A159849-FF9C-4D61-97DC-2751409E2F24}"/>
                </a:ext>
              </a:extLst>
            </p:cNvPr>
            <p:cNvSpPr/>
            <p:nvPr/>
          </p:nvSpPr>
          <p:spPr>
            <a:xfrm>
              <a:off x="6116088" y="3649749"/>
              <a:ext cx="27014" cy="20550"/>
            </a:xfrm>
            <a:custGeom>
              <a:avLst/>
              <a:gdLst>
                <a:gd name="connsiteX0" fmla="*/ 21012 w 27014"/>
                <a:gd name="connsiteY0" fmla="*/ 13162 h 20550"/>
                <a:gd name="connsiteX1" fmla="*/ 21473 w 27014"/>
                <a:gd name="connsiteY1" fmla="*/ 12931 h 20550"/>
                <a:gd name="connsiteX2" fmla="*/ 22628 w 27014"/>
                <a:gd name="connsiteY2" fmla="*/ 12700 h 20550"/>
                <a:gd name="connsiteX3" fmla="*/ 23782 w 27014"/>
                <a:gd name="connsiteY3" fmla="*/ 12238 h 20550"/>
                <a:gd name="connsiteX4" fmla="*/ 25168 w 27014"/>
                <a:gd name="connsiteY4" fmla="*/ 12007 h 20550"/>
                <a:gd name="connsiteX5" fmla="*/ 26322 w 27014"/>
                <a:gd name="connsiteY5" fmla="*/ 11545 h 20550"/>
                <a:gd name="connsiteX6" fmla="*/ 27015 w 27014"/>
                <a:gd name="connsiteY6" fmla="*/ 11315 h 20550"/>
                <a:gd name="connsiteX7" fmla="*/ 26784 w 27014"/>
                <a:gd name="connsiteY7" fmla="*/ 20551 h 20550"/>
                <a:gd name="connsiteX8" fmla="*/ 21012 w 27014"/>
                <a:gd name="connsiteY8" fmla="*/ 15933 h 20550"/>
                <a:gd name="connsiteX9" fmla="*/ 21012 w 27014"/>
                <a:gd name="connsiteY9" fmla="*/ 13162 h 20550"/>
                <a:gd name="connsiteX10" fmla="*/ 0 w 27014"/>
                <a:gd name="connsiteY10" fmla="*/ 0 h 20550"/>
                <a:gd name="connsiteX11" fmla="*/ 4618 w 27014"/>
                <a:gd name="connsiteY11" fmla="*/ 3695 h 20550"/>
                <a:gd name="connsiteX12" fmla="*/ 4618 w 27014"/>
                <a:gd name="connsiteY12" fmla="*/ 9698 h 20550"/>
                <a:gd name="connsiteX13" fmla="*/ 462 w 27014"/>
                <a:gd name="connsiteY13" fmla="*/ 12238 h 20550"/>
                <a:gd name="connsiteX14" fmla="*/ 0 w 27014"/>
                <a:gd name="connsiteY14" fmla="*/ 0 h 2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14" h="20550">
                  <a:moveTo>
                    <a:pt x="21012" y="13162"/>
                  </a:moveTo>
                  <a:lnTo>
                    <a:pt x="21473" y="12931"/>
                  </a:lnTo>
                  <a:lnTo>
                    <a:pt x="22628" y="12700"/>
                  </a:lnTo>
                  <a:lnTo>
                    <a:pt x="23782" y="12238"/>
                  </a:lnTo>
                  <a:lnTo>
                    <a:pt x="25168" y="12007"/>
                  </a:lnTo>
                  <a:lnTo>
                    <a:pt x="26322" y="11545"/>
                  </a:lnTo>
                  <a:lnTo>
                    <a:pt x="27015" y="11315"/>
                  </a:lnTo>
                  <a:cubicBezTo>
                    <a:pt x="27015" y="14547"/>
                    <a:pt x="27015" y="17780"/>
                    <a:pt x="26784" y="20551"/>
                  </a:cubicBezTo>
                  <a:lnTo>
                    <a:pt x="21012" y="15933"/>
                  </a:lnTo>
                  <a:lnTo>
                    <a:pt x="21012" y="13162"/>
                  </a:lnTo>
                  <a:close/>
                  <a:moveTo>
                    <a:pt x="0" y="0"/>
                  </a:moveTo>
                  <a:lnTo>
                    <a:pt x="4618" y="3695"/>
                  </a:lnTo>
                  <a:lnTo>
                    <a:pt x="4618" y="9698"/>
                  </a:lnTo>
                  <a:lnTo>
                    <a:pt x="462" y="12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414528D3-E1BE-4768-84C7-DB6881ECE8CF}"/>
                </a:ext>
              </a:extLst>
            </p:cNvPr>
            <p:cNvSpPr/>
            <p:nvPr/>
          </p:nvSpPr>
          <p:spPr>
            <a:xfrm>
              <a:off x="6135483" y="3668914"/>
              <a:ext cx="6926" cy="24476"/>
            </a:xfrm>
            <a:custGeom>
              <a:avLst/>
              <a:gdLst>
                <a:gd name="connsiteX0" fmla="*/ 0 w 6926"/>
                <a:gd name="connsiteY0" fmla="*/ 24476 h 24476"/>
                <a:gd name="connsiteX1" fmla="*/ 0 w 6926"/>
                <a:gd name="connsiteY1" fmla="*/ 22860 h 24476"/>
                <a:gd name="connsiteX2" fmla="*/ 1616 w 6926"/>
                <a:gd name="connsiteY2" fmla="*/ 21013 h 24476"/>
                <a:gd name="connsiteX3" fmla="*/ 1616 w 6926"/>
                <a:gd name="connsiteY3" fmla="*/ 0 h 24476"/>
                <a:gd name="connsiteX4" fmla="*/ 6927 w 6926"/>
                <a:gd name="connsiteY4" fmla="*/ 4387 h 24476"/>
                <a:gd name="connsiteX5" fmla="*/ 4849 w 6926"/>
                <a:gd name="connsiteY5" fmla="*/ 14085 h 24476"/>
                <a:gd name="connsiteX6" fmla="*/ 0 w 6926"/>
                <a:gd name="connsiteY6" fmla="*/ 24476 h 2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26" h="24476">
                  <a:moveTo>
                    <a:pt x="0" y="24476"/>
                  </a:moveTo>
                  <a:lnTo>
                    <a:pt x="0" y="22860"/>
                  </a:lnTo>
                  <a:lnTo>
                    <a:pt x="1616" y="21013"/>
                  </a:lnTo>
                  <a:lnTo>
                    <a:pt x="1616" y="0"/>
                  </a:lnTo>
                  <a:lnTo>
                    <a:pt x="6927" y="4387"/>
                  </a:lnTo>
                  <a:cubicBezTo>
                    <a:pt x="6465" y="7851"/>
                    <a:pt x="5772" y="11084"/>
                    <a:pt x="4849" y="14085"/>
                  </a:cubicBezTo>
                  <a:cubicBezTo>
                    <a:pt x="3694" y="18011"/>
                    <a:pt x="2078" y="21475"/>
                    <a:pt x="0" y="24476"/>
                  </a:cubicBezTo>
                  <a:close/>
                </a:path>
              </a:pathLst>
            </a:custGeom>
            <a:solidFill>
              <a:srgbClr val="5B5B5B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179E3C3-B860-4085-90EF-05B9D91A2A29}"/>
                </a:ext>
              </a:extLst>
            </p:cNvPr>
            <p:cNvSpPr/>
            <p:nvPr/>
          </p:nvSpPr>
          <p:spPr>
            <a:xfrm>
              <a:off x="5922134" y="3521594"/>
              <a:ext cx="78274" cy="136236"/>
            </a:xfrm>
            <a:custGeom>
              <a:avLst/>
              <a:gdLst>
                <a:gd name="connsiteX0" fmla="*/ 56570 w 78274"/>
                <a:gd name="connsiteY0" fmla="*/ 136236 h 136236"/>
                <a:gd name="connsiteX1" fmla="*/ 8774 w 78274"/>
                <a:gd name="connsiteY1" fmla="*/ 39485 h 136236"/>
                <a:gd name="connsiteX2" fmla="*/ 0 w 78274"/>
                <a:gd name="connsiteY2" fmla="*/ 38562 h 136236"/>
                <a:gd name="connsiteX3" fmla="*/ 33249 w 78274"/>
                <a:gd name="connsiteY3" fmla="*/ 0 h 136236"/>
                <a:gd name="connsiteX4" fmla="*/ 35558 w 78274"/>
                <a:gd name="connsiteY4" fmla="*/ 36253 h 136236"/>
                <a:gd name="connsiteX5" fmla="*/ 23782 w 78274"/>
                <a:gd name="connsiteY5" fmla="*/ 38562 h 136236"/>
                <a:gd name="connsiteX6" fmla="*/ 19626 w 78274"/>
                <a:gd name="connsiteY6" fmla="*/ 56342 h 136236"/>
                <a:gd name="connsiteX7" fmla="*/ 13392 w 78274"/>
                <a:gd name="connsiteY7" fmla="*/ 55418 h 136236"/>
                <a:gd name="connsiteX8" fmla="*/ 12007 w 78274"/>
                <a:gd name="connsiteY8" fmla="*/ 56342 h 136236"/>
                <a:gd name="connsiteX9" fmla="*/ 12699 w 78274"/>
                <a:gd name="connsiteY9" fmla="*/ 57958 h 136236"/>
                <a:gd name="connsiteX10" fmla="*/ 19395 w 78274"/>
                <a:gd name="connsiteY10" fmla="*/ 58882 h 136236"/>
                <a:gd name="connsiteX11" fmla="*/ 19395 w 78274"/>
                <a:gd name="connsiteY11" fmla="*/ 68349 h 136236"/>
                <a:gd name="connsiteX12" fmla="*/ 12699 w 78274"/>
                <a:gd name="connsiteY12" fmla="*/ 69273 h 136236"/>
                <a:gd name="connsiteX13" fmla="*/ 11545 w 78274"/>
                <a:gd name="connsiteY13" fmla="*/ 70427 h 136236"/>
                <a:gd name="connsiteX14" fmla="*/ 12699 w 78274"/>
                <a:gd name="connsiteY14" fmla="*/ 71813 h 136236"/>
                <a:gd name="connsiteX15" fmla="*/ 19626 w 78274"/>
                <a:gd name="connsiteY15" fmla="*/ 70889 h 136236"/>
                <a:gd name="connsiteX16" fmla="*/ 21473 w 78274"/>
                <a:gd name="connsiteY16" fmla="*/ 78740 h 136236"/>
                <a:gd name="connsiteX17" fmla="*/ 13854 w 78274"/>
                <a:gd name="connsiteY17" fmla="*/ 80125 h 136236"/>
                <a:gd name="connsiteX18" fmla="*/ 12468 w 78274"/>
                <a:gd name="connsiteY18" fmla="*/ 81280 h 136236"/>
                <a:gd name="connsiteX19" fmla="*/ 13623 w 78274"/>
                <a:gd name="connsiteY19" fmla="*/ 82665 h 136236"/>
                <a:gd name="connsiteX20" fmla="*/ 22397 w 78274"/>
                <a:gd name="connsiteY20" fmla="*/ 81049 h 136236"/>
                <a:gd name="connsiteX21" fmla="*/ 27477 w 78274"/>
                <a:gd name="connsiteY21" fmla="*/ 88900 h 136236"/>
                <a:gd name="connsiteX22" fmla="*/ 23090 w 78274"/>
                <a:gd name="connsiteY22" fmla="*/ 91440 h 136236"/>
                <a:gd name="connsiteX23" fmla="*/ 23090 w 78274"/>
                <a:gd name="connsiteY23" fmla="*/ 91440 h 136236"/>
                <a:gd name="connsiteX24" fmla="*/ 22859 w 78274"/>
                <a:gd name="connsiteY24" fmla="*/ 91440 h 136236"/>
                <a:gd name="connsiteX25" fmla="*/ 21012 w 78274"/>
                <a:gd name="connsiteY25" fmla="*/ 88207 h 136236"/>
                <a:gd name="connsiteX26" fmla="*/ 19395 w 78274"/>
                <a:gd name="connsiteY26" fmla="*/ 87515 h 136236"/>
                <a:gd name="connsiteX27" fmla="*/ 18934 w 78274"/>
                <a:gd name="connsiteY27" fmla="*/ 89362 h 136236"/>
                <a:gd name="connsiteX28" fmla="*/ 20550 w 78274"/>
                <a:gd name="connsiteY28" fmla="*/ 92364 h 136236"/>
                <a:gd name="connsiteX29" fmla="*/ 14316 w 78274"/>
                <a:gd name="connsiteY29" fmla="*/ 93287 h 136236"/>
                <a:gd name="connsiteX30" fmla="*/ 12930 w 78274"/>
                <a:gd name="connsiteY30" fmla="*/ 94673 h 136236"/>
                <a:gd name="connsiteX31" fmla="*/ 14085 w 78274"/>
                <a:gd name="connsiteY31" fmla="*/ 95827 h 136236"/>
                <a:gd name="connsiteX32" fmla="*/ 21935 w 78274"/>
                <a:gd name="connsiteY32" fmla="*/ 94673 h 136236"/>
                <a:gd name="connsiteX33" fmla="*/ 28862 w 78274"/>
                <a:gd name="connsiteY33" fmla="*/ 102755 h 136236"/>
                <a:gd name="connsiteX34" fmla="*/ 22859 w 78274"/>
                <a:gd name="connsiteY34" fmla="*/ 106449 h 136236"/>
                <a:gd name="connsiteX35" fmla="*/ 22166 w 78274"/>
                <a:gd name="connsiteY35" fmla="*/ 108065 h 136236"/>
                <a:gd name="connsiteX36" fmla="*/ 23782 w 78274"/>
                <a:gd name="connsiteY36" fmla="*/ 108758 h 136236"/>
                <a:gd name="connsiteX37" fmla="*/ 30709 w 78274"/>
                <a:gd name="connsiteY37" fmla="*/ 104371 h 136236"/>
                <a:gd name="connsiteX38" fmla="*/ 37867 w 78274"/>
                <a:gd name="connsiteY38" fmla="*/ 108989 h 136236"/>
                <a:gd name="connsiteX39" fmla="*/ 30248 w 78274"/>
                <a:gd name="connsiteY39" fmla="*/ 113376 h 136236"/>
                <a:gd name="connsiteX40" fmla="*/ 29555 w 78274"/>
                <a:gd name="connsiteY40" fmla="*/ 114993 h 136236"/>
                <a:gd name="connsiteX41" fmla="*/ 31171 w 78274"/>
                <a:gd name="connsiteY41" fmla="*/ 115685 h 136236"/>
                <a:gd name="connsiteX42" fmla="*/ 40176 w 78274"/>
                <a:gd name="connsiteY42" fmla="*/ 110144 h 136236"/>
                <a:gd name="connsiteX43" fmla="*/ 42947 w 78274"/>
                <a:gd name="connsiteY43" fmla="*/ 111298 h 136236"/>
                <a:gd name="connsiteX44" fmla="*/ 51028 w 78274"/>
                <a:gd name="connsiteY44" fmla="*/ 113838 h 136236"/>
                <a:gd name="connsiteX45" fmla="*/ 43178 w 78274"/>
                <a:gd name="connsiteY45" fmla="*/ 121227 h 136236"/>
                <a:gd name="connsiteX46" fmla="*/ 42716 w 78274"/>
                <a:gd name="connsiteY46" fmla="*/ 123075 h 136236"/>
                <a:gd name="connsiteX47" fmla="*/ 44332 w 78274"/>
                <a:gd name="connsiteY47" fmla="*/ 123305 h 136236"/>
                <a:gd name="connsiteX48" fmla="*/ 53799 w 78274"/>
                <a:gd name="connsiteY48" fmla="*/ 114531 h 136236"/>
                <a:gd name="connsiteX49" fmla="*/ 63035 w 78274"/>
                <a:gd name="connsiteY49" fmla="*/ 115916 h 136236"/>
                <a:gd name="connsiteX50" fmla="*/ 53106 w 78274"/>
                <a:gd name="connsiteY50" fmla="*/ 125153 h 136236"/>
                <a:gd name="connsiteX51" fmla="*/ 52645 w 78274"/>
                <a:gd name="connsiteY51" fmla="*/ 127000 h 136236"/>
                <a:gd name="connsiteX52" fmla="*/ 54261 w 78274"/>
                <a:gd name="connsiteY52" fmla="*/ 127231 h 136236"/>
                <a:gd name="connsiteX53" fmla="*/ 65806 w 78274"/>
                <a:gd name="connsiteY53" fmla="*/ 116147 h 136236"/>
                <a:gd name="connsiteX54" fmla="*/ 78274 w 78274"/>
                <a:gd name="connsiteY54" fmla="*/ 116147 h 136236"/>
                <a:gd name="connsiteX55" fmla="*/ 56570 w 78274"/>
                <a:gd name="connsiteY55" fmla="*/ 136236 h 1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8274" h="136236">
                  <a:moveTo>
                    <a:pt x="56570" y="136236"/>
                  </a:moveTo>
                  <a:cubicBezTo>
                    <a:pt x="3463" y="123075"/>
                    <a:pt x="-2540" y="85667"/>
                    <a:pt x="8774" y="39485"/>
                  </a:cubicBezTo>
                  <a:cubicBezTo>
                    <a:pt x="5772" y="39255"/>
                    <a:pt x="3002" y="39024"/>
                    <a:pt x="0" y="38562"/>
                  </a:cubicBezTo>
                  <a:cubicBezTo>
                    <a:pt x="7158" y="24938"/>
                    <a:pt x="15470" y="11545"/>
                    <a:pt x="33249" y="0"/>
                  </a:cubicBezTo>
                  <a:cubicBezTo>
                    <a:pt x="31171" y="12007"/>
                    <a:pt x="31171" y="24245"/>
                    <a:pt x="35558" y="36253"/>
                  </a:cubicBezTo>
                  <a:cubicBezTo>
                    <a:pt x="32787" y="38331"/>
                    <a:pt x="26553" y="40640"/>
                    <a:pt x="23782" y="38562"/>
                  </a:cubicBezTo>
                  <a:cubicBezTo>
                    <a:pt x="21704" y="45027"/>
                    <a:pt x="20319" y="50800"/>
                    <a:pt x="19626" y="56342"/>
                  </a:cubicBezTo>
                  <a:cubicBezTo>
                    <a:pt x="17548" y="56342"/>
                    <a:pt x="15470" y="56111"/>
                    <a:pt x="13392" y="55418"/>
                  </a:cubicBezTo>
                  <a:cubicBezTo>
                    <a:pt x="12930" y="55187"/>
                    <a:pt x="12007" y="55649"/>
                    <a:pt x="12007" y="56342"/>
                  </a:cubicBezTo>
                  <a:cubicBezTo>
                    <a:pt x="11776" y="57035"/>
                    <a:pt x="12007" y="57727"/>
                    <a:pt x="12699" y="57958"/>
                  </a:cubicBezTo>
                  <a:cubicBezTo>
                    <a:pt x="15008" y="58651"/>
                    <a:pt x="17317" y="58882"/>
                    <a:pt x="19395" y="58882"/>
                  </a:cubicBezTo>
                  <a:cubicBezTo>
                    <a:pt x="19164" y="62115"/>
                    <a:pt x="19164" y="65347"/>
                    <a:pt x="19395" y="68349"/>
                  </a:cubicBezTo>
                  <a:cubicBezTo>
                    <a:pt x="17317" y="69042"/>
                    <a:pt x="15008" y="69273"/>
                    <a:pt x="12699" y="69273"/>
                  </a:cubicBezTo>
                  <a:cubicBezTo>
                    <a:pt x="12007" y="69273"/>
                    <a:pt x="11545" y="69735"/>
                    <a:pt x="11545" y="70427"/>
                  </a:cubicBezTo>
                  <a:cubicBezTo>
                    <a:pt x="11545" y="71120"/>
                    <a:pt x="12007" y="71582"/>
                    <a:pt x="12699" y="71813"/>
                  </a:cubicBezTo>
                  <a:cubicBezTo>
                    <a:pt x="15008" y="71813"/>
                    <a:pt x="17317" y="71351"/>
                    <a:pt x="19626" y="70889"/>
                  </a:cubicBezTo>
                  <a:cubicBezTo>
                    <a:pt x="19857" y="73660"/>
                    <a:pt x="20550" y="76200"/>
                    <a:pt x="21473" y="78740"/>
                  </a:cubicBezTo>
                  <a:cubicBezTo>
                    <a:pt x="18934" y="79664"/>
                    <a:pt x="16394" y="80125"/>
                    <a:pt x="13854" y="80125"/>
                  </a:cubicBezTo>
                  <a:cubicBezTo>
                    <a:pt x="13161" y="80125"/>
                    <a:pt x="12468" y="80587"/>
                    <a:pt x="12468" y="81280"/>
                  </a:cubicBezTo>
                  <a:cubicBezTo>
                    <a:pt x="12468" y="81973"/>
                    <a:pt x="12930" y="82435"/>
                    <a:pt x="13623" y="82665"/>
                  </a:cubicBezTo>
                  <a:cubicBezTo>
                    <a:pt x="16625" y="82665"/>
                    <a:pt x="19626" y="82204"/>
                    <a:pt x="22397" y="81049"/>
                  </a:cubicBezTo>
                  <a:cubicBezTo>
                    <a:pt x="23552" y="84051"/>
                    <a:pt x="25399" y="86591"/>
                    <a:pt x="27477" y="88900"/>
                  </a:cubicBezTo>
                  <a:cubicBezTo>
                    <a:pt x="26091" y="89824"/>
                    <a:pt x="24475" y="90747"/>
                    <a:pt x="23090" y="91440"/>
                  </a:cubicBezTo>
                  <a:lnTo>
                    <a:pt x="23090" y="91440"/>
                  </a:lnTo>
                  <a:lnTo>
                    <a:pt x="22859" y="91440"/>
                  </a:lnTo>
                  <a:cubicBezTo>
                    <a:pt x="22397" y="90516"/>
                    <a:pt x="21704" y="89362"/>
                    <a:pt x="21012" y="88207"/>
                  </a:cubicBezTo>
                  <a:cubicBezTo>
                    <a:pt x="20781" y="87515"/>
                    <a:pt x="20088" y="87284"/>
                    <a:pt x="19395" y="87515"/>
                  </a:cubicBezTo>
                  <a:cubicBezTo>
                    <a:pt x="18934" y="87976"/>
                    <a:pt x="18703" y="88669"/>
                    <a:pt x="18934" y="89362"/>
                  </a:cubicBezTo>
                  <a:cubicBezTo>
                    <a:pt x="19395" y="90285"/>
                    <a:pt x="20088" y="91440"/>
                    <a:pt x="20550" y="92364"/>
                  </a:cubicBezTo>
                  <a:cubicBezTo>
                    <a:pt x="18472" y="93056"/>
                    <a:pt x="16394" y="93518"/>
                    <a:pt x="14316" y="93287"/>
                  </a:cubicBezTo>
                  <a:cubicBezTo>
                    <a:pt x="13623" y="93287"/>
                    <a:pt x="12930" y="93980"/>
                    <a:pt x="12930" y="94673"/>
                  </a:cubicBezTo>
                  <a:cubicBezTo>
                    <a:pt x="12930" y="95365"/>
                    <a:pt x="13392" y="95827"/>
                    <a:pt x="14085" y="95827"/>
                  </a:cubicBezTo>
                  <a:cubicBezTo>
                    <a:pt x="16856" y="96058"/>
                    <a:pt x="19395" y="95596"/>
                    <a:pt x="21935" y="94673"/>
                  </a:cubicBezTo>
                  <a:cubicBezTo>
                    <a:pt x="24013" y="97675"/>
                    <a:pt x="26322" y="100445"/>
                    <a:pt x="28862" y="102755"/>
                  </a:cubicBezTo>
                  <a:cubicBezTo>
                    <a:pt x="27246" y="104371"/>
                    <a:pt x="25168" y="105525"/>
                    <a:pt x="22859" y="106449"/>
                  </a:cubicBezTo>
                  <a:cubicBezTo>
                    <a:pt x="22166" y="106680"/>
                    <a:pt x="21935" y="107373"/>
                    <a:pt x="22166" y="108065"/>
                  </a:cubicBezTo>
                  <a:cubicBezTo>
                    <a:pt x="22397" y="108758"/>
                    <a:pt x="23090" y="108989"/>
                    <a:pt x="23782" y="108758"/>
                  </a:cubicBezTo>
                  <a:cubicBezTo>
                    <a:pt x="26553" y="107835"/>
                    <a:pt x="28862" y="106218"/>
                    <a:pt x="30709" y="104371"/>
                  </a:cubicBezTo>
                  <a:cubicBezTo>
                    <a:pt x="33018" y="105987"/>
                    <a:pt x="35327" y="107604"/>
                    <a:pt x="37867" y="108989"/>
                  </a:cubicBezTo>
                  <a:cubicBezTo>
                    <a:pt x="35558" y="110836"/>
                    <a:pt x="33018" y="112222"/>
                    <a:pt x="30248" y="113376"/>
                  </a:cubicBezTo>
                  <a:cubicBezTo>
                    <a:pt x="29555" y="113607"/>
                    <a:pt x="29324" y="114300"/>
                    <a:pt x="29555" y="114993"/>
                  </a:cubicBezTo>
                  <a:cubicBezTo>
                    <a:pt x="29786" y="115685"/>
                    <a:pt x="30478" y="115916"/>
                    <a:pt x="31171" y="115685"/>
                  </a:cubicBezTo>
                  <a:cubicBezTo>
                    <a:pt x="34635" y="114300"/>
                    <a:pt x="37636" y="112453"/>
                    <a:pt x="40176" y="110144"/>
                  </a:cubicBezTo>
                  <a:cubicBezTo>
                    <a:pt x="41100" y="110605"/>
                    <a:pt x="42023" y="110836"/>
                    <a:pt x="42947" y="111298"/>
                  </a:cubicBezTo>
                  <a:cubicBezTo>
                    <a:pt x="45487" y="112453"/>
                    <a:pt x="48258" y="113145"/>
                    <a:pt x="51028" y="113838"/>
                  </a:cubicBezTo>
                  <a:cubicBezTo>
                    <a:pt x="48950" y="116840"/>
                    <a:pt x="46410" y="119380"/>
                    <a:pt x="43178" y="121227"/>
                  </a:cubicBezTo>
                  <a:cubicBezTo>
                    <a:pt x="42485" y="121689"/>
                    <a:pt x="42485" y="122382"/>
                    <a:pt x="42716" y="123075"/>
                  </a:cubicBezTo>
                  <a:cubicBezTo>
                    <a:pt x="43178" y="123536"/>
                    <a:pt x="43870" y="123767"/>
                    <a:pt x="44332" y="123305"/>
                  </a:cubicBezTo>
                  <a:cubicBezTo>
                    <a:pt x="48258" y="121227"/>
                    <a:pt x="51259" y="117995"/>
                    <a:pt x="53799" y="114531"/>
                  </a:cubicBezTo>
                  <a:cubicBezTo>
                    <a:pt x="56801" y="115224"/>
                    <a:pt x="59802" y="115685"/>
                    <a:pt x="63035" y="115916"/>
                  </a:cubicBezTo>
                  <a:cubicBezTo>
                    <a:pt x="60264" y="119611"/>
                    <a:pt x="57032" y="122844"/>
                    <a:pt x="53106" y="125153"/>
                  </a:cubicBezTo>
                  <a:cubicBezTo>
                    <a:pt x="52414" y="125615"/>
                    <a:pt x="52183" y="126307"/>
                    <a:pt x="52645" y="127000"/>
                  </a:cubicBezTo>
                  <a:cubicBezTo>
                    <a:pt x="52875" y="127462"/>
                    <a:pt x="53568" y="127693"/>
                    <a:pt x="54261" y="127231"/>
                  </a:cubicBezTo>
                  <a:cubicBezTo>
                    <a:pt x="59110" y="124460"/>
                    <a:pt x="62804" y="120765"/>
                    <a:pt x="65806" y="116147"/>
                  </a:cubicBezTo>
                  <a:cubicBezTo>
                    <a:pt x="69731" y="116378"/>
                    <a:pt x="73887" y="116378"/>
                    <a:pt x="78274" y="116147"/>
                  </a:cubicBezTo>
                  <a:cubicBezTo>
                    <a:pt x="71116" y="120535"/>
                    <a:pt x="63728" y="127231"/>
                    <a:pt x="56570" y="136236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D820950-6087-4A88-81FE-2FAE6B1CED41}"/>
                </a:ext>
              </a:extLst>
            </p:cNvPr>
            <p:cNvSpPr/>
            <p:nvPr/>
          </p:nvSpPr>
          <p:spPr>
            <a:xfrm>
              <a:off x="6095769" y="3787140"/>
              <a:ext cx="109214" cy="128385"/>
            </a:xfrm>
            <a:custGeom>
              <a:avLst/>
              <a:gdLst>
                <a:gd name="connsiteX0" fmla="*/ 56339 w 109214"/>
                <a:gd name="connsiteY0" fmla="*/ 0 h 128385"/>
                <a:gd name="connsiteX1" fmla="*/ 69038 w 109214"/>
                <a:gd name="connsiteY1" fmla="*/ 20551 h 128385"/>
                <a:gd name="connsiteX2" fmla="*/ 76196 w 109214"/>
                <a:gd name="connsiteY2" fmla="*/ 20551 h 128385"/>
                <a:gd name="connsiteX3" fmla="*/ 109214 w 109214"/>
                <a:gd name="connsiteY3" fmla="*/ 50569 h 128385"/>
                <a:gd name="connsiteX4" fmla="*/ 80121 w 109214"/>
                <a:gd name="connsiteY4" fmla="*/ 128385 h 128385"/>
                <a:gd name="connsiteX5" fmla="*/ 87510 w 109214"/>
                <a:gd name="connsiteY5" fmla="*/ 103216 h 128385"/>
                <a:gd name="connsiteX6" fmla="*/ 96515 w 109214"/>
                <a:gd name="connsiteY6" fmla="*/ 61422 h 128385"/>
                <a:gd name="connsiteX7" fmla="*/ 96746 w 109214"/>
                <a:gd name="connsiteY7" fmla="*/ 48260 h 128385"/>
                <a:gd name="connsiteX8" fmla="*/ 92359 w 109214"/>
                <a:gd name="connsiteY8" fmla="*/ 44104 h 128385"/>
                <a:gd name="connsiteX9" fmla="*/ 86587 w 109214"/>
                <a:gd name="connsiteY9" fmla="*/ 44335 h 128385"/>
                <a:gd name="connsiteX10" fmla="*/ 73425 w 109214"/>
                <a:gd name="connsiteY10" fmla="*/ 52878 h 128385"/>
                <a:gd name="connsiteX11" fmla="*/ 73194 w 109214"/>
                <a:gd name="connsiteY11" fmla="*/ 53109 h 128385"/>
                <a:gd name="connsiteX12" fmla="*/ 49181 w 109214"/>
                <a:gd name="connsiteY12" fmla="*/ 80818 h 128385"/>
                <a:gd name="connsiteX13" fmla="*/ 29093 w 109214"/>
                <a:gd name="connsiteY13" fmla="*/ 94673 h 128385"/>
                <a:gd name="connsiteX14" fmla="*/ 55646 w 109214"/>
                <a:gd name="connsiteY14" fmla="*/ 63269 h 128385"/>
                <a:gd name="connsiteX15" fmla="*/ 60726 w 109214"/>
                <a:gd name="connsiteY15" fmla="*/ 55418 h 128385"/>
                <a:gd name="connsiteX16" fmla="*/ 64882 w 109214"/>
                <a:gd name="connsiteY16" fmla="*/ 47336 h 128385"/>
                <a:gd name="connsiteX17" fmla="*/ 64882 w 109214"/>
                <a:gd name="connsiteY17" fmla="*/ 47336 h 128385"/>
                <a:gd name="connsiteX18" fmla="*/ 67884 w 109214"/>
                <a:gd name="connsiteY18" fmla="*/ 36715 h 128385"/>
                <a:gd name="connsiteX19" fmla="*/ 64420 w 109214"/>
                <a:gd name="connsiteY19" fmla="*/ 29325 h 128385"/>
                <a:gd name="connsiteX20" fmla="*/ 56339 w 109214"/>
                <a:gd name="connsiteY20" fmla="*/ 26093 h 128385"/>
                <a:gd name="connsiteX21" fmla="*/ 36482 w 109214"/>
                <a:gd name="connsiteY21" fmla="*/ 29325 h 128385"/>
                <a:gd name="connsiteX22" fmla="*/ 36482 w 109214"/>
                <a:gd name="connsiteY22" fmla="*/ 29556 h 128385"/>
                <a:gd name="connsiteX23" fmla="*/ 11545 w 109214"/>
                <a:gd name="connsiteY23" fmla="*/ 39485 h 128385"/>
                <a:gd name="connsiteX24" fmla="*/ 0 w 109214"/>
                <a:gd name="connsiteY24" fmla="*/ 42949 h 128385"/>
                <a:gd name="connsiteX25" fmla="*/ 32326 w 109214"/>
                <a:gd name="connsiteY25" fmla="*/ 16395 h 128385"/>
                <a:gd name="connsiteX26" fmla="*/ 36713 w 109214"/>
                <a:gd name="connsiteY26" fmla="*/ 8544 h 128385"/>
                <a:gd name="connsiteX27" fmla="*/ 39483 w 109214"/>
                <a:gd name="connsiteY27" fmla="*/ 1155 h 128385"/>
                <a:gd name="connsiteX28" fmla="*/ 44101 w 109214"/>
                <a:gd name="connsiteY28" fmla="*/ 1385 h 128385"/>
                <a:gd name="connsiteX29" fmla="*/ 56339 w 109214"/>
                <a:gd name="connsiteY29" fmla="*/ 0 h 12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9214" h="128385">
                  <a:moveTo>
                    <a:pt x="56339" y="0"/>
                  </a:moveTo>
                  <a:cubicBezTo>
                    <a:pt x="59110" y="6927"/>
                    <a:pt x="62111" y="13624"/>
                    <a:pt x="69038" y="20551"/>
                  </a:cubicBezTo>
                  <a:cubicBezTo>
                    <a:pt x="71347" y="20551"/>
                    <a:pt x="73656" y="20551"/>
                    <a:pt x="76196" y="20551"/>
                  </a:cubicBezTo>
                  <a:cubicBezTo>
                    <a:pt x="88895" y="16395"/>
                    <a:pt x="106444" y="14085"/>
                    <a:pt x="109214" y="50569"/>
                  </a:cubicBezTo>
                  <a:cubicBezTo>
                    <a:pt x="109214" y="72275"/>
                    <a:pt x="99517" y="98367"/>
                    <a:pt x="80121" y="128385"/>
                  </a:cubicBezTo>
                  <a:cubicBezTo>
                    <a:pt x="81738" y="120073"/>
                    <a:pt x="84508" y="111529"/>
                    <a:pt x="87510" y="103216"/>
                  </a:cubicBezTo>
                  <a:cubicBezTo>
                    <a:pt x="92128" y="89362"/>
                    <a:pt x="96746" y="75738"/>
                    <a:pt x="96515" y="61422"/>
                  </a:cubicBezTo>
                  <a:cubicBezTo>
                    <a:pt x="97900" y="55418"/>
                    <a:pt x="97670" y="51031"/>
                    <a:pt x="96746" y="48260"/>
                  </a:cubicBezTo>
                  <a:cubicBezTo>
                    <a:pt x="95822" y="46182"/>
                    <a:pt x="94206" y="44796"/>
                    <a:pt x="92359" y="44104"/>
                  </a:cubicBezTo>
                  <a:cubicBezTo>
                    <a:pt x="90743" y="43642"/>
                    <a:pt x="88665" y="43642"/>
                    <a:pt x="86587" y="44335"/>
                  </a:cubicBezTo>
                  <a:cubicBezTo>
                    <a:pt x="81969" y="45489"/>
                    <a:pt x="77120" y="48953"/>
                    <a:pt x="73425" y="52878"/>
                  </a:cubicBezTo>
                  <a:cubicBezTo>
                    <a:pt x="73194" y="52878"/>
                    <a:pt x="73194" y="53109"/>
                    <a:pt x="73194" y="53109"/>
                  </a:cubicBezTo>
                  <a:cubicBezTo>
                    <a:pt x="66960" y="64424"/>
                    <a:pt x="58648" y="73198"/>
                    <a:pt x="49181" y="80818"/>
                  </a:cubicBezTo>
                  <a:cubicBezTo>
                    <a:pt x="42947" y="85898"/>
                    <a:pt x="36020" y="90516"/>
                    <a:pt x="29093" y="94673"/>
                  </a:cubicBezTo>
                  <a:cubicBezTo>
                    <a:pt x="39483" y="84744"/>
                    <a:pt x="48488" y="74122"/>
                    <a:pt x="55646" y="63269"/>
                  </a:cubicBezTo>
                  <a:cubicBezTo>
                    <a:pt x="57493" y="60729"/>
                    <a:pt x="59110" y="57958"/>
                    <a:pt x="60726" y="55418"/>
                  </a:cubicBezTo>
                  <a:cubicBezTo>
                    <a:pt x="62342" y="52647"/>
                    <a:pt x="63728" y="49876"/>
                    <a:pt x="64882" y="47336"/>
                  </a:cubicBezTo>
                  <a:lnTo>
                    <a:pt x="64882" y="47336"/>
                  </a:lnTo>
                  <a:cubicBezTo>
                    <a:pt x="67191" y="43411"/>
                    <a:pt x="68115" y="39716"/>
                    <a:pt x="67884" y="36715"/>
                  </a:cubicBezTo>
                  <a:cubicBezTo>
                    <a:pt x="67653" y="33713"/>
                    <a:pt x="66268" y="31173"/>
                    <a:pt x="64420" y="29325"/>
                  </a:cubicBezTo>
                  <a:cubicBezTo>
                    <a:pt x="62342" y="27709"/>
                    <a:pt x="59572" y="26555"/>
                    <a:pt x="56339" y="26093"/>
                  </a:cubicBezTo>
                  <a:cubicBezTo>
                    <a:pt x="51028" y="25169"/>
                    <a:pt x="44332" y="26324"/>
                    <a:pt x="36482" y="29325"/>
                  </a:cubicBezTo>
                  <a:lnTo>
                    <a:pt x="36482" y="29556"/>
                  </a:lnTo>
                  <a:cubicBezTo>
                    <a:pt x="28631" y="33020"/>
                    <a:pt x="20088" y="36715"/>
                    <a:pt x="11545" y="39485"/>
                  </a:cubicBezTo>
                  <a:cubicBezTo>
                    <a:pt x="7620" y="40871"/>
                    <a:pt x="3925" y="42025"/>
                    <a:pt x="0" y="42949"/>
                  </a:cubicBezTo>
                  <a:cubicBezTo>
                    <a:pt x="15008" y="36022"/>
                    <a:pt x="25399" y="26785"/>
                    <a:pt x="32326" y="16395"/>
                  </a:cubicBezTo>
                  <a:cubicBezTo>
                    <a:pt x="33942" y="13855"/>
                    <a:pt x="35558" y="11315"/>
                    <a:pt x="36713" y="8544"/>
                  </a:cubicBezTo>
                  <a:cubicBezTo>
                    <a:pt x="37867" y="6004"/>
                    <a:pt x="38791" y="3464"/>
                    <a:pt x="39483" y="1155"/>
                  </a:cubicBezTo>
                  <a:cubicBezTo>
                    <a:pt x="41100" y="1155"/>
                    <a:pt x="42485" y="1385"/>
                    <a:pt x="44101" y="1385"/>
                  </a:cubicBezTo>
                  <a:cubicBezTo>
                    <a:pt x="48258" y="1385"/>
                    <a:pt x="52414" y="924"/>
                    <a:pt x="56339" y="0"/>
                  </a:cubicBez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AC7081E4-9814-4E81-AC91-1117D3FD2240}"/>
                </a:ext>
              </a:extLst>
            </p:cNvPr>
            <p:cNvSpPr/>
            <p:nvPr/>
          </p:nvSpPr>
          <p:spPr>
            <a:xfrm>
              <a:off x="6495452" y="4017845"/>
              <a:ext cx="397714" cy="201787"/>
            </a:xfrm>
            <a:custGeom>
              <a:avLst/>
              <a:gdLst>
                <a:gd name="connsiteX0" fmla="*/ 28400 w 397714"/>
                <a:gd name="connsiteY0" fmla="*/ 195553 h 201787"/>
                <a:gd name="connsiteX1" fmla="*/ 1847 w 397714"/>
                <a:gd name="connsiteY1" fmla="*/ 182160 h 201787"/>
                <a:gd name="connsiteX2" fmla="*/ 0 w 397714"/>
                <a:gd name="connsiteY2" fmla="*/ 201787 h 201787"/>
                <a:gd name="connsiteX3" fmla="*/ 28400 w 397714"/>
                <a:gd name="connsiteY3" fmla="*/ 195553 h 201787"/>
                <a:gd name="connsiteX4" fmla="*/ 258143 w 397714"/>
                <a:gd name="connsiteY4" fmla="*/ 2743 h 201787"/>
                <a:gd name="connsiteX5" fmla="*/ 281695 w 397714"/>
                <a:gd name="connsiteY5" fmla="*/ 8978 h 201787"/>
                <a:gd name="connsiteX6" fmla="*/ 265301 w 397714"/>
                <a:gd name="connsiteY6" fmla="*/ 137594 h 201787"/>
                <a:gd name="connsiteX7" fmla="*/ 241057 w 397714"/>
                <a:gd name="connsiteY7" fmla="*/ 132514 h 201787"/>
                <a:gd name="connsiteX8" fmla="*/ 258143 w 397714"/>
                <a:gd name="connsiteY8" fmla="*/ 2743 h 201787"/>
                <a:gd name="connsiteX9" fmla="*/ 307786 w 397714"/>
                <a:gd name="connsiteY9" fmla="*/ 15674 h 201787"/>
                <a:gd name="connsiteX10" fmla="*/ 341266 w 397714"/>
                <a:gd name="connsiteY10" fmla="*/ 17522 h 201787"/>
                <a:gd name="connsiteX11" fmla="*/ 330414 w 397714"/>
                <a:gd name="connsiteY11" fmla="*/ 148909 h 201787"/>
                <a:gd name="connsiteX12" fmla="*/ 295318 w 397714"/>
                <a:gd name="connsiteY12" fmla="*/ 143829 h 201787"/>
                <a:gd name="connsiteX13" fmla="*/ 307786 w 397714"/>
                <a:gd name="connsiteY13" fmla="*/ 15674 h 201787"/>
                <a:gd name="connsiteX14" fmla="*/ 367819 w 397714"/>
                <a:gd name="connsiteY14" fmla="*/ 18676 h 201787"/>
                <a:gd name="connsiteX15" fmla="*/ 396682 w 397714"/>
                <a:gd name="connsiteY15" fmla="*/ 20293 h 201787"/>
                <a:gd name="connsiteX16" fmla="*/ 381442 w 397714"/>
                <a:gd name="connsiteY16" fmla="*/ 155605 h 201787"/>
                <a:gd name="connsiteX17" fmla="*/ 358122 w 397714"/>
                <a:gd name="connsiteY17" fmla="*/ 155605 h 201787"/>
                <a:gd name="connsiteX18" fmla="*/ 367819 w 397714"/>
                <a:gd name="connsiteY18" fmla="*/ 18676 h 201787"/>
                <a:gd name="connsiteX19" fmla="*/ 138769 w 397714"/>
                <a:gd name="connsiteY19" fmla="*/ 100418 h 201787"/>
                <a:gd name="connsiteX20" fmla="*/ 190029 w 397714"/>
                <a:gd name="connsiteY20" fmla="*/ 81253 h 201787"/>
                <a:gd name="connsiteX21" fmla="*/ 203651 w 397714"/>
                <a:gd name="connsiteY21" fmla="*/ 86102 h 201787"/>
                <a:gd name="connsiteX22" fmla="*/ 202266 w 397714"/>
                <a:gd name="connsiteY22" fmla="*/ 125356 h 201787"/>
                <a:gd name="connsiteX23" fmla="*/ 138769 w 397714"/>
                <a:gd name="connsiteY23" fmla="*/ 100418 h 201787"/>
                <a:gd name="connsiteX24" fmla="*/ 75734 w 397714"/>
                <a:gd name="connsiteY24" fmla="*/ 149371 h 201787"/>
                <a:gd name="connsiteX25" fmla="*/ 92821 w 397714"/>
                <a:gd name="connsiteY25" fmla="*/ 146831 h 201787"/>
                <a:gd name="connsiteX26" fmla="*/ 74349 w 397714"/>
                <a:gd name="connsiteY26" fmla="*/ 167382 h 201787"/>
                <a:gd name="connsiteX27" fmla="*/ 64882 w 397714"/>
                <a:gd name="connsiteY27" fmla="*/ 162994 h 201787"/>
                <a:gd name="connsiteX28" fmla="*/ 75734 w 397714"/>
                <a:gd name="connsiteY28" fmla="*/ 149371 h 201787"/>
                <a:gd name="connsiteX29" fmla="*/ 22859 w 397714"/>
                <a:gd name="connsiteY29" fmla="*/ 169691 h 201787"/>
                <a:gd name="connsiteX30" fmla="*/ 30248 w 397714"/>
                <a:gd name="connsiteY30" fmla="*/ 163918 h 201787"/>
                <a:gd name="connsiteX31" fmla="*/ 38329 w 397714"/>
                <a:gd name="connsiteY31" fmla="*/ 169229 h 201787"/>
                <a:gd name="connsiteX32" fmla="*/ 33711 w 397714"/>
                <a:gd name="connsiteY32" fmla="*/ 174309 h 201787"/>
                <a:gd name="connsiteX33" fmla="*/ 22859 w 397714"/>
                <a:gd name="connsiteY33" fmla="*/ 169691 h 201787"/>
                <a:gd name="connsiteX34" fmla="*/ 2771 w 397714"/>
                <a:gd name="connsiteY34" fmla="*/ 152603 h 201787"/>
                <a:gd name="connsiteX35" fmla="*/ 8543 w 397714"/>
                <a:gd name="connsiteY35" fmla="*/ 149140 h 201787"/>
                <a:gd name="connsiteX36" fmla="*/ 16394 w 397714"/>
                <a:gd name="connsiteY36" fmla="*/ 154913 h 201787"/>
                <a:gd name="connsiteX37" fmla="*/ 6927 w 397714"/>
                <a:gd name="connsiteY37" fmla="*/ 161378 h 201787"/>
                <a:gd name="connsiteX38" fmla="*/ 2771 w 397714"/>
                <a:gd name="connsiteY38" fmla="*/ 152603 h 201787"/>
                <a:gd name="connsiteX39" fmla="*/ 46179 w 397714"/>
                <a:gd name="connsiteY39" fmla="*/ 138749 h 201787"/>
                <a:gd name="connsiteX40" fmla="*/ 41100 w 397714"/>
                <a:gd name="connsiteY40" fmla="*/ 149602 h 201787"/>
                <a:gd name="connsiteX41" fmla="*/ 51721 w 397714"/>
                <a:gd name="connsiteY41" fmla="*/ 156067 h 201787"/>
                <a:gd name="connsiteX42" fmla="*/ 58648 w 397714"/>
                <a:gd name="connsiteY42" fmla="*/ 143367 h 201787"/>
                <a:gd name="connsiteX43" fmla="*/ 46179 w 397714"/>
                <a:gd name="connsiteY43" fmla="*/ 138749 h 201787"/>
                <a:gd name="connsiteX44" fmla="*/ 198341 w 397714"/>
                <a:gd name="connsiteY44" fmla="*/ 147523 h 201787"/>
                <a:gd name="connsiteX45" fmla="*/ 158165 w 397714"/>
                <a:gd name="connsiteY45" fmla="*/ 134593 h 201787"/>
                <a:gd name="connsiteX46" fmla="*/ 152623 w 397714"/>
                <a:gd name="connsiteY46" fmla="*/ 131591 h 201787"/>
                <a:gd name="connsiteX47" fmla="*/ 155163 w 397714"/>
                <a:gd name="connsiteY47" fmla="*/ 134593 h 201787"/>
                <a:gd name="connsiteX48" fmla="*/ 162552 w 397714"/>
                <a:gd name="connsiteY48" fmla="*/ 144291 h 201787"/>
                <a:gd name="connsiteX49" fmla="*/ 182871 w 397714"/>
                <a:gd name="connsiteY49" fmla="*/ 151680 h 201787"/>
                <a:gd name="connsiteX50" fmla="*/ 198341 w 397714"/>
                <a:gd name="connsiteY50" fmla="*/ 147523 h 201787"/>
                <a:gd name="connsiteX51" fmla="*/ 168324 w 397714"/>
                <a:gd name="connsiteY51" fmla="*/ 152142 h 201787"/>
                <a:gd name="connsiteX52" fmla="*/ 171095 w 397714"/>
                <a:gd name="connsiteY52" fmla="*/ 156067 h 201787"/>
                <a:gd name="connsiteX53" fmla="*/ 176175 w 397714"/>
                <a:gd name="connsiteY53" fmla="*/ 154451 h 201787"/>
                <a:gd name="connsiteX54" fmla="*/ 168324 w 397714"/>
                <a:gd name="connsiteY54" fmla="*/ 152142 h 201787"/>
                <a:gd name="connsiteX55" fmla="*/ 163244 w 397714"/>
                <a:gd name="connsiteY55" fmla="*/ 161609 h 201787"/>
                <a:gd name="connsiteX56" fmla="*/ 122145 w 397714"/>
                <a:gd name="connsiteY56" fmla="*/ 142213 h 201787"/>
                <a:gd name="connsiteX57" fmla="*/ 119605 w 397714"/>
                <a:gd name="connsiteY57" fmla="*/ 145907 h 201787"/>
                <a:gd name="connsiteX58" fmla="*/ 115680 w 397714"/>
                <a:gd name="connsiteY58" fmla="*/ 151911 h 201787"/>
                <a:gd name="connsiteX59" fmla="*/ 111985 w 397714"/>
                <a:gd name="connsiteY59" fmla="*/ 157683 h 201787"/>
                <a:gd name="connsiteX60" fmla="*/ 108522 w 397714"/>
                <a:gd name="connsiteY60" fmla="*/ 163456 h 201787"/>
                <a:gd name="connsiteX61" fmla="*/ 105289 w 397714"/>
                <a:gd name="connsiteY61" fmla="*/ 168998 h 201787"/>
                <a:gd name="connsiteX62" fmla="*/ 102980 w 397714"/>
                <a:gd name="connsiteY62" fmla="*/ 173385 h 201787"/>
                <a:gd name="connsiteX63" fmla="*/ 96053 w 397714"/>
                <a:gd name="connsiteY63" fmla="*/ 182853 h 201787"/>
                <a:gd name="connsiteX64" fmla="*/ 163244 w 397714"/>
                <a:gd name="connsiteY64" fmla="*/ 161609 h 201787"/>
                <a:gd name="connsiteX65" fmla="*/ 72964 w 397714"/>
                <a:gd name="connsiteY65" fmla="*/ 188394 h 201787"/>
                <a:gd name="connsiteX66" fmla="*/ 73887 w 397714"/>
                <a:gd name="connsiteY66" fmla="*/ 179851 h 201787"/>
                <a:gd name="connsiteX67" fmla="*/ 54030 w 397714"/>
                <a:gd name="connsiteY67" fmla="*/ 175694 h 201787"/>
                <a:gd name="connsiteX68" fmla="*/ 47334 w 397714"/>
                <a:gd name="connsiteY68" fmla="*/ 195783 h 201787"/>
                <a:gd name="connsiteX69" fmla="*/ 72964 w 397714"/>
                <a:gd name="connsiteY69" fmla="*/ 188394 h 20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97714" h="201787">
                  <a:moveTo>
                    <a:pt x="28400" y="195553"/>
                  </a:moveTo>
                  <a:lnTo>
                    <a:pt x="1847" y="182160"/>
                  </a:lnTo>
                  <a:lnTo>
                    <a:pt x="0" y="201787"/>
                  </a:lnTo>
                  <a:lnTo>
                    <a:pt x="28400" y="195553"/>
                  </a:lnTo>
                  <a:close/>
                  <a:moveTo>
                    <a:pt x="258143" y="2743"/>
                  </a:moveTo>
                  <a:cubicBezTo>
                    <a:pt x="265994" y="-3953"/>
                    <a:pt x="275691" y="2974"/>
                    <a:pt x="281695" y="8978"/>
                  </a:cubicBezTo>
                  <a:cubicBezTo>
                    <a:pt x="287929" y="14751"/>
                    <a:pt x="275922" y="119583"/>
                    <a:pt x="265301" y="137594"/>
                  </a:cubicBezTo>
                  <a:cubicBezTo>
                    <a:pt x="254911" y="155605"/>
                    <a:pt x="241057" y="132514"/>
                    <a:pt x="241057" y="132514"/>
                  </a:cubicBezTo>
                  <a:cubicBezTo>
                    <a:pt x="255142" y="94414"/>
                    <a:pt x="259990" y="54929"/>
                    <a:pt x="258143" y="2743"/>
                  </a:cubicBezTo>
                  <a:close/>
                  <a:moveTo>
                    <a:pt x="307786" y="15674"/>
                  </a:moveTo>
                  <a:cubicBezTo>
                    <a:pt x="321178" y="3667"/>
                    <a:pt x="324411" y="6207"/>
                    <a:pt x="341266" y="17522"/>
                  </a:cubicBezTo>
                  <a:cubicBezTo>
                    <a:pt x="341266" y="66705"/>
                    <a:pt x="340343" y="108038"/>
                    <a:pt x="330414" y="148909"/>
                  </a:cubicBezTo>
                  <a:cubicBezTo>
                    <a:pt x="318869" y="149371"/>
                    <a:pt x="306401" y="150525"/>
                    <a:pt x="295318" y="143829"/>
                  </a:cubicBezTo>
                  <a:cubicBezTo>
                    <a:pt x="295318" y="143829"/>
                    <a:pt x="314713" y="36225"/>
                    <a:pt x="307786" y="15674"/>
                  </a:cubicBezTo>
                  <a:close/>
                  <a:moveTo>
                    <a:pt x="367819" y="18676"/>
                  </a:moveTo>
                  <a:cubicBezTo>
                    <a:pt x="377286" y="12903"/>
                    <a:pt x="386984" y="12903"/>
                    <a:pt x="396682" y="20293"/>
                  </a:cubicBezTo>
                  <a:cubicBezTo>
                    <a:pt x="399914" y="63011"/>
                    <a:pt x="395758" y="106883"/>
                    <a:pt x="381442" y="155605"/>
                  </a:cubicBezTo>
                  <a:cubicBezTo>
                    <a:pt x="371976" y="159762"/>
                    <a:pt x="365280" y="158838"/>
                    <a:pt x="358122" y="155605"/>
                  </a:cubicBezTo>
                  <a:cubicBezTo>
                    <a:pt x="367589" y="102727"/>
                    <a:pt x="369667" y="64396"/>
                    <a:pt x="367819" y="18676"/>
                  </a:cubicBezTo>
                  <a:close/>
                  <a:moveTo>
                    <a:pt x="138769" y="100418"/>
                  </a:moveTo>
                  <a:lnTo>
                    <a:pt x="190029" y="81253"/>
                  </a:lnTo>
                  <a:lnTo>
                    <a:pt x="203651" y="86102"/>
                  </a:lnTo>
                  <a:lnTo>
                    <a:pt x="202266" y="125356"/>
                  </a:lnTo>
                  <a:cubicBezTo>
                    <a:pt x="181024" y="121893"/>
                    <a:pt x="159550" y="114273"/>
                    <a:pt x="138769" y="100418"/>
                  </a:cubicBezTo>
                  <a:close/>
                  <a:moveTo>
                    <a:pt x="75734" y="149371"/>
                  </a:moveTo>
                  <a:lnTo>
                    <a:pt x="92821" y="146831"/>
                  </a:lnTo>
                  <a:lnTo>
                    <a:pt x="74349" y="167382"/>
                  </a:lnTo>
                  <a:lnTo>
                    <a:pt x="64882" y="162994"/>
                  </a:lnTo>
                  <a:lnTo>
                    <a:pt x="75734" y="149371"/>
                  </a:lnTo>
                  <a:close/>
                  <a:moveTo>
                    <a:pt x="22859" y="169691"/>
                  </a:moveTo>
                  <a:lnTo>
                    <a:pt x="30248" y="163918"/>
                  </a:lnTo>
                  <a:lnTo>
                    <a:pt x="38329" y="169229"/>
                  </a:lnTo>
                  <a:lnTo>
                    <a:pt x="33711" y="174309"/>
                  </a:lnTo>
                  <a:lnTo>
                    <a:pt x="22859" y="169691"/>
                  </a:lnTo>
                  <a:close/>
                  <a:moveTo>
                    <a:pt x="2771" y="152603"/>
                  </a:moveTo>
                  <a:lnTo>
                    <a:pt x="8543" y="149140"/>
                  </a:lnTo>
                  <a:lnTo>
                    <a:pt x="16394" y="154913"/>
                  </a:lnTo>
                  <a:lnTo>
                    <a:pt x="6927" y="161378"/>
                  </a:lnTo>
                  <a:lnTo>
                    <a:pt x="2771" y="152603"/>
                  </a:lnTo>
                  <a:close/>
                  <a:moveTo>
                    <a:pt x="46179" y="138749"/>
                  </a:moveTo>
                  <a:lnTo>
                    <a:pt x="41100" y="149602"/>
                  </a:lnTo>
                  <a:lnTo>
                    <a:pt x="51721" y="156067"/>
                  </a:lnTo>
                  <a:lnTo>
                    <a:pt x="58648" y="143367"/>
                  </a:lnTo>
                  <a:lnTo>
                    <a:pt x="46179" y="138749"/>
                  </a:lnTo>
                  <a:close/>
                  <a:moveTo>
                    <a:pt x="198341" y="147523"/>
                  </a:moveTo>
                  <a:cubicBezTo>
                    <a:pt x="185641" y="144753"/>
                    <a:pt x="169940" y="141058"/>
                    <a:pt x="158165" y="134593"/>
                  </a:cubicBezTo>
                  <a:lnTo>
                    <a:pt x="152623" y="131591"/>
                  </a:lnTo>
                  <a:lnTo>
                    <a:pt x="155163" y="134593"/>
                  </a:lnTo>
                  <a:lnTo>
                    <a:pt x="162552" y="144291"/>
                  </a:lnTo>
                  <a:lnTo>
                    <a:pt x="182871" y="151680"/>
                  </a:lnTo>
                  <a:cubicBezTo>
                    <a:pt x="186334" y="150525"/>
                    <a:pt x="195108" y="148678"/>
                    <a:pt x="198341" y="147523"/>
                  </a:cubicBezTo>
                  <a:close/>
                  <a:moveTo>
                    <a:pt x="168324" y="152142"/>
                  </a:moveTo>
                  <a:lnTo>
                    <a:pt x="171095" y="156067"/>
                  </a:lnTo>
                  <a:lnTo>
                    <a:pt x="176175" y="154451"/>
                  </a:lnTo>
                  <a:lnTo>
                    <a:pt x="168324" y="152142"/>
                  </a:lnTo>
                  <a:close/>
                  <a:moveTo>
                    <a:pt x="163244" y="161609"/>
                  </a:moveTo>
                  <a:cubicBezTo>
                    <a:pt x="154470" y="154451"/>
                    <a:pt x="132073" y="147985"/>
                    <a:pt x="122145" y="142213"/>
                  </a:cubicBezTo>
                  <a:lnTo>
                    <a:pt x="119605" y="145907"/>
                  </a:lnTo>
                  <a:lnTo>
                    <a:pt x="115680" y="151911"/>
                  </a:lnTo>
                  <a:lnTo>
                    <a:pt x="111985" y="157683"/>
                  </a:lnTo>
                  <a:lnTo>
                    <a:pt x="108522" y="163456"/>
                  </a:lnTo>
                  <a:lnTo>
                    <a:pt x="105289" y="168998"/>
                  </a:lnTo>
                  <a:lnTo>
                    <a:pt x="102980" y="173385"/>
                  </a:lnTo>
                  <a:lnTo>
                    <a:pt x="96053" y="182853"/>
                  </a:lnTo>
                  <a:cubicBezTo>
                    <a:pt x="116603" y="180313"/>
                    <a:pt x="142233" y="168074"/>
                    <a:pt x="163244" y="161609"/>
                  </a:cubicBezTo>
                  <a:close/>
                  <a:moveTo>
                    <a:pt x="72964" y="188394"/>
                  </a:moveTo>
                  <a:lnTo>
                    <a:pt x="73887" y="179851"/>
                  </a:lnTo>
                  <a:lnTo>
                    <a:pt x="54030" y="175694"/>
                  </a:lnTo>
                  <a:lnTo>
                    <a:pt x="47334" y="195783"/>
                  </a:lnTo>
                  <a:lnTo>
                    <a:pt x="72964" y="188394"/>
                  </a:lnTo>
                  <a:close/>
                </a:path>
              </a:pathLst>
            </a:custGeom>
            <a:solidFill>
              <a:srgbClr val="EBECEC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80" name="TextBox 879">
            <a:extLst>
              <a:ext uri="{FF2B5EF4-FFF2-40B4-BE49-F238E27FC236}">
                <a16:creationId xmlns:a16="http://schemas.microsoft.com/office/drawing/2014/main" id="{8E2E8849-96B1-4D22-BD33-81776818A53C}"/>
              </a:ext>
            </a:extLst>
          </p:cNvPr>
          <p:cNvSpPr txBox="1"/>
          <p:nvPr/>
        </p:nvSpPr>
        <p:spPr>
          <a:xfrm>
            <a:off x="3731604" y="437324"/>
            <a:ext cx="470093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ВСЕРОССИЙСКИЙ</a:t>
            </a:r>
            <a:br>
              <a:rPr lang="en-US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</a:b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ФОРУМ</a:t>
            </a:r>
            <a:br>
              <a:rPr lang="en-US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</a:br>
            <a:r>
              <a:rPr lang="ru-RU" sz="3200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«ЗДРАВНИЦА-2025»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9–11 июня</a:t>
            </a:r>
            <a:r>
              <a:rPr lang="en-US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 2025 </a:t>
            </a: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года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Москва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Технопарк Сколково</a:t>
            </a:r>
          </a:p>
        </p:txBody>
      </p:sp>
      <p:cxnSp>
        <p:nvCxnSpPr>
          <p:cNvPr id="2865" name="Прямая соединительная линия 2864">
            <a:extLst>
              <a:ext uri="{FF2B5EF4-FFF2-40B4-BE49-F238E27FC236}">
                <a16:creationId xmlns:a16="http://schemas.microsoft.com/office/drawing/2014/main" id="{1E0D809B-BAAE-40CD-8A75-9F9A2398D1C5}"/>
              </a:ext>
            </a:extLst>
          </p:cNvPr>
          <p:cNvCxnSpPr>
            <a:cxnSpLocks/>
          </p:cNvCxnSpPr>
          <p:nvPr/>
        </p:nvCxnSpPr>
        <p:spPr>
          <a:xfrm>
            <a:off x="8826500" y="367335"/>
            <a:ext cx="0" cy="306166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" name="Рисунок 2866">
            <a:extLst>
              <a:ext uri="{FF2B5EF4-FFF2-40B4-BE49-F238E27FC236}">
                <a16:creationId xmlns:a16="http://schemas.microsoft.com/office/drawing/2014/main" id="{89E1C369-0DA3-4C1F-8152-50BA044C8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0817" y="2190742"/>
            <a:ext cx="2083630" cy="1201560"/>
          </a:xfrm>
          <a:prstGeom prst="rect">
            <a:avLst/>
          </a:prstGeom>
        </p:spPr>
      </p:pic>
      <p:sp>
        <p:nvSpPr>
          <p:cNvPr id="886" name="TextBox 885">
            <a:extLst>
              <a:ext uri="{FF2B5EF4-FFF2-40B4-BE49-F238E27FC236}">
                <a16:creationId xmlns:a16="http://schemas.microsoft.com/office/drawing/2014/main" id="{77822CB0-0C46-4418-A7FE-5F535B10BA44}"/>
              </a:ext>
            </a:extLst>
          </p:cNvPr>
          <p:cNvSpPr txBox="1"/>
          <p:nvPr/>
        </p:nvSpPr>
        <p:spPr>
          <a:xfrm>
            <a:off x="9517675" y="405239"/>
            <a:ext cx="1869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i="0" dirty="0">
                <a:solidFill>
                  <a:srgbClr val="00519D"/>
                </a:solidFill>
                <a:effectLst/>
                <a:latin typeface="Montserrat" panose="00000500000000000000" pitchFamily="2" charset="-52"/>
              </a:rPr>
              <a:t>При поддержке:</a:t>
            </a:r>
          </a:p>
        </p:txBody>
      </p:sp>
      <p:pic>
        <p:nvPicPr>
          <p:cNvPr id="2874" name="Рисунок 2873">
            <a:extLst>
              <a:ext uri="{FF2B5EF4-FFF2-40B4-BE49-F238E27FC236}">
                <a16:creationId xmlns:a16="http://schemas.microsoft.com/office/drawing/2014/main" id="{A636EBC3-D036-4F7E-9821-2D3DE929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9922" y="5180821"/>
            <a:ext cx="7921676" cy="1507296"/>
          </a:xfrm>
          <a:prstGeom prst="rect">
            <a:avLst/>
          </a:prstGeom>
        </p:spPr>
      </p:pic>
      <p:pic>
        <p:nvPicPr>
          <p:cNvPr id="2876" name="Рисунок 2875">
            <a:extLst>
              <a:ext uri="{FF2B5EF4-FFF2-40B4-BE49-F238E27FC236}">
                <a16:creationId xmlns:a16="http://schemas.microsoft.com/office/drawing/2014/main" id="{BAF5AAA4-2C29-4467-987C-16A9D2D1C3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3336"/>
          <a:stretch/>
        </p:blipFill>
        <p:spPr>
          <a:xfrm>
            <a:off x="473156" y="3823843"/>
            <a:ext cx="1374693" cy="28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E21FA-FB68-486D-A367-95F581C3660A}"/>
              </a:ext>
            </a:extLst>
          </p:cNvPr>
          <p:cNvSpPr txBox="1"/>
          <p:nvPr/>
        </p:nvSpPr>
        <p:spPr>
          <a:xfrm>
            <a:off x="1065332" y="1460499"/>
            <a:ext cx="10061336" cy="48006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Название организации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«</a:t>
            </a:r>
            <a:r>
              <a:rPr lang="ru-RU" sz="4400" b="1" dirty="0">
                <a:solidFill>
                  <a:srgbClr val="00519D"/>
                </a:solidFill>
                <a:latin typeface="Montserrat" panose="00000500000000000000" pitchFamily="2" charset="-52"/>
              </a:rPr>
              <a:t>Название проекта»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Авторы:</a:t>
            </a:r>
          </a:p>
          <a:p>
            <a:pPr algn="ctr">
              <a:spcAft>
                <a:spcPts val="1200"/>
              </a:spcAft>
            </a:pPr>
            <a:r>
              <a:rPr lang="ru-RU" sz="4400" dirty="0">
                <a:solidFill>
                  <a:srgbClr val="00519D"/>
                </a:solidFill>
                <a:latin typeface="Montserrat" panose="00000500000000000000" pitchFamily="2" charset="-52"/>
              </a:rPr>
              <a:t>Город:</a:t>
            </a:r>
            <a:endParaRPr lang="ru-RU" sz="4400" dirty="0">
              <a:solidFill>
                <a:srgbClr val="E2001A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7FE107-7C19-4BA0-B93E-EE9350CE1BC2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1DCD53F-AB89-4F07-B853-3A84E40DC1AC}"/>
              </a:ext>
            </a:extLst>
          </p:cNvPr>
          <p:cNvSpPr txBox="1">
            <a:spLocks/>
          </p:cNvSpPr>
          <p:nvPr/>
        </p:nvSpPr>
        <p:spPr>
          <a:xfrm>
            <a:off x="1266667" y="101828"/>
            <a:ext cx="9194932" cy="8816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ВСЕРОССИЙСКИЙ ФОРУМ «ЗДРАВНИЦА-2025»</a:t>
            </a:r>
          </a:p>
          <a:p>
            <a:pPr algn="l">
              <a:lnSpc>
                <a:spcPct val="100000"/>
              </a:lnSpc>
            </a:pPr>
            <a:r>
              <a:rPr lang="ru-RU" sz="2000" b="1" cap="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9–11 июня 2025 года, Москва, Технопарк Сколково</a:t>
            </a:r>
            <a:endParaRPr lang="ru-RU" sz="2800" b="1" cap="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9F823-2F15-4413-BFA4-49E46BB41788}"/>
              </a:ext>
            </a:extLst>
          </p:cNvPr>
          <p:cNvSpPr txBox="1"/>
          <p:nvPr/>
        </p:nvSpPr>
        <p:spPr>
          <a:xfrm>
            <a:off x="10610476" y="216599"/>
            <a:ext cx="1395671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ЛОГОТИП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ВАШЕЙ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ОРГАНИЗАЦИИ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130F80B-BE44-455D-8DBC-E98537C0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01332" y="7843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9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A427D-4D49-411C-881E-59FD174A9343}"/>
              </a:ext>
            </a:extLst>
          </p:cNvPr>
          <p:cNvSpPr/>
          <p:nvPr/>
        </p:nvSpPr>
        <p:spPr>
          <a:xfrm>
            <a:off x="0" y="0"/>
            <a:ext cx="12192000" cy="107925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99DDBB-8867-41BA-AFB4-72EB7A4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67" y="101828"/>
            <a:ext cx="9194932" cy="881631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Заголовок слайда</a:t>
            </a:r>
            <a:br>
              <a:rPr lang="ru-RU" sz="2000" b="1" cap="all" dirty="0">
                <a:solidFill>
                  <a:srgbClr val="00519E"/>
                </a:solidFill>
                <a:latin typeface="Montserrat" panose="00000500000000000000" pitchFamily="2" charset="-52"/>
              </a:rPr>
            </a:br>
            <a:r>
              <a:rPr lang="ru-RU" sz="1600" b="1" cap="all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Подзаголовок</a:t>
            </a:r>
            <a:endParaRPr lang="ru-RU" sz="2000" b="1" cap="all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33503-C4B0-42D9-A42F-56AB188CCD7D}"/>
              </a:ext>
            </a:extLst>
          </p:cNvPr>
          <p:cNvSpPr txBox="1"/>
          <p:nvPr/>
        </p:nvSpPr>
        <p:spPr>
          <a:xfrm>
            <a:off x="10610476" y="216599"/>
            <a:ext cx="139567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ЛОГОТИП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ВАШЕЙ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FE205-20AD-47E0-9A62-C4EAF69C09F5}"/>
              </a:ext>
            </a:extLst>
          </p:cNvPr>
          <p:cNvSpPr txBox="1"/>
          <p:nvPr/>
        </p:nvSpPr>
        <p:spPr>
          <a:xfrm>
            <a:off x="237994" y="1305156"/>
            <a:ext cx="3518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ИСПОЛЬЗУЕМЫЕ ШРИФТЫ: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C0632-D5E5-4DF0-BB3A-C4C57A7F9DF7}"/>
              </a:ext>
            </a:extLst>
          </p:cNvPr>
          <p:cNvSpPr txBox="1"/>
          <p:nvPr/>
        </p:nvSpPr>
        <p:spPr>
          <a:xfrm>
            <a:off x="236158" y="1804703"/>
            <a:ext cx="6437660" cy="1046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Montserrat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для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основного текста)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Montserrat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полужирный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(для выделения важной информации)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Montserrat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полужирный, прописные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Black" panose="02000000000000000000" pitchFamily="2" charset="0"/>
                <a:cs typeface="Roboto Black" panose="02000000000000000000" pitchFamily="2" charset="0"/>
              </a:rPr>
              <a:t>(для заголовков)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ED2371-3070-4BC9-8E49-8435046CEF1E}"/>
              </a:ext>
            </a:extLst>
          </p:cNvPr>
          <p:cNvSpPr txBox="1"/>
          <p:nvPr/>
        </p:nvSpPr>
        <p:spPr>
          <a:xfrm>
            <a:off x="236158" y="3236404"/>
            <a:ext cx="54693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Medium" panose="02000000000000000000" pitchFamily="2" charset="0"/>
                <a:cs typeface="Roboto Medium" panose="02000000000000000000" pitchFamily="2" charset="0"/>
              </a:rPr>
              <a:t>РЕКОМЕНДАЦИИ ПО СОЗДАНИЮ ТАБЛИЦ:</a:t>
            </a:r>
          </a:p>
        </p:txBody>
      </p:sp>
      <p:graphicFrame>
        <p:nvGraphicFramePr>
          <p:cNvPr id="21" name="Google Shape;228;p41">
            <a:extLst>
              <a:ext uri="{FF2B5EF4-FFF2-40B4-BE49-F238E27FC236}">
                <a16:creationId xmlns:a16="http://schemas.microsoft.com/office/drawing/2014/main" id="{18E52952-C691-49BB-98D1-ACA43D325DE6}"/>
              </a:ext>
            </a:extLst>
          </p:cNvPr>
          <p:cNvGraphicFramePr/>
          <p:nvPr/>
        </p:nvGraphicFramePr>
        <p:xfrm>
          <a:off x="236158" y="3709156"/>
          <a:ext cx="6050342" cy="2890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8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Текущий статус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Динамика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dirty="0"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 1 ноября</a:t>
                      </a:r>
                      <a:endParaRPr sz="900" b="0" dirty="0"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1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521 361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542 376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+21 015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(+4%)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2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выявленных случаев </a:t>
                      </a: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2 725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3 002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+277 </a:t>
                      </a:r>
                      <a:r>
                        <a:rPr lang="ru-RU" sz="800" b="0" i="0" kern="1200" dirty="0">
                          <a:solidFill>
                            <a:schemeClr val="accent4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(+10%)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9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3</a:t>
                      </a:r>
                      <a:endParaRPr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</a:t>
                      </a:r>
                      <a:b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</a:br>
                      <a:r>
                        <a:rPr kumimoji="0" lang="ru-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</a:t>
                      </a:r>
                      <a:r>
                        <a:rPr kumimoji="0" lang="ru" sz="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сего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11 939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12 609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+670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▲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(+6%)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4</a:t>
                      </a:r>
                      <a:endParaRPr sz="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Calibri"/>
                        </a:rPr>
                        <a:t>Количество под вопросом</a:t>
                      </a:r>
                      <a:r>
                        <a:rPr lang="ru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, </a:t>
                      </a:r>
                      <a:endParaRPr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Calibri"/>
                        </a:rPr>
                        <a:t>в среднем в сутки</a:t>
                      </a:r>
                      <a:endParaRPr sz="8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ontserrat" panose="00000500000000000000" pitchFamily="2" charset="-52"/>
                        <a:ea typeface="Roboto Light" panose="02000000000000000000" pitchFamily="2" charset="0"/>
                        <a:cs typeface="Roboto Light" panose="02000000000000000000" pitchFamily="2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1 037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1 005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Medium" panose="02000000000000000000" pitchFamily="2" charset="0"/>
                          <a:cs typeface="Roboto Medium" panose="02000000000000000000" pitchFamily="2" charset="0"/>
                          <a:sym typeface="Arial"/>
                        </a:rPr>
                        <a:t>-32 </a:t>
                      </a:r>
                      <a:r>
                        <a:rPr lang="ru-RU" sz="800" b="0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▼</a:t>
                      </a:r>
                      <a:endParaRPr kumimoji="0" lang="ru-RU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Roboto Medium" panose="02000000000000000000" pitchFamily="2" charset="0"/>
                        <a:cs typeface="Roboto Medium" panose="02000000000000000000" pitchFamily="2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Roboto Light" panose="02000000000000000000" pitchFamily="2" charset="0"/>
                          <a:cs typeface="Roboto Light" panose="02000000000000000000" pitchFamily="2" charset="0"/>
                          <a:sym typeface="Arial"/>
                        </a:rPr>
                        <a:t>(-3%)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493B68-ED65-4370-9D0C-2E5323BA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" r="7764" b="31803"/>
          <a:stretch/>
        </p:blipFill>
        <p:spPr>
          <a:xfrm>
            <a:off x="7547755" y="4798885"/>
            <a:ext cx="4274544" cy="1800992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CE72FB9-C00F-4CBB-B8AD-D10D1ACAE1B3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162675" y="3425432"/>
            <a:ext cx="1385080" cy="646331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93F6DE8-F1B6-40E8-9E0A-942C86E2DD3E}"/>
              </a:ext>
            </a:extLst>
          </p:cNvPr>
          <p:cNvSpPr txBox="1"/>
          <p:nvPr/>
        </p:nvSpPr>
        <p:spPr>
          <a:xfrm>
            <a:off x="7549591" y="3868464"/>
            <a:ext cx="416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3) Контур должен быть на всех границах таблицы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Параметры контура: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Толщина ¼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пт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светло серым цветом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0C64B3-F7AC-49C8-8982-BE80A1594722}"/>
              </a:ext>
            </a:extLst>
          </p:cNvPr>
          <p:cNvSpPr txBox="1"/>
          <p:nvPr/>
        </p:nvSpPr>
        <p:spPr>
          <a:xfrm>
            <a:off x="7547755" y="3194599"/>
            <a:ext cx="416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шапки — светло серого цвета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Roboto Light" panose="02000000000000000000" pitchFamily="2" charset="0"/>
                <a:cs typeface="Roboto Light" panose="02000000000000000000" pitchFamily="2" charset="0"/>
              </a:rPr>
              <a:t>Заливка остальных блоков таблицы — белая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1006949-0000-47C3-BF3C-23505DCEC11D}"/>
              </a:ext>
            </a:extLst>
          </p:cNvPr>
          <p:cNvCxnSpPr>
            <a:cxnSpLocks/>
            <a:stCxn id="27" idx="1"/>
            <a:endCxn id="21" idx="3"/>
          </p:cNvCxnSpPr>
          <p:nvPr/>
        </p:nvCxnSpPr>
        <p:spPr>
          <a:xfrm flipH="1">
            <a:off x="6286500" y="4283963"/>
            <a:ext cx="1263091" cy="870553"/>
          </a:xfrm>
          <a:prstGeom prst="line">
            <a:avLst/>
          </a:prstGeom>
          <a:ln w="12700">
            <a:solidFill>
              <a:srgbClr val="EF2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381932DB-1844-4BE5-B53D-89A97481EFCD}"/>
              </a:ext>
            </a:extLst>
          </p:cNvPr>
          <p:cNvGraphicFramePr/>
          <p:nvPr/>
        </p:nvGraphicFramePr>
        <p:xfrm>
          <a:off x="7273019" y="1305156"/>
          <a:ext cx="4307597" cy="110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4658CA0-BEF8-4ACE-B9B0-18C069D61ACF}"/>
              </a:ext>
            </a:extLst>
          </p:cNvPr>
          <p:cNvCxnSpPr>
            <a:cxnSpLocks/>
          </p:cNvCxnSpPr>
          <p:nvPr/>
        </p:nvCxnSpPr>
        <p:spPr>
          <a:xfrm>
            <a:off x="7343775" y="2817334"/>
            <a:ext cx="447852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D0A2E4-0B43-7040-1271-22B6AF7D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201332" y="78434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0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4FB49C-DFCD-433C-A92F-ACAA89DF7018}"/>
              </a:ext>
            </a:extLst>
          </p:cNvPr>
          <p:cNvSpPr/>
          <p:nvPr/>
        </p:nvSpPr>
        <p:spPr>
          <a:xfrm>
            <a:off x="0" y="0"/>
            <a:ext cx="12192000" cy="2021066"/>
          </a:xfrm>
          <a:prstGeom prst="rect">
            <a:avLst/>
          </a:prstGeom>
          <a:solidFill>
            <a:srgbClr val="00519D"/>
          </a:solidFill>
          <a:ln>
            <a:solidFill>
              <a:srgbClr val="00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Всероссийский Форум</a:t>
            </a:r>
            <a:b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«ЗДРАВНИЦА-2025»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5CE8F7-BA09-419F-8957-61B31BE9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dirty="0">
                <a:solidFill>
                  <a:srgbClr val="00519D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4000" b="1" dirty="0">
              <a:solidFill>
                <a:srgbClr val="00519D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652C561-76F6-45BC-8A87-78C7A8F5472A}"/>
              </a:ext>
            </a:extLst>
          </p:cNvPr>
          <p:cNvSpPr txBox="1">
            <a:spLocks/>
          </p:cNvSpPr>
          <p:nvPr/>
        </p:nvSpPr>
        <p:spPr>
          <a:xfrm>
            <a:off x="4354884" y="4010855"/>
            <a:ext cx="3425903" cy="2215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CF2748B-1220-437F-99B5-6EB7E19A630B}"/>
              </a:ext>
            </a:extLst>
          </p:cNvPr>
          <p:cNvCxnSpPr>
            <a:cxnSpLocks/>
          </p:cNvCxnSpPr>
          <p:nvPr/>
        </p:nvCxnSpPr>
        <p:spPr>
          <a:xfrm>
            <a:off x="-28165" y="3832769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DC7DA7E-93F5-4FAC-92C1-227511D70ED0}"/>
              </a:ext>
            </a:extLst>
          </p:cNvPr>
          <p:cNvGrpSpPr/>
          <p:nvPr/>
        </p:nvGrpSpPr>
        <p:grpSpPr>
          <a:xfrm>
            <a:off x="2827055" y="4441602"/>
            <a:ext cx="6537891" cy="1008000"/>
            <a:chOff x="2947218" y="4347006"/>
            <a:chExt cx="6537891" cy="100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23C8ECA-DA47-4274-8300-1112F53C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6169" y="4347006"/>
              <a:ext cx="1008000" cy="1008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E94B59A-1DC7-4479-92E8-482A740E5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3340" y="4347006"/>
              <a:ext cx="1008000" cy="100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B7161E0-3ECD-433C-933E-28DBD9B7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47218" y="4347006"/>
              <a:ext cx="1008000" cy="100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4C2C245-ADD9-4F26-837E-F357E486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77109" y="4347006"/>
              <a:ext cx="1008000" cy="100800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4A7BED-5FB8-4DF1-8749-070963A6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5813" y="4347006"/>
              <a:ext cx="1008000" cy="100800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827E76B-990A-42FE-9F4B-D131D04D31F9}"/>
              </a:ext>
            </a:extLst>
          </p:cNvPr>
          <p:cNvGrpSpPr/>
          <p:nvPr/>
        </p:nvGrpSpPr>
        <p:grpSpPr>
          <a:xfrm>
            <a:off x="2894071" y="5402304"/>
            <a:ext cx="6403859" cy="1371091"/>
            <a:chOff x="3324331" y="5402304"/>
            <a:chExt cx="6403859" cy="137109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393DAEA-5686-4153-BBDF-E06F7520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795883" y="5528267"/>
              <a:ext cx="1119164" cy="111916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093C37C-FC50-4794-82F5-25531A2FF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24331" y="5402304"/>
              <a:ext cx="1371091" cy="137109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3F27782-C252-424F-9CC1-65ACFA7A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20071" y="5468867"/>
              <a:ext cx="1237965" cy="1237965"/>
            </a:xfrm>
            <a:prstGeom prst="rect">
              <a:avLst/>
            </a:prstGeom>
          </p:spPr>
        </p:pic>
        <p:grpSp>
          <p:nvGrpSpPr>
            <p:cNvPr id="33" name="Рисунок 31">
              <a:extLst>
                <a:ext uri="{FF2B5EF4-FFF2-40B4-BE49-F238E27FC236}">
                  <a16:creationId xmlns:a16="http://schemas.microsoft.com/office/drawing/2014/main" id="{666FF663-C973-4D20-88BD-7F3914D05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47294" y="5908362"/>
              <a:ext cx="2180896" cy="358974"/>
              <a:chOff x="3207383" y="6467392"/>
              <a:chExt cx="1546737" cy="254592"/>
            </a:xfrm>
          </p:grpSpPr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068326C9-3CC8-44D4-B272-4F25B6E82333}"/>
                  </a:ext>
                </a:extLst>
              </p:cNvPr>
              <p:cNvSpPr/>
              <p:nvPr/>
            </p:nvSpPr>
            <p:spPr>
              <a:xfrm>
                <a:off x="3531579" y="6467392"/>
                <a:ext cx="1220684" cy="50423"/>
              </a:xfrm>
              <a:custGeom>
                <a:avLst/>
                <a:gdLst>
                  <a:gd name="connsiteX0" fmla="*/ 1189131 w 1220684"/>
                  <a:gd name="connsiteY0" fmla="*/ 31244 h 50423"/>
                  <a:gd name="connsiteX1" fmla="*/ 1200577 w 1220684"/>
                  <a:gd name="connsiteY1" fmla="*/ 31244 h 50423"/>
                  <a:gd name="connsiteX2" fmla="*/ 1194700 w 1220684"/>
                  <a:gd name="connsiteY2" fmla="*/ 14230 h 50423"/>
                  <a:gd name="connsiteX3" fmla="*/ 1189131 w 1220684"/>
                  <a:gd name="connsiteY3" fmla="*/ 31244 h 50423"/>
                  <a:gd name="connsiteX4" fmla="*/ 1203671 w 1220684"/>
                  <a:gd name="connsiteY4" fmla="*/ 40215 h 50423"/>
                  <a:gd name="connsiteX5" fmla="*/ 1186038 w 1220684"/>
                  <a:gd name="connsiteY5" fmla="*/ 40215 h 50423"/>
                  <a:gd name="connsiteX6" fmla="*/ 1182945 w 1220684"/>
                  <a:gd name="connsiteY6" fmla="*/ 49186 h 50423"/>
                  <a:gd name="connsiteX7" fmla="*/ 1169333 w 1220684"/>
                  <a:gd name="connsiteY7" fmla="*/ 49186 h 50423"/>
                  <a:gd name="connsiteX8" fmla="*/ 1188822 w 1220684"/>
                  <a:gd name="connsiteY8" fmla="*/ 619 h 50423"/>
                  <a:gd name="connsiteX9" fmla="*/ 1200887 w 1220684"/>
                  <a:gd name="connsiteY9" fmla="*/ 619 h 50423"/>
                  <a:gd name="connsiteX10" fmla="*/ 1220685 w 1220684"/>
                  <a:gd name="connsiteY10" fmla="*/ 49186 h 50423"/>
                  <a:gd name="connsiteX11" fmla="*/ 1206764 w 1220684"/>
                  <a:gd name="connsiteY11" fmla="*/ 49186 h 50423"/>
                  <a:gd name="connsiteX12" fmla="*/ 1203671 w 1220684"/>
                  <a:gd name="connsiteY12" fmla="*/ 40215 h 50423"/>
                  <a:gd name="connsiteX13" fmla="*/ 1044666 w 1220684"/>
                  <a:gd name="connsiteY13" fmla="*/ 928 h 50423"/>
                  <a:gd name="connsiteX14" fmla="*/ 1056731 w 1220684"/>
                  <a:gd name="connsiteY14" fmla="*/ 34647 h 50423"/>
                  <a:gd name="connsiteX15" fmla="*/ 1068486 w 1220684"/>
                  <a:gd name="connsiteY15" fmla="*/ 928 h 50423"/>
                  <a:gd name="connsiteX16" fmla="*/ 1085500 w 1220684"/>
                  <a:gd name="connsiteY16" fmla="*/ 928 h 50423"/>
                  <a:gd name="connsiteX17" fmla="*/ 1085500 w 1220684"/>
                  <a:gd name="connsiteY17" fmla="*/ 49496 h 50423"/>
                  <a:gd name="connsiteX18" fmla="*/ 1072507 w 1220684"/>
                  <a:gd name="connsiteY18" fmla="*/ 49496 h 50423"/>
                  <a:gd name="connsiteX19" fmla="*/ 1072507 w 1220684"/>
                  <a:gd name="connsiteY19" fmla="*/ 38050 h 50423"/>
                  <a:gd name="connsiteX20" fmla="*/ 1073745 w 1220684"/>
                  <a:gd name="connsiteY20" fmla="*/ 14849 h 50423"/>
                  <a:gd name="connsiteX21" fmla="*/ 1060752 w 1220684"/>
                  <a:gd name="connsiteY21" fmla="*/ 49496 h 50423"/>
                  <a:gd name="connsiteX22" fmla="*/ 1052091 w 1220684"/>
                  <a:gd name="connsiteY22" fmla="*/ 49496 h 50423"/>
                  <a:gd name="connsiteX23" fmla="*/ 1039098 w 1220684"/>
                  <a:gd name="connsiteY23" fmla="*/ 14849 h 50423"/>
                  <a:gd name="connsiteX24" fmla="*/ 1040335 w 1220684"/>
                  <a:gd name="connsiteY24" fmla="*/ 38050 h 50423"/>
                  <a:gd name="connsiteX25" fmla="*/ 1040335 w 1220684"/>
                  <a:gd name="connsiteY25" fmla="*/ 49496 h 50423"/>
                  <a:gd name="connsiteX26" fmla="*/ 1027652 w 1220684"/>
                  <a:gd name="connsiteY26" fmla="*/ 49496 h 50423"/>
                  <a:gd name="connsiteX27" fmla="*/ 1027652 w 1220684"/>
                  <a:gd name="connsiteY27" fmla="*/ 928 h 50423"/>
                  <a:gd name="connsiteX28" fmla="*/ 1044666 w 1220684"/>
                  <a:gd name="connsiteY28" fmla="*/ 928 h 50423"/>
                  <a:gd name="connsiteX29" fmla="*/ 938869 w 1220684"/>
                  <a:gd name="connsiteY29" fmla="*/ 28769 h 50423"/>
                  <a:gd name="connsiteX30" fmla="*/ 918762 w 1220684"/>
                  <a:gd name="connsiteY30" fmla="*/ 28769 h 50423"/>
                  <a:gd name="connsiteX31" fmla="*/ 918762 w 1220684"/>
                  <a:gd name="connsiteY31" fmla="*/ 40524 h 50423"/>
                  <a:gd name="connsiteX32" fmla="*/ 942582 w 1220684"/>
                  <a:gd name="connsiteY32" fmla="*/ 40524 h 50423"/>
                  <a:gd name="connsiteX33" fmla="*/ 942582 w 1220684"/>
                  <a:gd name="connsiteY33" fmla="*/ 49496 h 50423"/>
                  <a:gd name="connsiteX34" fmla="*/ 905769 w 1220684"/>
                  <a:gd name="connsiteY34" fmla="*/ 49496 h 50423"/>
                  <a:gd name="connsiteX35" fmla="*/ 905769 w 1220684"/>
                  <a:gd name="connsiteY35" fmla="*/ 928 h 50423"/>
                  <a:gd name="connsiteX36" fmla="*/ 942582 w 1220684"/>
                  <a:gd name="connsiteY36" fmla="*/ 928 h 50423"/>
                  <a:gd name="connsiteX37" fmla="*/ 942582 w 1220684"/>
                  <a:gd name="connsiteY37" fmla="*/ 9899 h 50423"/>
                  <a:gd name="connsiteX38" fmla="*/ 918452 w 1220684"/>
                  <a:gd name="connsiteY38" fmla="*/ 9899 h 50423"/>
                  <a:gd name="connsiteX39" fmla="*/ 918452 w 1220684"/>
                  <a:gd name="connsiteY39" fmla="*/ 20108 h 50423"/>
                  <a:gd name="connsiteX40" fmla="*/ 938560 w 1220684"/>
                  <a:gd name="connsiteY40" fmla="*/ 20108 h 50423"/>
                  <a:gd name="connsiteX41" fmla="*/ 938560 w 1220684"/>
                  <a:gd name="connsiteY41" fmla="*/ 28769 h 50423"/>
                  <a:gd name="connsiteX42" fmla="*/ 820080 w 1220684"/>
                  <a:gd name="connsiteY42" fmla="*/ 9899 h 50423"/>
                  <a:gd name="connsiteX43" fmla="*/ 803994 w 1220684"/>
                  <a:gd name="connsiteY43" fmla="*/ 9899 h 50423"/>
                  <a:gd name="connsiteX44" fmla="*/ 803994 w 1220684"/>
                  <a:gd name="connsiteY44" fmla="*/ 49496 h 50423"/>
                  <a:gd name="connsiteX45" fmla="*/ 791001 w 1220684"/>
                  <a:gd name="connsiteY45" fmla="*/ 49496 h 50423"/>
                  <a:gd name="connsiteX46" fmla="*/ 791001 w 1220684"/>
                  <a:gd name="connsiteY46" fmla="*/ 9899 h 50423"/>
                  <a:gd name="connsiteX47" fmla="*/ 775225 w 1220684"/>
                  <a:gd name="connsiteY47" fmla="*/ 9899 h 50423"/>
                  <a:gd name="connsiteX48" fmla="*/ 775225 w 1220684"/>
                  <a:gd name="connsiteY48" fmla="*/ 928 h 50423"/>
                  <a:gd name="connsiteX49" fmla="*/ 819771 w 1220684"/>
                  <a:gd name="connsiteY49" fmla="*/ 928 h 50423"/>
                  <a:gd name="connsiteX50" fmla="*/ 819771 w 1220684"/>
                  <a:gd name="connsiteY50" fmla="*/ 9899 h 50423"/>
                  <a:gd name="connsiteX51" fmla="*/ 693557 w 1220684"/>
                  <a:gd name="connsiteY51" fmla="*/ 33100 h 50423"/>
                  <a:gd name="connsiteX52" fmla="*/ 690463 w 1220684"/>
                  <a:gd name="connsiteY52" fmla="*/ 42071 h 50423"/>
                  <a:gd name="connsiteX53" fmla="*/ 682730 w 1220684"/>
                  <a:gd name="connsiteY53" fmla="*/ 47949 h 50423"/>
                  <a:gd name="connsiteX54" fmla="*/ 671284 w 1220684"/>
                  <a:gd name="connsiteY54" fmla="*/ 50114 h 50423"/>
                  <a:gd name="connsiteX55" fmla="*/ 654579 w 1220684"/>
                  <a:gd name="connsiteY55" fmla="*/ 43927 h 50423"/>
                  <a:gd name="connsiteX56" fmla="*/ 648392 w 1220684"/>
                  <a:gd name="connsiteY56" fmla="*/ 26295 h 50423"/>
                  <a:gd name="connsiteX57" fmla="*/ 648392 w 1220684"/>
                  <a:gd name="connsiteY57" fmla="*/ 23820 h 50423"/>
                  <a:gd name="connsiteX58" fmla="*/ 651176 w 1220684"/>
                  <a:gd name="connsiteY58" fmla="*/ 11446 h 50423"/>
                  <a:gd name="connsiteX59" fmla="*/ 658910 w 1220684"/>
                  <a:gd name="connsiteY59" fmla="*/ 3093 h 50423"/>
                  <a:gd name="connsiteX60" fmla="*/ 670665 w 1220684"/>
                  <a:gd name="connsiteY60" fmla="*/ 309 h 50423"/>
                  <a:gd name="connsiteX61" fmla="*/ 686133 w 1220684"/>
                  <a:gd name="connsiteY61" fmla="*/ 4950 h 50423"/>
                  <a:gd name="connsiteX62" fmla="*/ 692938 w 1220684"/>
                  <a:gd name="connsiteY62" fmla="*/ 17633 h 50423"/>
                  <a:gd name="connsiteX63" fmla="*/ 680255 w 1220684"/>
                  <a:gd name="connsiteY63" fmla="*/ 17633 h 50423"/>
                  <a:gd name="connsiteX64" fmla="*/ 677780 w 1220684"/>
                  <a:gd name="connsiteY64" fmla="*/ 11136 h 50423"/>
                  <a:gd name="connsiteX65" fmla="*/ 670665 w 1220684"/>
                  <a:gd name="connsiteY65" fmla="*/ 9280 h 50423"/>
                  <a:gd name="connsiteX66" fmla="*/ 663550 w 1220684"/>
                  <a:gd name="connsiteY66" fmla="*/ 12683 h 50423"/>
                  <a:gd name="connsiteX67" fmla="*/ 661075 w 1220684"/>
                  <a:gd name="connsiteY67" fmla="*/ 23201 h 50423"/>
                  <a:gd name="connsiteX68" fmla="*/ 661075 w 1220684"/>
                  <a:gd name="connsiteY68" fmla="*/ 26604 h 50423"/>
                  <a:gd name="connsiteX69" fmla="*/ 663241 w 1220684"/>
                  <a:gd name="connsiteY69" fmla="*/ 37740 h 50423"/>
                  <a:gd name="connsiteX70" fmla="*/ 670665 w 1220684"/>
                  <a:gd name="connsiteY70" fmla="*/ 41143 h 50423"/>
                  <a:gd name="connsiteX71" fmla="*/ 677471 w 1220684"/>
                  <a:gd name="connsiteY71" fmla="*/ 39287 h 50423"/>
                  <a:gd name="connsiteX72" fmla="*/ 679946 w 1220684"/>
                  <a:gd name="connsiteY72" fmla="*/ 33100 h 50423"/>
                  <a:gd name="connsiteX73" fmla="*/ 693557 w 1220684"/>
                  <a:gd name="connsiteY73" fmla="*/ 33100 h 50423"/>
                  <a:gd name="connsiteX74" fmla="*/ 549710 w 1220684"/>
                  <a:gd name="connsiteY74" fmla="*/ 928 h 50423"/>
                  <a:gd name="connsiteX75" fmla="*/ 562703 w 1220684"/>
                  <a:gd name="connsiteY75" fmla="*/ 928 h 50423"/>
                  <a:gd name="connsiteX76" fmla="*/ 562703 w 1220684"/>
                  <a:gd name="connsiteY76" fmla="*/ 49496 h 50423"/>
                  <a:gd name="connsiteX77" fmla="*/ 549710 w 1220684"/>
                  <a:gd name="connsiteY77" fmla="*/ 49496 h 50423"/>
                  <a:gd name="connsiteX78" fmla="*/ 549710 w 1220684"/>
                  <a:gd name="connsiteY78" fmla="*/ 18870 h 50423"/>
                  <a:gd name="connsiteX79" fmla="*/ 530531 w 1220684"/>
                  <a:gd name="connsiteY79" fmla="*/ 49496 h 50423"/>
                  <a:gd name="connsiteX80" fmla="*/ 517538 w 1220684"/>
                  <a:gd name="connsiteY80" fmla="*/ 49496 h 50423"/>
                  <a:gd name="connsiteX81" fmla="*/ 517538 w 1220684"/>
                  <a:gd name="connsiteY81" fmla="*/ 928 h 50423"/>
                  <a:gd name="connsiteX82" fmla="*/ 530531 w 1220684"/>
                  <a:gd name="connsiteY82" fmla="*/ 928 h 50423"/>
                  <a:gd name="connsiteX83" fmla="*/ 530531 w 1220684"/>
                  <a:gd name="connsiteY83" fmla="*/ 31553 h 50423"/>
                  <a:gd name="connsiteX84" fmla="*/ 549710 w 1220684"/>
                  <a:gd name="connsiteY84" fmla="*/ 928 h 50423"/>
                  <a:gd name="connsiteX85" fmla="*/ 432158 w 1220684"/>
                  <a:gd name="connsiteY85" fmla="*/ 33100 h 50423"/>
                  <a:gd name="connsiteX86" fmla="*/ 429065 w 1220684"/>
                  <a:gd name="connsiteY86" fmla="*/ 42071 h 50423"/>
                  <a:gd name="connsiteX87" fmla="*/ 421331 w 1220684"/>
                  <a:gd name="connsiteY87" fmla="*/ 47949 h 50423"/>
                  <a:gd name="connsiteX88" fmla="*/ 409885 w 1220684"/>
                  <a:gd name="connsiteY88" fmla="*/ 50114 h 50423"/>
                  <a:gd name="connsiteX89" fmla="*/ 393181 w 1220684"/>
                  <a:gd name="connsiteY89" fmla="*/ 43927 h 50423"/>
                  <a:gd name="connsiteX90" fmla="*/ 386994 w 1220684"/>
                  <a:gd name="connsiteY90" fmla="*/ 26295 h 50423"/>
                  <a:gd name="connsiteX91" fmla="*/ 386994 w 1220684"/>
                  <a:gd name="connsiteY91" fmla="*/ 23820 h 50423"/>
                  <a:gd name="connsiteX92" fmla="*/ 389778 w 1220684"/>
                  <a:gd name="connsiteY92" fmla="*/ 11446 h 50423"/>
                  <a:gd name="connsiteX93" fmla="*/ 397511 w 1220684"/>
                  <a:gd name="connsiteY93" fmla="*/ 3093 h 50423"/>
                  <a:gd name="connsiteX94" fmla="*/ 409267 w 1220684"/>
                  <a:gd name="connsiteY94" fmla="*/ 309 h 50423"/>
                  <a:gd name="connsiteX95" fmla="*/ 424734 w 1220684"/>
                  <a:gd name="connsiteY95" fmla="*/ 4950 h 50423"/>
                  <a:gd name="connsiteX96" fmla="*/ 431540 w 1220684"/>
                  <a:gd name="connsiteY96" fmla="*/ 17633 h 50423"/>
                  <a:gd name="connsiteX97" fmla="*/ 418856 w 1220684"/>
                  <a:gd name="connsiteY97" fmla="*/ 17633 h 50423"/>
                  <a:gd name="connsiteX98" fmla="*/ 416382 w 1220684"/>
                  <a:gd name="connsiteY98" fmla="*/ 11136 h 50423"/>
                  <a:gd name="connsiteX99" fmla="*/ 409267 w 1220684"/>
                  <a:gd name="connsiteY99" fmla="*/ 9280 h 50423"/>
                  <a:gd name="connsiteX100" fmla="*/ 402152 w 1220684"/>
                  <a:gd name="connsiteY100" fmla="*/ 12683 h 50423"/>
                  <a:gd name="connsiteX101" fmla="*/ 399677 w 1220684"/>
                  <a:gd name="connsiteY101" fmla="*/ 23201 h 50423"/>
                  <a:gd name="connsiteX102" fmla="*/ 399677 w 1220684"/>
                  <a:gd name="connsiteY102" fmla="*/ 26604 h 50423"/>
                  <a:gd name="connsiteX103" fmla="*/ 401842 w 1220684"/>
                  <a:gd name="connsiteY103" fmla="*/ 37740 h 50423"/>
                  <a:gd name="connsiteX104" fmla="*/ 409267 w 1220684"/>
                  <a:gd name="connsiteY104" fmla="*/ 41143 h 50423"/>
                  <a:gd name="connsiteX105" fmla="*/ 416072 w 1220684"/>
                  <a:gd name="connsiteY105" fmla="*/ 39287 h 50423"/>
                  <a:gd name="connsiteX106" fmla="*/ 418547 w 1220684"/>
                  <a:gd name="connsiteY106" fmla="*/ 33100 h 50423"/>
                  <a:gd name="connsiteX107" fmla="*/ 432158 w 1220684"/>
                  <a:gd name="connsiteY107" fmla="*/ 33100 h 50423"/>
                  <a:gd name="connsiteX108" fmla="*/ 289240 w 1220684"/>
                  <a:gd name="connsiteY108" fmla="*/ 24129 h 50423"/>
                  <a:gd name="connsiteX109" fmla="*/ 286456 w 1220684"/>
                  <a:gd name="connsiteY109" fmla="*/ 12993 h 50423"/>
                  <a:gd name="connsiteX110" fmla="*/ 278722 w 1220684"/>
                  <a:gd name="connsiteY110" fmla="*/ 9280 h 50423"/>
                  <a:gd name="connsiteX111" fmla="*/ 268514 w 1220684"/>
                  <a:gd name="connsiteY111" fmla="*/ 22582 h 50423"/>
                  <a:gd name="connsiteX112" fmla="*/ 268514 w 1220684"/>
                  <a:gd name="connsiteY112" fmla="*/ 26295 h 50423"/>
                  <a:gd name="connsiteX113" fmla="*/ 270988 w 1220684"/>
                  <a:gd name="connsiteY113" fmla="*/ 37431 h 50423"/>
                  <a:gd name="connsiteX114" fmla="*/ 278722 w 1220684"/>
                  <a:gd name="connsiteY114" fmla="*/ 41143 h 50423"/>
                  <a:gd name="connsiteX115" fmla="*/ 286146 w 1220684"/>
                  <a:gd name="connsiteY115" fmla="*/ 37431 h 50423"/>
                  <a:gd name="connsiteX116" fmla="*/ 288930 w 1220684"/>
                  <a:gd name="connsiteY116" fmla="*/ 26604 h 50423"/>
                  <a:gd name="connsiteX117" fmla="*/ 288930 w 1220684"/>
                  <a:gd name="connsiteY117" fmla="*/ 24129 h 50423"/>
                  <a:gd name="connsiteX118" fmla="*/ 302542 w 1220684"/>
                  <a:gd name="connsiteY118" fmla="*/ 26295 h 50423"/>
                  <a:gd name="connsiteX119" fmla="*/ 299758 w 1220684"/>
                  <a:gd name="connsiteY119" fmla="*/ 38978 h 50423"/>
                  <a:gd name="connsiteX120" fmla="*/ 291405 w 1220684"/>
                  <a:gd name="connsiteY120" fmla="*/ 47330 h 50423"/>
                  <a:gd name="connsiteX121" fmla="*/ 279341 w 1220684"/>
                  <a:gd name="connsiteY121" fmla="*/ 50424 h 50423"/>
                  <a:gd name="connsiteX122" fmla="*/ 267276 w 1220684"/>
                  <a:gd name="connsiteY122" fmla="*/ 47639 h 50423"/>
                  <a:gd name="connsiteX123" fmla="*/ 258924 w 1220684"/>
                  <a:gd name="connsiteY123" fmla="*/ 39596 h 50423"/>
                  <a:gd name="connsiteX124" fmla="*/ 255830 w 1220684"/>
                  <a:gd name="connsiteY124" fmla="*/ 27532 h 50423"/>
                  <a:gd name="connsiteX125" fmla="*/ 255830 w 1220684"/>
                  <a:gd name="connsiteY125" fmla="*/ 24748 h 50423"/>
                  <a:gd name="connsiteX126" fmla="*/ 258614 w 1220684"/>
                  <a:gd name="connsiteY126" fmla="*/ 12065 h 50423"/>
                  <a:gd name="connsiteX127" fmla="*/ 266967 w 1220684"/>
                  <a:gd name="connsiteY127" fmla="*/ 3712 h 50423"/>
                  <a:gd name="connsiteX128" fmla="*/ 279341 w 1220684"/>
                  <a:gd name="connsiteY128" fmla="*/ 619 h 50423"/>
                  <a:gd name="connsiteX129" fmla="*/ 291405 w 1220684"/>
                  <a:gd name="connsiteY129" fmla="*/ 3403 h 50423"/>
                  <a:gd name="connsiteX130" fmla="*/ 299758 w 1220684"/>
                  <a:gd name="connsiteY130" fmla="*/ 11755 h 50423"/>
                  <a:gd name="connsiteX131" fmla="*/ 302851 w 1220684"/>
                  <a:gd name="connsiteY131" fmla="*/ 24129 h 50423"/>
                  <a:gd name="connsiteX132" fmla="*/ 302851 w 1220684"/>
                  <a:gd name="connsiteY132" fmla="*/ 26295 h 50423"/>
                  <a:gd name="connsiteX133" fmla="*/ 150343 w 1220684"/>
                  <a:gd name="connsiteY133" fmla="*/ 30316 h 50423"/>
                  <a:gd name="connsiteX134" fmla="*/ 144156 w 1220684"/>
                  <a:gd name="connsiteY134" fmla="*/ 30316 h 50423"/>
                  <a:gd name="connsiteX135" fmla="*/ 144156 w 1220684"/>
                  <a:gd name="connsiteY135" fmla="*/ 49496 h 50423"/>
                  <a:gd name="connsiteX136" fmla="*/ 131163 w 1220684"/>
                  <a:gd name="connsiteY136" fmla="*/ 49496 h 50423"/>
                  <a:gd name="connsiteX137" fmla="*/ 131163 w 1220684"/>
                  <a:gd name="connsiteY137" fmla="*/ 928 h 50423"/>
                  <a:gd name="connsiteX138" fmla="*/ 144156 w 1220684"/>
                  <a:gd name="connsiteY138" fmla="*/ 928 h 50423"/>
                  <a:gd name="connsiteX139" fmla="*/ 144156 w 1220684"/>
                  <a:gd name="connsiteY139" fmla="*/ 19798 h 50423"/>
                  <a:gd name="connsiteX140" fmla="*/ 149105 w 1220684"/>
                  <a:gd name="connsiteY140" fmla="*/ 19798 h 50423"/>
                  <a:gd name="connsiteX141" fmla="*/ 159314 w 1220684"/>
                  <a:gd name="connsiteY141" fmla="*/ 928 h 50423"/>
                  <a:gd name="connsiteX142" fmla="*/ 174781 w 1220684"/>
                  <a:gd name="connsiteY142" fmla="*/ 928 h 50423"/>
                  <a:gd name="connsiteX143" fmla="*/ 160242 w 1220684"/>
                  <a:gd name="connsiteY143" fmla="*/ 23510 h 50423"/>
                  <a:gd name="connsiteX144" fmla="*/ 176637 w 1220684"/>
                  <a:gd name="connsiteY144" fmla="*/ 49805 h 50423"/>
                  <a:gd name="connsiteX145" fmla="*/ 161479 w 1220684"/>
                  <a:gd name="connsiteY145" fmla="*/ 49805 h 50423"/>
                  <a:gd name="connsiteX146" fmla="*/ 150343 w 1220684"/>
                  <a:gd name="connsiteY146" fmla="*/ 30316 h 50423"/>
                  <a:gd name="connsiteX147" fmla="*/ 12993 w 1220684"/>
                  <a:gd name="connsiteY147" fmla="*/ 33100 h 50423"/>
                  <a:gd name="connsiteX148" fmla="*/ 22273 w 1220684"/>
                  <a:gd name="connsiteY148" fmla="*/ 41143 h 50423"/>
                  <a:gd name="connsiteX149" fmla="*/ 29079 w 1220684"/>
                  <a:gd name="connsiteY149" fmla="*/ 38359 h 50423"/>
                  <a:gd name="connsiteX150" fmla="*/ 31863 w 1220684"/>
                  <a:gd name="connsiteY150" fmla="*/ 29388 h 50423"/>
                  <a:gd name="connsiteX151" fmla="*/ 17014 w 1220684"/>
                  <a:gd name="connsiteY151" fmla="*/ 29388 h 50423"/>
                  <a:gd name="connsiteX152" fmla="*/ 17014 w 1220684"/>
                  <a:gd name="connsiteY152" fmla="*/ 20417 h 50423"/>
                  <a:gd name="connsiteX153" fmla="*/ 31863 w 1220684"/>
                  <a:gd name="connsiteY153" fmla="*/ 20417 h 50423"/>
                  <a:gd name="connsiteX154" fmla="*/ 29079 w 1220684"/>
                  <a:gd name="connsiteY154" fmla="*/ 11755 h 50423"/>
                  <a:gd name="connsiteX155" fmla="*/ 22582 w 1220684"/>
                  <a:gd name="connsiteY155" fmla="*/ 8971 h 50423"/>
                  <a:gd name="connsiteX156" fmla="*/ 15467 w 1220684"/>
                  <a:gd name="connsiteY156" fmla="*/ 10827 h 50423"/>
                  <a:gd name="connsiteX157" fmla="*/ 12993 w 1220684"/>
                  <a:gd name="connsiteY157" fmla="*/ 17323 h 50423"/>
                  <a:gd name="connsiteX158" fmla="*/ 309 w 1220684"/>
                  <a:gd name="connsiteY158" fmla="*/ 17323 h 50423"/>
                  <a:gd name="connsiteX159" fmla="*/ 7115 w 1220684"/>
                  <a:gd name="connsiteY159" fmla="*/ 4640 h 50423"/>
                  <a:gd name="connsiteX160" fmla="*/ 22582 w 1220684"/>
                  <a:gd name="connsiteY160" fmla="*/ 0 h 50423"/>
                  <a:gd name="connsiteX161" fmla="*/ 34338 w 1220684"/>
                  <a:gd name="connsiteY161" fmla="*/ 2784 h 50423"/>
                  <a:gd name="connsiteX162" fmla="*/ 42071 w 1220684"/>
                  <a:gd name="connsiteY162" fmla="*/ 11136 h 50423"/>
                  <a:gd name="connsiteX163" fmla="*/ 44855 w 1220684"/>
                  <a:gd name="connsiteY163" fmla="*/ 23820 h 50423"/>
                  <a:gd name="connsiteX164" fmla="*/ 44855 w 1220684"/>
                  <a:gd name="connsiteY164" fmla="*/ 26604 h 50423"/>
                  <a:gd name="connsiteX165" fmla="*/ 38668 w 1220684"/>
                  <a:gd name="connsiteY165" fmla="*/ 43927 h 50423"/>
                  <a:gd name="connsiteX166" fmla="*/ 21964 w 1220684"/>
                  <a:gd name="connsiteY166" fmla="*/ 50114 h 50423"/>
                  <a:gd name="connsiteX167" fmla="*/ 10827 w 1220684"/>
                  <a:gd name="connsiteY167" fmla="*/ 47949 h 50423"/>
                  <a:gd name="connsiteX168" fmla="*/ 3093 w 1220684"/>
                  <a:gd name="connsiteY168" fmla="*/ 42071 h 50423"/>
                  <a:gd name="connsiteX169" fmla="*/ 0 w 1220684"/>
                  <a:gd name="connsiteY169" fmla="*/ 33100 h 50423"/>
                  <a:gd name="connsiteX170" fmla="*/ 12993 w 1220684"/>
                  <a:gd name="connsiteY170" fmla="*/ 33100 h 5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</a:cxnLst>
                <a:rect l="l" t="t" r="r" b="b"/>
                <a:pathLst>
                  <a:path w="1220684" h="50423">
                    <a:moveTo>
                      <a:pt x="1189131" y="31244"/>
                    </a:moveTo>
                    <a:lnTo>
                      <a:pt x="1200577" y="31244"/>
                    </a:lnTo>
                    <a:lnTo>
                      <a:pt x="1194700" y="14230"/>
                    </a:lnTo>
                    <a:lnTo>
                      <a:pt x="1189131" y="31244"/>
                    </a:lnTo>
                    <a:close/>
                    <a:moveTo>
                      <a:pt x="1203671" y="40215"/>
                    </a:moveTo>
                    <a:lnTo>
                      <a:pt x="1186038" y="40215"/>
                    </a:lnTo>
                    <a:lnTo>
                      <a:pt x="1182945" y="49186"/>
                    </a:lnTo>
                    <a:lnTo>
                      <a:pt x="1169333" y="49186"/>
                    </a:lnTo>
                    <a:lnTo>
                      <a:pt x="1188822" y="619"/>
                    </a:lnTo>
                    <a:lnTo>
                      <a:pt x="1200887" y="619"/>
                    </a:lnTo>
                    <a:lnTo>
                      <a:pt x="1220685" y="49186"/>
                    </a:lnTo>
                    <a:lnTo>
                      <a:pt x="1206764" y="49186"/>
                    </a:lnTo>
                    <a:lnTo>
                      <a:pt x="1203671" y="40215"/>
                    </a:lnTo>
                    <a:close/>
                    <a:moveTo>
                      <a:pt x="1044666" y="928"/>
                    </a:moveTo>
                    <a:lnTo>
                      <a:pt x="1056731" y="34647"/>
                    </a:lnTo>
                    <a:lnTo>
                      <a:pt x="1068486" y="928"/>
                    </a:lnTo>
                    <a:lnTo>
                      <a:pt x="1085500" y="928"/>
                    </a:lnTo>
                    <a:lnTo>
                      <a:pt x="1085500" y="49496"/>
                    </a:lnTo>
                    <a:lnTo>
                      <a:pt x="1072507" y="49496"/>
                    </a:lnTo>
                    <a:lnTo>
                      <a:pt x="1072507" y="38050"/>
                    </a:lnTo>
                    <a:lnTo>
                      <a:pt x="1073745" y="14849"/>
                    </a:lnTo>
                    <a:lnTo>
                      <a:pt x="1060752" y="49496"/>
                    </a:lnTo>
                    <a:lnTo>
                      <a:pt x="1052091" y="49496"/>
                    </a:lnTo>
                    <a:lnTo>
                      <a:pt x="1039098" y="14849"/>
                    </a:lnTo>
                    <a:lnTo>
                      <a:pt x="1040335" y="38050"/>
                    </a:lnTo>
                    <a:lnTo>
                      <a:pt x="1040335" y="49496"/>
                    </a:lnTo>
                    <a:lnTo>
                      <a:pt x="1027652" y="49496"/>
                    </a:lnTo>
                    <a:lnTo>
                      <a:pt x="1027652" y="928"/>
                    </a:lnTo>
                    <a:lnTo>
                      <a:pt x="1044666" y="928"/>
                    </a:lnTo>
                    <a:close/>
                    <a:moveTo>
                      <a:pt x="938869" y="28769"/>
                    </a:moveTo>
                    <a:lnTo>
                      <a:pt x="918762" y="28769"/>
                    </a:lnTo>
                    <a:lnTo>
                      <a:pt x="918762" y="40524"/>
                    </a:lnTo>
                    <a:lnTo>
                      <a:pt x="942582" y="40524"/>
                    </a:lnTo>
                    <a:lnTo>
                      <a:pt x="942582" y="49496"/>
                    </a:lnTo>
                    <a:lnTo>
                      <a:pt x="905769" y="49496"/>
                    </a:lnTo>
                    <a:lnTo>
                      <a:pt x="905769" y="928"/>
                    </a:lnTo>
                    <a:lnTo>
                      <a:pt x="942582" y="928"/>
                    </a:lnTo>
                    <a:lnTo>
                      <a:pt x="942582" y="9899"/>
                    </a:lnTo>
                    <a:lnTo>
                      <a:pt x="918452" y="9899"/>
                    </a:lnTo>
                    <a:lnTo>
                      <a:pt x="918452" y="20108"/>
                    </a:lnTo>
                    <a:lnTo>
                      <a:pt x="938560" y="20108"/>
                    </a:lnTo>
                    <a:lnTo>
                      <a:pt x="938560" y="28769"/>
                    </a:lnTo>
                    <a:close/>
                    <a:moveTo>
                      <a:pt x="820080" y="9899"/>
                    </a:moveTo>
                    <a:lnTo>
                      <a:pt x="803994" y="9899"/>
                    </a:lnTo>
                    <a:lnTo>
                      <a:pt x="803994" y="49496"/>
                    </a:lnTo>
                    <a:lnTo>
                      <a:pt x="791001" y="49496"/>
                    </a:lnTo>
                    <a:lnTo>
                      <a:pt x="791001" y="9899"/>
                    </a:lnTo>
                    <a:lnTo>
                      <a:pt x="775225" y="9899"/>
                    </a:lnTo>
                    <a:lnTo>
                      <a:pt x="775225" y="928"/>
                    </a:lnTo>
                    <a:lnTo>
                      <a:pt x="819771" y="928"/>
                    </a:lnTo>
                    <a:lnTo>
                      <a:pt x="819771" y="9899"/>
                    </a:lnTo>
                    <a:close/>
                    <a:moveTo>
                      <a:pt x="693557" y="33100"/>
                    </a:moveTo>
                    <a:cubicBezTo>
                      <a:pt x="693248" y="36503"/>
                      <a:pt x="692320" y="39596"/>
                      <a:pt x="690463" y="42071"/>
                    </a:cubicBezTo>
                    <a:cubicBezTo>
                      <a:pt x="688607" y="44546"/>
                      <a:pt x="686133" y="46711"/>
                      <a:pt x="682730" y="47949"/>
                    </a:cubicBezTo>
                    <a:cubicBezTo>
                      <a:pt x="679327" y="49496"/>
                      <a:pt x="675615" y="50114"/>
                      <a:pt x="671284" y="50114"/>
                    </a:cubicBezTo>
                    <a:cubicBezTo>
                      <a:pt x="664169" y="50114"/>
                      <a:pt x="658601" y="47949"/>
                      <a:pt x="654579" y="43927"/>
                    </a:cubicBezTo>
                    <a:cubicBezTo>
                      <a:pt x="650558" y="39906"/>
                      <a:pt x="648392" y="34028"/>
                      <a:pt x="648392" y="26295"/>
                    </a:cubicBezTo>
                    <a:lnTo>
                      <a:pt x="648392" y="23820"/>
                    </a:lnTo>
                    <a:cubicBezTo>
                      <a:pt x="648392" y="19180"/>
                      <a:pt x="649320" y="14849"/>
                      <a:pt x="651176" y="11446"/>
                    </a:cubicBezTo>
                    <a:cubicBezTo>
                      <a:pt x="653032" y="7734"/>
                      <a:pt x="655507" y="5259"/>
                      <a:pt x="658910" y="3093"/>
                    </a:cubicBezTo>
                    <a:cubicBezTo>
                      <a:pt x="662313" y="1237"/>
                      <a:pt x="666334" y="309"/>
                      <a:pt x="670665" y="309"/>
                    </a:cubicBezTo>
                    <a:cubicBezTo>
                      <a:pt x="677162" y="309"/>
                      <a:pt x="682420" y="1856"/>
                      <a:pt x="686133" y="4950"/>
                    </a:cubicBezTo>
                    <a:cubicBezTo>
                      <a:pt x="690154" y="8043"/>
                      <a:pt x="692320" y="12374"/>
                      <a:pt x="692938" y="17633"/>
                    </a:cubicBezTo>
                    <a:lnTo>
                      <a:pt x="680255" y="17633"/>
                    </a:lnTo>
                    <a:cubicBezTo>
                      <a:pt x="680255" y="14539"/>
                      <a:pt x="679327" y="12683"/>
                      <a:pt x="677780" y="11136"/>
                    </a:cubicBezTo>
                    <a:cubicBezTo>
                      <a:pt x="676233" y="9899"/>
                      <a:pt x="673759" y="9280"/>
                      <a:pt x="670665" y="9280"/>
                    </a:cubicBezTo>
                    <a:cubicBezTo>
                      <a:pt x="667572" y="9280"/>
                      <a:pt x="665097" y="10518"/>
                      <a:pt x="663550" y="12683"/>
                    </a:cubicBezTo>
                    <a:cubicBezTo>
                      <a:pt x="662003" y="14849"/>
                      <a:pt x="661385" y="18251"/>
                      <a:pt x="661075" y="23201"/>
                    </a:cubicBezTo>
                    <a:lnTo>
                      <a:pt x="661075" y="26604"/>
                    </a:lnTo>
                    <a:cubicBezTo>
                      <a:pt x="661075" y="31863"/>
                      <a:pt x="661694" y="35575"/>
                      <a:pt x="663241" y="37740"/>
                    </a:cubicBezTo>
                    <a:cubicBezTo>
                      <a:pt x="664788" y="39906"/>
                      <a:pt x="667262" y="41143"/>
                      <a:pt x="670665" y="41143"/>
                    </a:cubicBezTo>
                    <a:cubicBezTo>
                      <a:pt x="673759" y="41143"/>
                      <a:pt x="675924" y="40524"/>
                      <a:pt x="677471" y="39287"/>
                    </a:cubicBezTo>
                    <a:cubicBezTo>
                      <a:pt x="679018" y="38050"/>
                      <a:pt x="679946" y="35884"/>
                      <a:pt x="679946" y="33100"/>
                    </a:cubicBezTo>
                    <a:lnTo>
                      <a:pt x="693557" y="33100"/>
                    </a:lnTo>
                    <a:close/>
                    <a:moveTo>
                      <a:pt x="549710" y="928"/>
                    </a:moveTo>
                    <a:lnTo>
                      <a:pt x="562703" y="928"/>
                    </a:lnTo>
                    <a:lnTo>
                      <a:pt x="562703" y="49496"/>
                    </a:lnTo>
                    <a:lnTo>
                      <a:pt x="549710" y="49496"/>
                    </a:lnTo>
                    <a:lnTo>
                      <a:pt x="549710" y="18870"/>
                    </a:lnTo>
                    <a:lnTo>
                      <a:pt x="530531" y="49496"/>
                    </a:lnTo>
                    <a:lnTo>
                      <a:pt x="517538" y="49496"/>
                    </a:lnTo>
                    <a:lnTo>
                      <a:pt x="517538" y="928"/>
                    </a:lnTo>
                    <a:lnTo>
                      <a:pt x="530531" y="928"/>
                    </a:lnTo>
                    <a:lnTo>
                      <a:pt x="530531" y="31553"/>
                    </a:lnTo>
                    <a:lnTo>
                      <a:pt x="549710" y="928"/>
                    </a:lnTo>
                    <a:close/>
                    <a:moveTo>
                      <a:pt x="432158" y="33100"/>
                    </a:moveTo>
                    <a:cubicBezTo>
                      <a:pt x="431849" y="36503"/>
                      <a:pt x="430921" y="39596"/>
                      <a:pt x="429065" y="42071"/>
                    </a:cubicBezTo>
                    <a:cubicBezTo>
                      <a:pt x="427209" y="44546"/>
                      <a:pt x="424734" y="46711"/>
                      <a:pt x="421331" y="47949"/>
                    </a:cubicBezTo>
                    <a:cubicBezTo>
                      <a:pt x="417928" y="49496"/>
                      <a:pt x="414216" y="50114"/>
                      <a:pt x="409885" y="50114"/>
                    </a:cubicBezTo>
                    <a:cubicBezTo>
                      <a:pt x="402770" y="50114"/>
                      <a:pt x="397202" y="47949"/>
                      <a:pt x="393181" y="43927"/>
                    </a:cubicBezTo>
                    <a:cubicBezTo>
                      <a:pt x="389159" y="39906"/>
                      <a:pt x="386994" y="34028"/>
                      <a:pt x="386994" y="26295"/>
                    </a:cubicBezTo>
                    <a:lnTo>
                      <a:pt x="386994" y="23820"/>
                    </a:lnTo>
                    <a:cubicBezTo>
                      <a:pt x="386994" y="19180"/>
                      <a:pt x="387922" y="14849"/>
                      <a:pt x="389778" y="11446"/>
                    </a:cubicBezTo>
                    <a:cubicBezTo>
                      <a:pt x="391634" y="7734"/>
                      <a:pt x="394109" y="5259"/>
                      <a:pt x="397511" y="3093"/>
                    </a:cubicBezTo>
                    <a:cubicBezTo>
                      <a:pt x="400914" y="1237"/>
                      <a:pt x="404936" y="309"/>
                      <a:pt x="409267" y="309"/>
                    </a:cubicBezTo>
                    <a:cubicBezTo>
                      <a:pt x="415763" y="309"/>
                      <a:pt x="421022" y="1856"/>
                      <a:pt x="424734" y="4950"/>
                    </a:cubicBezTo>
                    <a:cubicBezTo>
                      <a:pt x="428755" y="8043"/>
                      <a:pt x="430921" y="12374"/>
                      <a:pt x="431540" y="17633"/>
                    </a:cubicBezTo>
                    <a:lnTo>
                      <a:pt x="418856" y="17633"/>
                    </a:lnTo>
                    <a:cubicBezTo>
                      <a:pt x="418856" y="14539"/>
                      <a:pt x="417928" y="12683"/>
                      <a:pt x="416382" y="11136"/>
                    </a:cubicBezTo>
                    <a:cubicBezTo>
                      <a:pt x="414835" y="9899"/>
                      <a:pt x="412360" y="9280"/>
                      <a:pt x="409267" y="9280"/>
                    </a:cubicBezTo>
                    <a:cubicBezTo>
                      <a:pt x="406173" y="9280"/>
                      <a:pt x="403698" y="10518"/>
                      <a:pt x="402152" y="12683"/>
                    </a:cubicBezTo>
                    <a:cubicBezTo>
                      <a:pt x="400605" y="14849"/>
                      <a:pt x="399986" y="18251"/>
                      <a:pt x="399677" y="23201"/>
                    </a:cubicBezTo>
                    <a:lnTo>
                      <a:pt x="399677" y="26604"/>
                    </a:lnTo>
                    <a:cubicBezTo>
                      <a:pt x="399677" y="31863"/>
                      <a:pt x="400296" y="35575"/>
                      <a:pt x="401842" y="37740"/>
                    </a:cubicBezTo>
                    <a:cubicBezTo>
                      <a:pt x="403389" y="39906"/>
                      <a:pt x="405864" y="41143"/>
                      <a:pt x="409267" y="41143"/>
                    </a:cubicBezTo>
                    <a:cubicBezTo>
                      <a:pt x="412360" y="41143"/>
                      <a:pt x="414526" y="40524"/>
                      <a:pt x="416072" y="39287"/>
                    </a:cubicBezTo>
                    <a:cubicBezTo>
                      <a:pt x="417619" y="38050"/>
                      <a:pt x="418547" y="35884"/>
                      <a:pt x="418547" y="33100"/>
                    </a:cubicBezTo>
                    <a:lnTo>
                      <a:pt x="432158" y="33100"/>
                    </a:lnTo>
                    <a:close/>
                    <a:moveTo>
                      <a:pt x="289240" y="24129"/>
                    </a:moveTo>
                    <a:cubicBezTo>
                      <a:pt x="289240" y="19180"/>
                      <a:pt x="288312" y="15467"/>
                      <a:pt x="286456" y="12993"/>
                    </a:cubicBezTo>
                    <a:cubicBezTo>
                      <a:pt x="284600" y="10518"/>
                      <a:pt x="282125" y="9280"/>
                      <a:pt x="278722" y="9280"/>
                    </a:cubicBezTo>
                    <a:cubicBezTo>
                      <a:pt x="272226" y="9280"/>
                      <a:pt x="268823" y="13611"/>
                      <a:pt x="268514" y="22582"/>
                    </a:cubicBezTo>
                    <a:lnTo>
                      <a:pt x="268514" y="26295"/>
                    </a:lnTo>
                    <a:cubicBezTo>
                      <a:pt x="268514" y="30935"/>
                      <a:pt x="269442" y="34647"/>
                      <a:pt x="270988" y="37431"/>
                    </a:cubicBezTo>
                    <a:cubicBezTo>
                      <a:pt x="272844" y="39906"/>
                      <a:pt x="275319" y="41143"/>
                      <a:pt x="278722" y="41143"/>
                    </a:cubicBezTo>
                    <a:cubicBezTo>
                      <a:pt x="282125" y="41143"/>
                      <a:pt x="284600" y="39906"/>
                      <a:pt x="286146" y="37431"/>
                    </a:cubicBezTo>
                    <a:cubicBezTo>
                      <a:pt x="288002" y="34956"/>
                      <a:pt x="288930" y="31244"/>
                      <a:pt x="288930" y="26604"/>
                    </a:cubicBezTo>
                    <a:lnTo>
                      <a:pt x="288930" y="24129"/>
                    </a:lnTo>
                    <a:close/>
                    <a:moveTo>
                      <a:pt x="302542" y="26295"/>
                    </a:moveTo>
                    <a:cubicBezTo>
                      <a:pt x="302542" y="30935"/>
                      <a:pt x="301614" y="35266"/>
                      <a:pt x="299758" y="38978"/>
                    </a:cubicBezTo>
                    <a:cubicBezTo>
                      <a:pt x="297902" y="42690"/>
                      <a:pt x="295117" y="45474"/>
                      <a:pt x="291405" y="47330"/>
                    </a:cubicBezTo>
                    <a:cubicBezTo>
                      <a:pt x="288002" y="49186"/>
                      <a:pt x="283672" y="50424"/>
                      <a:pt x="279341" y="50424"/>
                    </a:cubicBezTo>
                    <a:cubicBezTo>
                      <a:pt x="274701" y="50424"/>
                      <a:pt x="270679" y="49496"/>
                      <a:pt x="267276" y="47639"/>
                    </a:cubicBezTo>
                    <a:cubicBezTo>
                      <a:pt x="263873" y="45783"/>
                      <a:pt x="261089" y="42999"/>
                      <a:pt x="258924" y="39596"/>
                    </a:cubicBezTo>
                    <a:cubicBezTo>
                      <a:pt x="257068" y="36194"/>
                      <a:pt x="255830" y="31863"/>
                      <a:pt x="255830" y="27532"/>
                    </a:cubicBezTo>
                    <a:lnTo>
                      <a:pt x="255830" y="24748"/>
                    </a:lnTo>
                    <a:cubicBezTo>
                      <a:pt x="255830" y="20108"/>
                      <a:pt x="256758" y="15777"/>
                      <a:pt x="258614" y="12065"/>
                    </a:cubicBezTo>
                    <a:cubicBezTo>
                      <a:pt x="260471" y="8352"/>
                      <a:pt x="263255" y="5568"/>
                      <a:pt x="266967" y="3712"/>
                    </a:cubicBezTo>
                    <a:cubicBezTo>
                      <a:pt x="270679" y="1856"/>
                      <a:pt x="274701" y="619"/>
                      <a:pt x="279341" y="619"/>
                    </a:cubicBezTo>
                    <a:cubicBezTo>
                      <a:pt x="283981" y="619"/>
                      <a:pt x="288002" y="1547"/>
                      <a:pt x="291405" y="3403"/>
                    </a:cubicBezTo>
                    <a:cubicBezTo>
                      <a:pt x="294808" y="5259"/>
                      <a:pt x="297592" y="8043"/>
                      <a:pt x="299758" y="11755"/>
                    </a:cubicBezTo>
                    <a:cubicBezTo>
                      <a:pt x="301614" y="15467"/>
                      <a:pt x="302851" y="19489"/>
                      <a:pt x="302851" y="24129"/>
                    </a:cubicBezTo>
                    <a:lnTo>
                      <a:pt x="302851" y="26295"/>
                    </a:lnTo>
                    <a:close/>
                    <a:moveTo>
                      <a:pt x="150343" y="30316"/>
                    </a:moveTo>
                    <a:lnTo>
                      <a:pt x="144156" y="30316"/>
                    </a:lnTo>
                    <a:lnTo>
                      <a:pt x="144156" y="49496"/>
                    </a:lnTo>
                    <a:lnTo>
                      <a:pt x="131163" y="49496"/>
                    </a:lnTo>
                    <a:lnTo>
                      <a:pt x="131163" y="928"/>
                    </a:lnTo>
                    <a:lnTo>
                      <a:pt x="144156" y="928"/>
                    </a:lnTo>
                    <a:lnTo>
                      <a:pt x="144156" y="19798"/>
                    </a:lnTo>
                    <a:lnTo>
                      <a:pt x="149105" y="19798"/>
                    </a:lnTo>
                    <a:lnTo>
                      <a:pt x="159314" y="928"/>
                    </a:lnTo>
                    <a:lnTo>
                      <a:pt x="174781" y="928"/>
                    </a:lnTo>
                    <a:lnTo>
                      <a:pt x="160242" y="23510"/>
                    </a:lnTo>
                    <a:lnTo>
                      <a:pt x="176637" y="49805"/>
                    </a:lnTo>
                    <a:lnTo>
                      <a:pt x="161479" y="49805"/>
                    </a:lnTo>
                    <a:lnTo>
                      <a:pt x="150343" y="30316"/>
                    </a:lnTo>
                    <a:close/>
                    <a:moveTo>
                      <a:pt x="12993" y="33100"/>
                    </a:moveTo>
                    <a:cubicBezTo>
                      <a:pt x="13302" y="38668"/>
                      <a:pt x="16395" y="41143"/>
                      <a:pt x="22273" y="41143"/>
                    </a:cubicBezTo>
                    <a:cubicBezTo>
                      <a:pt x="25366" y="41143"/>
                      <a:pt x="27532" y="40215"/>
                      <a:pt x="29079" y="38359"/>
                    </a:cubicBezTo>
                    <a:cubicBezTo>
                      <a:pt x="30625" y="36503"/>
                      <a:pt x="31553" y="33719"/>
                      <a:pt x="31863" y="29388"/>
                    </a:cubicBezTo>
                    <a:lnTo>
                      <a:pt x="17014" y="29388"/>
                    </a:lnTo>
                    <a:lnTo>
                      <a:pt x="17014" y="20417"/>
                    </a:lnTo>
                    <a:lnTo>
                      <a:pt x="31863" y="20417"/>
                    </a:lnTo>
                    <a:cubicBezTo>
                      <a:pt x="31553" y="16395"/>
                      <a:pt x="30625" y="13611"/>
                      <a:pt x="29079" y="11755"/>
                    </a:cubicBezTo>
                    <a:cubicBezTo>
                      <a:pt x="27532" y="9899"/>
                      <a:pt x="25366" y="8971"/>
                      <a:pt x="22582" y="8971"/>
                    </a:cubicBezTo>
                    <a:cubicBezTo>
                      <a:pt x="19489" y="8971"/>
                      <a:pt x="17014" y="9590"/>
                      <a:pt x="15467" y="10827"/>
                    </a:cubicBezTo>
                    <a:cubicBezTo>
                      <a:pt x="13921" y="12065"/>
                      <a:pt x="12993" y="14230"/>
                      <a:pt x="12993" y="17323"/>
                    </a:cubicBezTo>
                    <a:lnTo>
                      <a:pt x="309" y="17323"/>
                    </a:lnTo>
                    <a:cubicBezTo>
                      <a:pt x="928" y="11755"/>
                      <a:pt x="3093" y="7734"/>
                      <a:pt x="7115" y="4640"/>
                    </a:cubicBezTo>
                    <a:cubicBezTo>
                      <a:pt x="11137" y="1547"/>
                      <a:pt x="16395" y="0"/>
                      <a:pt x="22582" y="0"/>
                    </a:cubicBezTo>
                    <a:cubicBezTo>
                      <a:pt x="26913" y="0"/>
                      <a:pt x="30935" y="928"/>
                      <a:pt x="34338" y="2784"/>
                    </a:cubicBezTo>
                    <a:cubicBezTo>
                      <a:pt x="37740" y="4640"/>
                      <a:pt x="40215" y="7424"/>
                      <a:pt x="42071" y="11136"/>
                    </a:cubicBezTo>
                    <a:cubicBezTo>
                      <a:pt x="43927" y="14849"/>
                      <a:pt x="44855" y="18870"/>
                      <a:pt x="44855" y="23820"/>
                    </a:cubicBezTo>
                    <a:lnTo>
                      <a:pt x="44855" y="26604"/>
                    </a:lnTo>
                    <a:cubicBezTo>
                      <a:pt x="44855" y="34028"/>
                      <a:pt x="42690" y="39906"/>
                      <a:pt x="38668" y="43927"/>
                    </a:cubicBezTo>
                    <a:cubicBezTo>
                      <a:pt x="34647" y="47949"/>
                      <a:pt x="29079" y="50114"/>
                      <a:pt x="21964" y="50114"/>
                    </a:cubicBezTo>
                    <a:cubicBezTo>
                      <a:pt x="17633" y="50114"/>
                      <a:pt x="13921" y="49496"/>
                      <a:pt x="10827" y="47949"/>
                    </a:cubicBezTo>
                    <a:cubicBezTo>
                      <a:pt x="7424" y="46402"/>
                      <a:pt x="4950" y="44546"/>
                      <a:pt x="3093" y="42071"/>
                    </a:cubicBezTo>
                    <a:cubicBezTo>
                      <a:pt x="1237" y="39596"/>
                      <a:pt x="309" y="36503"/>
                      <a:pt x="0" y="33100"/>
                    </a:cubicBezTo>
                    <a:lnTo>
                      <a:pt x="12993" y="33100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3F07E39D-979F-4CE4-A0FA-38CEAAA3187A}"/>
                  </a:ext>
                </a:extLst>
              </p:cNvPr>
              <p:cNvSpPr/>
              <p:nvPr/>
            </p:nvSpPr>
            <p:spPr>
              <a:xfrm>
                <a:off x="3533125" y="6549060"/>
                <a:ext cx="584357" cy="88782"/>
              </a:xfrm>
              <a:custGeom>
                <a:avLst/>
                <a:gdLst>
                  <a:gd name="connsiteX0" fmla="*/ 579408 w 584357"/>
                  <a:gd name="connsiteY0" fmla="*/ 40525 h 88782"/>
                  <a:gd name="connsiteX1" fmla="*/ 551566 w 584357"/>
                  <a:gd name="connsiteY1" fmla="*/ 40525 h 88782"/>
                  <a:gd name="connsiteX2" fmla="*/ 551566 w 584357"/>
                  <a:gd name="connsiteY2" fmla="*/ 59395 h 88782"/>
                  <a:gd name="connsiteX3" fmla="*/ 584357 w 584357"/>
                  <a:gd name="connsiteY3" fmla="*/ 59395 h 88782"/>
                  <a:gd name="connsiteX4" fmla="*/ 584357 w 584357"/>
                  <a:gd name="connsiteY4" fmla="*/ 71150 h 88782"/>
                  <a:gd name="connsiteX5" fmla="*/ 537027 w 584357"/>
                  <a:gd name="connsiteY5" fmla="*/ 71150 h 88782"/>
                  <a:gd name="connsiteX6" fmla="*/ 537027 w 584357"/>
                  <a:gd name="connsiteY6" fmla="*/ 619 h 88782"/>
                  <a:gd name="connsiteX7" fmla="*/ 584357 w 584357"/>
                  <a:gd name="connsiteY7" fmla="*/ 619 h 88782"/>
                  <a:gd name="connsiteX8" fmla="*/ 584357 w 584357"/>
                  <a:gd name="connsiteY8" fmla="*/ 12374 h 88782"/>
                  <a:gd name="connsiteX9" fmla="*/ 551566 w 584357"/>
                  <a:gd name="connsiteY9" fmla="*/ 12374 h 88782"/>
                  <a:gd name="connsiteX10" fmla="*/ 551566 w 584357"/>
                  <a:gd name="connsiteY10" fmla="*/ 29079 h 88782"/>
                  <a:gd name="connsiteX11" fmla="*/ 579408 w 584357"/>
                  <a:gd name="connsiteY11" fmla="*/ 29079 h 88782"/>
                  <a:gd name="connsiteX12" fmla="*/ 579408 w 584357"/>
                  <a:gd name="connsiteY12" fmla="*/ 40525 h 88782"/>
                  <a:gd name="connsiteX13" fmla="*/ 478870 w 584357"/>
                  <a:gd name="connsiteY13" fmla="*/ 37740 h 88782"/>
                  <a:gd name="connsiteX14" fmla="*/ 478870 w 584357"/>
                  <a:gd name="connsiteY14" fmla="*/ 59395 h 88782"/>
                  <a:gd name="connsiteX15" fmla="*/ 490316 w 584357"/>
                  <a:gd name="connsiteY15" fmla="*/ 59395 h 88782"/>
                  <a:gd name="connsiteX16" fmla="*/ 499287 w 584357"/>
                  <a:gd name="connsiteY16" fmla="*/ 56301 h 88782"/>
                  <a:gd name="connsiteX17" fmla="*/ 502689 w 584357"/>
                  <a:gd name="connsiteY17" fmla="*/ 48258 h 88782"/>
                  <a:gd name="connsiteX18" fmla="*/ 499596 w 584357"/>
                  <a:gd name="connsiteY18" fmla="*/ 40525 h 88782"/>
                  <a:gd name="connsiteX19" fmla="*/ 490934 w 584357"/>
                  <a:gd name="connsiteY19" fmla="*/ 37740 h 88782"/>
                  <a:gd name="connsiteX20" fmla="*/ 478870 w 584357"/>
                  <a:gd name="connsiteY20" fmla="*/ 37740 h 88782"/>
                  <a:gd name="connsiteX21" fmla="*/ 478870 w 584357"/>
                  <a:gd name="connsiteY21" fmla="*/ 26295 h 88782"/>
                  <a:gd name="connsiteX22" fmla="*/ 490316 w 584357"/>
                  <a:gd name="connsiteY22" fmla="*/ 26295 h 88782"/>
                  <a:gd name="connsiteX23" fmla="*/ 510114 w 584357"/>
                  <a:gd name="connsiteY23" fmla="*/ 32481 h 88782"/>
                  <a:gd name="connsiteX24" fmla="*/ 517538 w 584357"/>
                  <a:gd name="connsiteY24" fmla="*/ 48877 h 88782"/>
                  <a:gd name="connsiteX25" fmla="*/ 510423 w 584357"/>
                  <a:gd name="connsiteY25" fmla="*/ 65272 h 88782"/>
                  <a:gd name="connsiteX26" fmla="*/ 491244 w 584357"/>
                  <a:gd name="connsiteY26" fmla="*/ 71459 h 88782"/>
                  <a:gd name="connsiteX27" fmla="*/ 464640 w 584357"/>
                  <a:gd name="connsiteY27" fmla="*/ 71459 h 88782"/>
                  <a:gd name="connsiteX28" fmla="*/ 464640 w 584357"/>
                  <a:gd name="connsiteY28" fmla="*/ 928 h 88782"/>
                  <a:gd name="connsiteX29" fmla="*/ 479179 w 584357"/>
                  <a:gd name="connsiteY29" fmla="*/ 928 h 88782"/>
                  <a:gd name="connsiteX30" fmla="*/ 479179 w 584357"/>
                  <a:gd name="connsiteY30" fmla="*/ 26295 h 88782"/>
                  <a:gd name="connsiteX31" fmla="*/ 404936 w 584357"/>
                  <a:gd name="connsiteY31" fmla="*/ 30316 h 88782"/>
                  <a:gd name="connsiteX32" fmla="*/ 415763 w 584357"/>
                  <a:gd name="connsiteY32" fmla="*/ 30316 h 88782"/>
                  <a:gd name="connsiteX33" fmla="*/ 426899 w 584357"/>
                  <a:gd name="connsiteY33" fmla="*/ 21654 h 88782"/>
                  <a:gd name="connsiteX34" fmla="*/ 424115 w 584357"/>
                  <a:gd name="connsiteY34" fmla="*/ 14849 h 88782"/>
                  <a:gd name="connsiteX35" fmla="*/ 415454 w 584357"/>
                  <a:gd name="connsiteY35" fmla="*/ 12683 h 88782"/>
                  <a:gd name="connsiteX36" fmla="*/ 405245 w 584357"/>
                  <a:gd name="connsiteY36" fmla="*/ 12683 h 88782"/>
                  <a:gd name="connsiteX37" fmla="*/ 405245 w 584357"/>
                  <a:gd name="connsiteY37" fmla="*/ 30316 h 88782"/>
                  <a:gd name="connsiteX38" fmla="*/ 404936 w 584357"/>
                  <a:gd name="connsiteY38" fmla="*/ 40525 h 88782"/>
                  <a:gd name="connsiteX39" fmla="*/ 404936 w 584357"/>
                  <a:gd name="connsiteY39" fmla="*/ 59395 h 88782"/>
                  <a:gd name="connsiteX40" fmla="*/ 417310 w 584357"/>
                  <a:gd name="connsiteY40" fmla="*/ 59395 h 88782"/>
                  <a:gd name="connsiteX41" fmla="*/ 425353 w 584357"/>
                  <a:gd name="connsiteY41" fmla="*/ 56920 h 88782"/>
                  <a:gd name="connsiteX42" fmla="*/ 428137 w 584357"/>
                  <a:gd name="connsiteY42" fmla="*/ 50114 h 88782"/>
                  <a:gd name="connsiteX43" fmla="*/ 418238 w 584357"/>
                  <a:gd name="connsiteY43" fmla="*/ 40215 h 88782"/>
                  <a:gd name="connsiteX44" fmla="*/ 404936 w 584357"/>
                  <a:gd name="connsiteY44" fmla="*/ 40215 h 88782"/>
                  <a:gd name="connsiteX45" fmla="*/ 390396 w 584357"/>
                  <a:gd name="connsiteY45" fmla="*/ 71459 h 88782"/>
                  <a:gd name="connsiteX46" fmla="*/ 390396 w 584357"/>
                  <a:gd name="connsiteY46" fmla="*/ 928 h 88782"/>
                  <a:gd name="connsiteX47" fmla="*/ 415144 w 584357"/>
                  <a:gd name="connsiteY47" fmla="*/ 928 h 88782"/>
                  <a:gd name="connsiteX48" fmla="*/ 434633 w 584357"/>
                  <a:gd name="connsiteY48" fmla="*/ 5878 h 88782"/>
                  <a:gd name="connsiteX49" fmla="*/ 441439 w 584357"/>
                  <a:gd name="connsiteY49" fmla="*/ 20417 h 88782"/>
                  <a:gd name="connsiteX50" fmla="*/ 438655 w 584357"/>
                  <a:gd name="connsiteY50" fmla="*/ 29697 h 88782"/>
                  <a:gd name="connsiteX51" fmla="*/ 431230 w 584357"/>
                  <a:gd name="connsiteY51" fmla="*/ 35575 h 88782"/>
                  <a:gd name="connsiteX52" fmla="*/ 439892 w 584357"/>
                  <a:gd name="connsiteY52" fmla="*/ 41143 h 88782"/>
                  <a:gd name="connsiteX53" fmla="*/ 442985 w 584357"/>
                  <a:gd name="connsiteY53" fmla="*/ 51352 h 88782"/>
                  <a:gd name="connsiteX54" fmla="*/ 436489 w 584357"/>
                  <a:gd name="connsiteY54" fmla="*/ 66819 h 88782"/>
                  <a:gd name="connsiteX55" fmla="*/ 417928 w 584357"/>
                  <a:gd name="connsiteY55" fmla="*/ 72078 h 88782"/>
                  <a:gd name="connsiteX56" fmla="*/ 390396 w 584357"/>
                  <a:gd name="connsiteY56" fmla="*/ 72078 h 88782"/>
                  <a:gd name="connsiteX57" fmla="*/ 354821 w 584357"/>
                  <a:gd name="connsiteY57" fmla="*/ 34338 h 88782"/>
                  <a:gd name="connsiteX58" fmla="*/ 350800 w 584357"/>
                  <a:gd name="connsiteY58" fmla="*/ 17323 h 88782"/>
                  <a:gd name="connsiteX59" fmla="*/ 339354 w 584357"/>
                  <a:gd name="connsiteY59" fmla="*/ 11446 h 88782"/>
                  <a:gd name="connsiteX60" fmla="*/ 327908 w 584357"/>
                  <a:gd name="connsiteY60" fmla="*/ 17014 h 88782"/>
                  <a:gd name="connsiteX61" fmla="*/ 323887 w 584357"/>
                  <a:gd name="connsiteY61" fmla="*/ 33719 h 88782"/>
                  <a:gd name="connsiteX62" fmla="*/ 323887 w 584357"/>
                  <a:gd name="connsiteY62" fmla="*/ 37122 h 88782"/>
                  <a:gd name="connsiteX63" fmla="*/ 327908 w 584357"/>
                  <a:gd name="connsiteY63" fmla="*/ 53826 h 88782"/>
                  <a:gd name="connsiteX64" fmla="*/ 339354 w 584357"/>
                  <a:gd name="connsiteY64" fmla="*/ 59704 h 88782"/>
                  <a:gd name="connsiteX65" fmla="*/ 350491 w 584357"/>
                  <a:gd name="connsiteY65" fmla="*/ 53826 h 88782"/>
                  <a:gd name="connsiteX66" fmla="*/ 354512 w 584357"/>
                  <a:gd name="connsiteY66" fmla="*/ 37122 h 88782"/>
                  <a:gd name="connsiteX67" fmla="*/ 354512 w 584357"/>
                  <a:gd name="connsiteY67" fmla="*/ 34338 h 88782"/>
                  <a:gd name="connsiteX68" fmla="*/ 369361 w 584357"/>
                  <a:gd name="connsiteY68" fmla="*/ 37740 h 88782"/>
                  <a:gd name="connsiteX69" fmla="*/ 365649 w 584357"/>
                  <a:gd name="connsiteY69" fmla="*/ 55992 h 88782"/>
                  <a:gd name="connsiteX70" fmla="*/ 355131 w 584357"/>
                  <a:gd name="connsiteY70" fmla="*/ 68056 h 88782"/>
                  <a:gd name="connsiteX71" fmla="*/ 339354 w 584357"/>
                  <a:gd name="connsiteY71" fmla="*/ 72387 h 88782"/>
                  <a:gd name="connsiteX72" fmla="*/ 323577 w 584357"/>
                  <a:gd name="connsiteY72" fmla="*/ 68056 h 88782"/>
                  <a:gd name="connsiteX73" fmla="*/ 312750 w 584357"/>
                  <a:gd name="connsiteY73" fmla="*/ 55992 h 88782"/>
                  <a:gd name="connsiteX74" fmla="*/ 309038 w 584357"/>
                  <a:gd name="connsiteY74" fmla="*/ 38050 h 88782"/>
                  <a:gd name="connsiteX75" fmla="*/ 309038 w 584357"/>
                  <a:gd name="connsiteY75" fmla="*/ 34647 h 88782"/>
                  <a:gd name="connsiteX76" fmla="*/ 312750 w 584357"/>
                  <a:gd name="connsiteY76" fmla="*/ 16395 h 88782"/>
                  <a:gd name="connsiteX77" fmla="*/ 323268 w 584357"/>
                  <a:gd name="connsiteY77" fmla="*/ 4331 h 88782"/>
                  <a:gd name="connsiteX78" fmla="*/ 339045 w 584357"/>
                  <a:gd name="connsiteY78" fmla="*/ 0 h 88782"/>
                  <a:gd name="connsiteX79" fmla="*/ 354821 w 584357"/>
                  <a:gd name="connsiteY79" fmla="*/ 4331 h 88782"/>
                  <a:gd name="connsiteX80" fmla="*/ 365339 w 584357"/>
                  <a:gd name="connsiteY80" fmla="*/ 16395 h 88782"/>
                  <a:gd name="connsiteX81" fmla="*/ 369051 w 584357"/>
                  <a:gd name="connsiteY81" fmla="*/ 34647 h 88782"/>
                  <a:gd name="connsiteX82" fmla="*/ 369051 w 584357"/>
                  <a:gd name="connsiteY82" fmla="*/ 37740 h 88782"/>
                  <a:gd name="connsiteX83" fmla="*/ 251499 w 584357"/>
                  <a:gd name="connsiteY83" fmla="*/ 34647 h 88782"/>
                  <a:gd name="connsiteX84" fmla="*/ 264492 w 584357"/>
                  <a:gd name="connsiteY84" fmla="*/ 34647 h 88782"/>
                  <a:gd name="connsiteX85" fmla="*/ 273154 w 584357"/>
                  <a:gd name="connsiteY85" fmla="*/ 31863 h 88782"/>
                  <a:gd name="connsiteX86" fmla="*/ 276247 w 584357"/>
                  <a:gd name="connsiteY86" fmla="*/ 24129 h 88782"/>
                  <a:gd name="connsiteX87" fmla="*/ 273154 w 584357"/>
                  <a:gd name="connsiteY87" fmla="*/ 15777 h 88782"/>
                  <a:gd name="connsiteX88" fmla="*/ 264801 w 584357"/>
                  <a:gd name="connsiteY88" fmla="*/ 12374 h 88782"/>
                  <a:gd name="connsiteX89" fmla="*/ 251499 w 584357"/>
                  <a:gd name="connsiteY89" fmla="*/ 12374 h 88782"/>
                  <a:gd name="connsiteX90" fmla="*/ 251499 w 584357"/>
                  <a:gd name="connsiteY90" fmla="*/ 34647 h 88782"/>
                  <a:gd name="connsiteX91" fmla="*/ 251499 w 584357"/>
                  <a:gd name="connsiteY91" fmla="*/ 46402 h 88782"/>
                  <a:gd name="connsiteX92" fmla="*/ 251499 w 584357"/>
                  <a:gd name="connsiteY92" fmla="*/ 71150 h 88782"/>
                  <a:gd name="connsiteX93" fmla="*/ 236960 w 584357"/>
                  <a:gd name="connsiteY93" fmla="*/ 71150 h 88782"/>
                  <a:gd name="connsiteX94" fmla="*/ 236960 w 584357"/>
                  <a:gd name="connsiteY94" fmla="*/ 619 h 88782"/>
                  <a:gd name="connsiteX95" fmla="*/ 264492 w 584357"/>
                  <a:gd name="connsiteY95" fmla="*/ 619 h 88782"/>
                  <a:gd name="connsiteX96" fmla="*/ 278413 w 584357"/>
                  <a:gd name="connsiteY96" fmla="*/ 3403 h 88782"/>
                  <a:gd name="connsiteX97" fmla="*/ 287693 w 584357"/>
                  <a:gd name="connsiteY97" fmla="*/ 11755 h 88782"/>
                  <a:gd name="connsiteX98" fmla="*/ 290787 w 584357"/>
                  <a:gd name="connsiteY98" fmla="*/ 23820 h 88782"/>
                  <a:gd name="connsiteX99" fmla="*/ 283672 w 584357"/>
                  <a:gd name="connsiteY99" fmla="*/ 40215 h 88782"/>
                  <a:gd name="connsiteX100" fmla="*/ 263873 w 584357"/>
                  <a:gd name="connsiteY100" fmla="*/ 46093 h 88782"/>
                  <a:gd name="connsiteX101" fmla="*/ 251499 w 584357"/>
                  <a:gd name="connsiteY101" fmla="*/ 46093 h 88782"/>
                  <a:gd name="connsiteX102" fmla="*/ 201076 w 584357"/>
                  <a:gd name="connsiteY102" fmla="*/ 34338 h 88782"/>
                  <a:gd name="connsiteX103" fmla="*/ 197054 w 584357"/>
                  <a:gd name="connsiteY103" fmla="*/ 17323 h 88782"/>
                  <a:gd name="connsiteX104" fmla="*/ 185608 w 584357"/>
                  <a:gd name="connsiteY104" fmla="*/ 11446 h 88782"/>
                  <a:gd name="connsiteX105" fmla="*/ 174163 w 584357"/>
                  <a:gd name="connsiteY105" fmla="*/ 17014 h 88782"/>
                  <a:gd name="connsiteX106" fmla="*/ 170141 w 584357"/>
                  <a:gd name="connsiteY106" fmla="*/ 33719 h 88782"/>
                  <a:gd name="connsiteX107" fmla="*/ 170141 w 584357"/>
                  <a:gd name="connsiteY107" fmla="*/ 37122 h 88782"/>
                  <a:gd name="connsiteX108" fmla="*/ 174163 w 584357"/>
                  <a:gd name="connsiteY108" fmla="*/ 53826 h 88782"/>
                  <a:gd name="connsiteX109" fmla="*/ 185608 w 584357"/>
                  <a:gd name="connsiteY109" fmla="*/ 59704 h 88782"/>
                  <a:gd name="connsiteX110" fmla="*/ 196745 w 584357"/>
                  <a:gd name="connsiteY110" fmla="*/ 53826 h 88782"/>
                  <a:gd name="connsiteX111" fmla="*/ 200766 w 584357"/>
                  <a:gd name="connsiteY111" fmla="*/ 37122 h 88782"/>
                  <a:gd name="connsiteX112" fmla="*/ 200766 w 584357"/>
                  <a:gd name="connsiteY112" fmla="*/ 34338 h 88782"/>
                  <a:gd name="connsiteX113" fmla="*/ 215925 w 584357"/>
                  <a:gd name="connsiteY113" fmla="*/ 37740 h 88782"/>
                  <a:gd name="connsiteX114" fmla="*/ 212212 w 584357"/>
                  <a:gd name="connsiteY114" fmla="*/ 55992 h 88782"/>
                  <a:gd name="connsiteX115" fmla="*/ 201695 w 584357"/>
                  <a:gd name="connsiteY115" fmla="*/ 68056 h 88782"/>
                  <a:gd name="connsiteX116" fmla="*/ 185918 w 584357"/>
                  <a:gd name="connsiteY116" fmla="*/ 72387 h 88782"/>
                  <a:gd name="connsiteX117" fmla="*/ 170141 w 584357"/>
                  <a:gd name="connsiteY117" fmla="*/ 68056 h 88782"/>
                  <a:gd name="connsiteX118" fmla="*/ 159314 w 584357"/>
                  <a:gd name="connsiteY118" fmla="*/ 55992 h 88782"/>
                  <a:gd name="connsiteX119" fmla="*/ 155602 w 584357"/>
                  <a:gd name="connsiteY119" fmla="*/ 38050 h 88782"/>
                  <a:gd name="connsiteX120" fmla="*/ 155602 w 584357"/>
                  <a:gd name="connsiteY120" fmla="*/ 34647 h 88782"/>
                  <a:gd name="connsiteX121" fmla="*/ 159314 w 584357"/>
                  <a:gd name="connsiteY121" fmla="*/ 16395 h 88782"/>
                  <a:gd name="connsiteX122" fmla="*/ 169832 w 584357"/>
                  <a:gd name="connsiteY122" fmla="*/ 4331 h 88782"/>
                  <a:gd name="connsiteX123" fmla="*/ 185608 w 584357"/>
                  <a:gd name="connsiteY123" fmla="*/ 0 h 88782"/>
                  <a:gd name="connsiteX124" fmla="*/ 201385 w 584357"/>
                  <a:gd name="connsiteY124" fmla="*/ 4331 h 88782"/>
                  <a:gd name="connsiteX125" fmla="*/ 211903 w 584357"/>
                  <a:gd name="connsiteY125" fmla="*/ 16395 h 88782"/>
                  <a:gd name="connsiteX126" fmla="*/ 215615 w 584357"/>
                  <a:gd name="connsiteY126" fmla="*/ 34647 h 88782"/>
                  <a:gd name="connsiteX127" fmla="*/ 215615 w 584357"/>
                  <a:gd name="connsiteY127" fmla="*/ 37740 h 88782"/>
                  <a:gd name="connsiteX128" fmla="*/ 91567 w 584357"/>
                  <a:gd name="connsiteY128" fmla="*/ 59704 h 88782"/>
                  <a:gd name="connsiteX129" fmla="*/ 118480 w 584357"/>
                  <a:gd name="connsiteY129" fmla="*/ 59704 h 88782"/>
                  <a:gd name="connsiteX130" fmla="*/ 118480 w 584357"/>
                  <a:gd name="connsiteY130" fmla="*/ 12683 h 88782"/>
                  <a:gd name="connsiteX131" fmla="*/ 100538 w 584357"/>
                  <a:gd name="connsiteY131" fmla="*/ 12683 h 88782"/>
                  <a:gd name="connsiteX132" fmla="*/ 99300 w 584357"/>
                  <a:gd name="connsiteY132" fmla="*/ 31244 h 88782"/>
                  <a:gd name="connsiteX133" fmla="*/ 91567 w 584357"/>
                  <a:gd name="connsiteY133" fmla="*/ 59704 h 88782"/>
                  <a:gd name="connsiteX134" fmla="*/ 140134 w 584357"/>
                  <a:gd name="connsiteY134" fmla="*/ 88783 h 88782"/>
                  <a:gd name="connsiteX135" fmla="*/ 126832 w 584357"/>
                  <a:gd name="connsiteY135" fmla="*/ 88783 h 88782"/>
                  <a:gd name="connsiteX136" fmla="*/ 126832 w 584357"/>
                  <a:gd name="connsiteY136" fmla="*/ 71459 h 88782"/>
                  <a:gd name="connsiteX137" fmla="*/ 84142 w 584357"/>
                  <a:gd name="connsiteY137" fmla="*/ 71459 h 88782"/>
                  <a:gd name="connsiteX138" fmla="*/ 84142 w 584357"/>
                  <a:gd name="connsiteY138" fmla="*/ 88783 h 88782"/>
                  <a:gd name="connsiteX139" fmla="*/ 70222 w 584357"/>
                  <a:gd name="connsiteY139" fmla="*/ 88783 h 88782"/>
                  <a:gd name="connsiteX140" fmla="*/ 69294 w 584357"/>
                  <a:gd name="connsiteY140" fmla="*/ 59704 h 88782"/>
                  <a:gd name="connsiteX141" fmla="*/ 74553 w 584357"/>
                  <a:gd name="connsiteY141" fmla="*/ 59704 h 88782"/>
                  <a:gd name="connsiteX142" fmla="*/ 81358 w 584357"/>
                  <a:gd name="connsiteY142" fmla="*/ 49186 h 88782"/>
                  <a:gd name="connsiteX143" fmla="*/ 84452 w 584357"/>
                  <a:gd name="connsiteY143" fmla="*/ 31863 h 88782"/>
                  <a:gd name="connsiteX144" fmla="*/ 86617 w 584357"/>
                  <a:gd name="connsiteY144" fmla="*/ 619 h 88782"/>
                  <a:gd name="connsiteX145" fmla="*/ 132710 w 584357"/>
                  <a:gd name="connsiteY145" fmla="*/ 619 h 88782"/>
                  <a:gd name="connsiteX146" fmla="*/ 132710 w 584357"/>
                  <a:gd name="connsiteY146" fmla="*/ 59395 h 88782"/>
                  <a:gd name="connsiteX147" fmla="*/ 141062 w 584357"/>
                  <a:gd name="connsiteY147" fmla="*/ 59395 h 88782"/>
                  <a:gd name="connsiteX148" fmla="*/ 140134 w 584357"/>
                  <a:gd name="connsiteY148" fmla="*/ 88783 h 88782"/>
                  <a:gd name="connsiteX149" fmla="*/ 37740 w 584357"/>
                  <a:gd name="connsiteY149" fmla="*/ 20108 h 88782"/>
                  <a:gd name="connsiteX150" fmla="*/ 34647 w 584357"/>
                  <a:gd name="connsiteY150" fmla="*/ 13921 h 88782"/>
                  <a:gd name="connsiteX151" fmla="*/ 26295 w 584357"/>
                  <a:gd name="connsiteY151" fmla="*/ 11755 h 88782"/>
                  <a:gd name="connsiteX152" fmla="*/ 18561 w 584357"/>
                  <a:gd name="connsiteY152" fmla="*/ 13921 h 88782"/>
                  <a:gd name="connsiteX153" fmla="*/ 15467 w 584357"/>
                  <a:gd name="connsiteY153" fmla="*/ 19798 h 88782"/>
                  <a:gd name="connsiteX154" fmla="*/ 928 w 584357"/>
                  <a:gd name="connsiteY154" fmla="*/ 19798 h 88782"/>
                  <a:gd name="connsiteX155" fmla="*/ 4022 w 584357"/>
                  <a:gd name="connsiteY155" fmla="*/ 9590 h 88782"/>
                  <a:gd name="connsiteX156" fmla="*/ 13302 w 584357"/>
                  <a:gd name="connsiteY156" fmla="*/ 2475 h 88782"/>
                  <a:gd name="connsiteX157" fmla="*/ 26295 w 584357"/>
                  <a:gd name="connsiteY157" fmla="*/ 0 h 88782"/>
                  <a:gd name="connsiteX158" fmla="*/ 45474 w 584357"/>
                  <a:gd name="connsiteY158" fmla="*/ 5259 h 88782"/>
                  <a:gd name="connsiteX159" fmla="*/ 52280 w 584357"/>
                  <a:gd name="connsiteY159" fmla="*/ 20108 h 88782"/>
                  <a:gd name="connsiteX160" fmla="*/ 49496 w 584357"/>
                  <a:gd name="connsiteY160" fmla="*/ 28769 h 88782"/>
                  <a:gd name="connsiteX161" fmla="*/ 41453 w 584357"/>
                  <a:gd name="connsiteY161" fmla="*/ 35266 h 88782"/>
                  <a:gd name="connsiteX162" fmla="*/ 50424 w 584357"/>
                  <a:gd name="connsiteY162" fmla="*/ 41453 h 88782"/>
                  <a:gd name="connsiteX163" fmla="*/ 53517 w 584357"/>
                  <a:gd name="connsiteY163" fmla="*/ 51661 h 88782"/>
                  <a:gd name="connsiteX164" fmla="*/ 46093 w 584357"/>
                  <a:gd name="connsiteY164" fmla="*/ 66819 h 88782"/>
                  <a:gd name="connsiteX165" fmla="*/ 26295 w 584357"/>
                  <a:gd name="connsiteY165" fmla="*/ 72387 h 88782"/>
                  <a:gd name="connsiteX166" fmla="*/ 12374 w 584357"/>
                  <a:gd name="connsiteY166" fmla="*/ 69603 h 88782"/>
                  <a:gd name="connsiteX167" fmla="*/ 3093 w 584357"/>
                  <a:gd name="connsiteY167" fmla="*/ 62488 h 88782"/>
                  <a:gd name="connsiteX168" fmla="*/ 0 w 584357"/>
                  <a:gd name="connsiteY168" fmla="*/ 51970 h 88782"/>
                  <a:gd name="connsiteX169" fmla="*/ 14539 w 584357"/>
                  <a:gd name="connsiteY169" fmla="*/ 51970 h 88782"/>
                  <a:gd name="connsiteX170" fmla="*/ 17942 w 584357"/>
                  <a:gd name="connsiteY170" fmla="*/ 58157 h 88782"/>
                  <a:gd name="connsiteX171" fmla="*/ 26295 w 584357"/>
                  <a:gd name="connsiteY171" fmla="*/ 60632 h 88782"/>
                  <a:gd name="connsiteX172" fmla="*/ 35575 w 584357"/>
                  <a:gd name="connsiteY172" fmla="*/ 57848 h 88782"/>
                  <a:gd name="connsiteX173" fmla="*/ 38978 w 584357"/>
                  <a:gd name="connsiteY173" fmla="*/ 51042 h 88782"/>
                  <a:gd name="connsiteX174" fmla="*/ 35884 w 584357"/>
                  <a:gd name="connsiteY174" fmla="*/ 42999 h 88782"/>
                  <a:gd name="connsiteX175" fmla="*/ 27223 w 584357"/>
                  <a:gd name="connsiteY175" fmla="*/ 40525 h 88782"/>
                  <a:gd name="connsiteX176" fmla="*/ 18561 w 584357"/>
                  <a:gd name="connsiteY176" fmla="*/ 40525 h 88782"/>
                  <a:gd name="connsiteX177" fmla="*/ 18561 w 584357"/>
                  <a:gd name="connsiteY177" fmla="*/ 29079 h 88782"/>
                  <a:gd name="connsiteX178" fmla="*/ 27532 w 584357"/>
                  <a:gd name="connsiteY178" fmla="*/ 29079 h 88782"/>
                  <a:gd name="connsiteX179" fmla="*/ 37740 w 584357"/>
                  <a:gd name="connsiteY179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584357" h="88782">
                    <a:moveTo>
                      <a:pt x="579408" y="40525"/>
                    </a:moveTo>
                    <a:lnTo>
                      <a:pt x="551566" y="40525"/>
                    </a:lnTo>
                    <a:lnTo>
                      <a:pt x="551566" y="59395"/>
                    </a:lnTo>
                    <a:lnTo>
                      <a:pt x="584357" y="59395"/>
                    </a:lnTo>
                    <a:lnTo>
                      <a:pt x="584357" y="71150"/>
                    </a:lnTo>
                    <a:lnTo>
                      <a:pt x="537027" y="71150"/>
                    </a:lnTo>
                    <a:lnTo>
                      <a:pt x="537027" y="619"/>
                    </a:lnTo>
                    <a:lnTo>
                      <a:pt x="584357" y="619"/>
                    </a:lnTo>
                    <a:lnTo>
                      <a:pt x="584357" y="12374"/>
                    </a:lnTo>
                    <a:lnTo>
                      <a:pt x="551566" y="12374"/>
                    </a:lnTo>
                    <a:lnTo>
                      <a:pt x="551566" y="29079"/>
                    </a:lnTo>
                    <a:lnTo>
                      <a:pt x="579408" y="29079"/>
                    </a:lnTo>
                    <a:lnTo>
                      <a:pt x="579408" y="40525"/>
                    </a:lnTo>
                    <a:close/>
                    <a:moveTo>
                      <a:pt x="478870" y="37740"/>
                    </a:moveTo>
                    <a:lnTo>
                      <a:pt x="478870" y="59395"/>
                    </a:lnTo>
                    <a:lnTo>
                      <a:pt x="490316" y="59395"/>
                    </a:lnTo>
                    <a:cubicBezTo>
                      <a:pt x="494028" y="59395"/>
                      <a:pt x="497121" y="58467"/>
                      <a:pt x="499287" y="56301"/>
                    </a:cubicBezTo>
                    <a:cubicBezTo>
                      <a:pt x="501452" y="54136"/>
                      <a:pt x="502689" y="51661"/>
                      <a:pt x="502689" y="48258"/>
                    </a:cubicBezTo>
                    <a:cubicBezTo>
                      <a:pt x="502689" y="45165"/>
                      <a:pt x="501761" y="42381"/>
                      <a:pt x="499596" y="40525"/>
                    </a:cubicBezTo>
                    <a:cubicBezTo>
                      <a:pt x="497431" y="38668"/>
                      <a:pt x="494647" y="37740"/>
                      <a:pt x="490934" y="37740"/>
                    </a:cubicBezTo>
                    <a:lnTo>
                      <a:pt x="478870" y="37740"/>
                    </a:lnTo>
                    <a:close/>
                    <a:moveTo>
                      <a:pt x="478870" y="26295"/>
                    </a:moveTo>
                    <a:lnTo>
                      <a:pt x="490316" y="26295"/>
                    </a:lnTo>
                    <a:cubicBezTo>
                      <a:pt x="498668" y="26295"/>
                      <a:pt x="505164" y="28460"/>
                      <a:pt x="510114" y="32481"/>
                    </a:cubicBezTo>
                    <a:cubicBezTo>
                      <a:pt x="515063" y="36503"/>
                      <a:pt x="517538" y="42071"/>
                      <a:pt x="517538" y="48877"/>
                    </a:cubicBezTo>
                    <a:cubicBezTo>
                      <a:pt x="517538" y="55683"/>
                      <a:pt x="515063" y="61251"/>
                      <a:pt x="510423" y="65272"/>
                    </a:cubicBezTo>
                    <a:cubicBezTo>
                      <a:pt x="505474" y="69294"/>
                      <a:pt x="499287" y="71459"/>
                      <a:pt x="491244" y="71459"/>
                    </a:cubicBezTo>
                    <a:lnTo>
                      <a:pt x="464640" y="71459"/>
                    </a:lnTo>
                    <a:lnTo>
                      <a:pt x="464640" y="928"/>
                    </a:lnTo>
                    <a:lnTo>
                      <a:pt x="479179" y="928"/>
                    </a:lnTo>
                    <a:lnTo>
                      <a:pt x="479179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5" y="47330"/>
                      <a:pt x="442985" y="51352"/>
                    </a:cubicBezTo>
                    <a:cubicBezTo>
                      <a:pt x="442985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821" y="34338"/>
                    </a:moveTo>
                    <a:cubicBezTo>
                      <a:pt x="354821" y="26913"/>
                      <a:pt x="353584" y="21345"/>
                      <a:pt x="350800" y="17323"/>
                    </a:cubicBezTo>
                    <a:cubicBezTo>
                      <a:pt x="348016" y="13611"/>
                      <a:pt x="344304" y="11446"/>
                      <a:pt x="339354" y="11446"/>
                    </a:cubicBezTo>
                    <a:cubicBezTo>
                      <a:pt x="334405" y="11446"/>
                      <a:pt x="330692" y="13302"/>
                      <a:pt x="327908" y="17014"/>
                    </a:cubicBezTo>
                    <a:cubicBezTo>
                      <a:pt x="325124" y="20726"/>
                      <a:pt x="323887" y="26295"/>
                      <a:pt x="323887" y="33719"/>
                    </a:cubicBezTo>
                    <a:lnTo>
                      <a:pt x="323887" y="37122"/>
                    </a:lnTo>
                    <a:cubicBezTo>
                      <a:pt x="323887" y="44237"/>
                      <a:pt x="325124" y="49805"/>
                      <a:pt x="327908" y="53826"/>
                    </a:cubicBezTo>
                    <a:cubicBezTo>
                      <a:pt x="330692" y="57848"/>
                      <a:pt x="334405" y="59704"/>
                      <a:pt x="339354" y="59704"/>
                    </a:cubicBezTo>
                    <a:cubicBezTo>
                      <a:pt x="344304" y="59704"/>
                      <a:pt x="348016" y="57848"/>
                      <a:pt x="350491" y="53826"/>
                    </a:cubicBezTo>
                    <a:cubicBezTo>
                      <a:pt x="352965" y="50114"/>
                      <a:pt x="354512" y="44546"/>
                      <a:pt x="354512" y="37122"/>
                    </a:cubicBezTo>
                    <a:lnTo>
                      <a:pt x="354512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5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5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1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1" y="27841"/>
                      <a:pt x="369051" y="34647"/>
                    </a:cubicBezTo>
                    <a:lnTo>
                      <a:pt x="369051" y="37740"/>
                    </a:lnTo>
                    <a:close/>
                    <a:moveTo>
                      <a:pt x="251499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499" y="12374"/>
                    </a:lnTo>
                    <a:lnTo>
                      <a:pt x="251499" y="34647"/>
                    </a:lnTo>
                    <a:close/>
                    <a:moveTo>
                      <a:pt x="251499" y="46402"/>
                    </a:moveTo>
                    <a:lnTo>
                      <a:pt x="251499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499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0" y="31244"/>
                    </a:lnTo>
                    <a:cubicBezTo>
                      <a:pt x="98372" y="43618"/>
                      <a:pt x="9589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2" y="71459"/>
                    </a:lnTo>
                    <a:lnTo>
                      <a:pt x="84142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6AB90649-FAD7-426F-BB74-F77180F2AFD5}"/>
                  </a:ext>
                </a:extLst>
              </p:cNvPr>
              <p:cNvSpPr/>
              <p:nvPr/>
            </p:nvSpPr>
            <p:spPr>
              <a:xfrm>
                <a:off x="4133569" y="6549060"/>
                <a:ext cx="617457" cy="88782"/>
              </a:xfrm>
              <a:custGeom>
                <a:avLst/>
                <a:gdLst>
                  <a:gd name="connsiteX0" fmla="*/ 586832 w 617457"/>
                  <a:gd name="connsiteY0" fmla="*/ 25057 h 88782"/>
                  <a:gd name="connsiteX1" fmla="*/ 600134 w 617457"/>
                  <a:gd name="connsiteY1" fmla="*/ 619 h 88782"/>
                  <a:gd name="connsiteX2" fmla="*/ 616839 w 617457"/>
                  <a:gd name="connsiteY2" fmla="*/ 619 h 88782"/>
                  <a:gd name="connsiteX3" fmla="*/ 596422 w 617457"/>
                  <a:gd name="connsiteY3" fmla="*/ 35575 h 88782"/>
                  <a:gd name="connsiteX4" fmla="*/ 617457 w 617457"/>
                  <a:gd name="connsiteY4" fmla="*/ 71150 h 88782"/>
                  <a:gd name="connsiteX5" fmla="*/ 600443 w 617457"/>
                  <a:gd name="connsiteY5" fmla="*/ 71150 h 88782"/>
                  <a:gd name="connsiteX6" fmla="*/ 586832 w 617457"/>
                  <a:gd name="connsiteY6" fmla="*/ 46402 h 88782"/>
                  <a:gd name="connsiteX7" fmla="*/ 573221 w 617457"/>
                  <a:gd name="connsiteY7" fmla="*/ 71150 h 88782"/>
                  <a:gd name="connsiteX8" fmla="*/ 556207 w 617457"/>
                  <a:gd name="connsiteY8" fmla="*/ 71150 h 88782"/>
                  <a:gd name="connsiteX9" fmla="*/ 577242 w 617457"/>
                  <a:gd name="connsiteY9" fmla="*/ 35575 h 88782"/>
                  <a:gd name="connsiteX10" fmla="*/ 556825 w 617457"/>
                  <a:gd name="connsiteY10" fmla="*/ 619 h 88782"/>
                  <a:gd name="connsiteX11" fmla="*/ 573530 w 617457"/>
                  <a:gd name="connsiteY11" fmla="*/ 619 h 88782"/>
                  <a:gd name="connsiteX12" fmla="*/ 586832 w 617457"/>
                  <a:gd name="connsiteY12" fmla="*/ 25057 h 88782"/>
                  <a:gd name="connsiteX13" fmla="*/ 479179 w 617457"/>
                  <a:gd name="connsiteY13" fmla="*/ 37740 h 88782"/>
                  <a:gd name="connsiteX14" fmla="*/ 479179 w 617457"/>
                  <a:gd name="connsiteY14" fmla="*/ 59395 h 88782"/>
                  <a:gd name="connsiteX15" fmla="*/ 490625 w 617457"/>
                  <a:gd name="connsiteY15" fmla="*/ 59395 h 88782"/>
                  <a:gd name="connsiteX16" fmla="*/ 499596 w 617457"/>
                  <a:gd name="connsiteY16" fmla="*/ 56301 h 88782"/>
                  <a:gd name="connsiteX17" fmla="*/ 502999 w 617457"/>
                  <a:gd name="connsiteY17" fmla="*/ 48258 h 88782"/>
                  <a:gd name="connsiteX18" fmla="*/ 499905 w 617457"/>
                  <a:gd name="connsiteY18" fmla="*/ 40525 h 88782"/>
                  <a:gd name="connsiteX19" fmla="*/ 491244 w 617457"/>
                  <a:gd name="connsiteY19" fmla="*/ 37740 h 88782"/>
                  <a:gd name="connsiteX20" fmla="*/ 479179 w 617457"/>
                  <a:gd name="connsiteY20" fmla="*/ 37740 h 88782"/>
                  <a:gd name="connsiteX21" fmla="*/ 538265 w 617457"/>
                  <a:gd name="connsiteY21" fmla="*/ 71459 h 88782"/>
                  <a:gd name="connsiteX22" fmla="*/ 523725 w 617457"/>
                  <a:gd name="connsiteY22" fmla="*/ 71459 h 88782"/>
                  <a:gd name="connsiteX23" fmla="*/ 523725 w 617457"/>
                  <a:gd name="connsiteY23" fmla="*/ 928 h 88782"/>
                  <a:gd name="connsiteX24" fmla="*/ 538265 w 617457"/>
                  <a:gd name="connsiteY24" fmla="*/ 928 h 88782"/>
                  <a:gd name="connsiteX25" fmla="*/ 538265 w 617457"/>
                  <a:gd name="connsiteY25" fmla="*/ 71459 h 88782"/>
                  <a:gd name="connsiteX26" fmla="*/ 479179 w 617457"/>
                  <a:gd name="connsiteY26" fmla="*/ 26295 h 88782"/>
                  <a:gd name="connsiteX27" fmla="*/ 490625 w 617457"/>
                  <a:gd name="connsiteY27" fmla="*/ 26295 h 88782"/>
                  <a:gd name="connsiteX28" fmla="*/ 510423 w 617457"/>
                  <a:gd name="connsiteY28" fmla="*/ 32481 h 88782"/>
                  <a:gd name="connsiteX29" fmla="*/ 517848 w 617457"/>
                  <a:gd name="connsiteY29" fmla="*/ 48877 h 88782"/>
                  <a:gd name="connsiteX30" fmla="*/ 510733 w 617457"/>
                  <a:gd name="connsiteY30" fmla="*/ 65272 h 88782"/>
                  <a:gd name="connsiteX31" fmla="*/ 491553 w 617457"/>
                  <a:gd name="connsiteY31" fmla="*/ 71459 h 88782"/>
                  <a:gd name="connsiteX32" fmla="*/ 464949 w 617457"/>
                  <a:gd name="connsiteY32" fmla="*/ 71459 h 88782"/>
                  <a:gd name="connsiteX33" fmla="*/ 464949 w 617457"/>
                  <a:gd name="connsiteY33" fmla="*/ 928 h 88782"/>
                  <a:gd name="connsiteX34" fmla="*/ 479488 w 617457"/>
                  <a:gd name="connsiteY34" fmla="*/ 928 h 88782"/>
                  <a:gd name="connsiteX35" fmla="*/ 479488 w 617457"/>
                  <a:gd name="connsiteY35" fmla="*/ 26295 h 88782"/>
                  <a:gd name="connsiteX36" fmla="*/ 404936 w 617457"/>
                  <a:gd name="connsiteY36" fmla="*/ 30316 h 88782"/>
                  <a:gd name="connsiteX37" fmla="*/ 415763 w 617457"/>
                  <a:gd name="connsiteY37" fmla="*/ 30316 h 88782"/>
                  <a:gd name="connsiteX38" fmla="*/ 426899 w 617457"/>
                  <a:gd name="connsiteY38" fmla="*/ 21654 h 88782"/>
                  <a:gd name="connsiteX39" fmla="*/ 424115 w 617457"/>
                  <a:gd name="connsiteY39" fmla="*/ 14849 h 88782"/>
                  <a:gd name="connsiteX40" fmla="*/ 415454 w 617457"/>
                  <a:gd name="connsiteY40" fmla="*/ 12683 h 88782"/>
                  <a:gd name="connsiteX41" fmla="*/ 405245 w 617457"/>
                  <a:gd name="connsiteY41" fmla="*/ 12683 h 88782"/>
                  <a:gd name="connsiteX42" fmla="*/ 405245 w 617457"/>
                  <a:gd name="connsiteY42" fmla="*/ 30316 h 88782"/>
                  <a:gd name="connsiteX43" fmla="*/ 404936 w 617457"/>
                  <a:gd name="connsiteY43" fmla="*/ 40525 h 88782"/>
                  <a:gd name="connsiteX44" fmla="*/ 404936 w 617457"/>
                  <a:gd name="connsiteY44" fmla="*/ 59395 h 88782"/>
                  <a:gd name="connsiteX45" fmla="*/ 417310 w 617457"/>
                  <a:gd name="connsiteY45" fmla="*/ 59395 h 88782"/>
                  <a:gd name="connsiteX46" fmla="*/ 425353 w 617457"/>
                  <a:gd name="connsiteY46" fmla="*/ 56920 h 88782"/>
                  <a:gd name="connsiteX47" fmla="*/ 428137 w 617457"/>
                  <a:gd name="connsiteY47" fmla="*/ 50114 h 88782"/>
                  <a:gd name="connsiteX48" fmla="*/ 418238 w 617457"/>
                  <a:gd name="connsiteY48" fmla="*/ 40215 h 88782"/>
                  <a:gd name="connsiteX49" fmla="*/ 404936 w 617457"/>
                  <a:gd name="connsiteY49" fmla="*/ 40215 h 88782"/>
                  <a:gd name="connsiteX50" fmla="*/ 390396 w 617457"/>
                  <a:gd name="connsiteY50" fmla="*/ 71459 h 88782"/>
                  <a:gd name="connsiteX51" fmla="*/ 390396 w 617457"/>
                  <a:gd name="connsiteY51" fmla="*/ 928 h 88782"/>
                  <a:gd name="connsiteX52" fmla="*/ 415144 w 617457"/>
                  <a:gd name="connsiteY52" fmla="*/ 928 h 88782"/>
                  <a:gd name="connsiteX53" fmla="*/ 434633 w 617457"/>
                  <a:gd name="connsiteY53" fmla="*/ 5878 h 88782"/>
                  <a:gd name="connsiteX54" fmla="*/ 441439 w 617457"/>
                  <a:gd name="connsiteY54" fmla="*/ 20417 h 88782"/>
                  <a:gd name="connsiteX55" fmla="*/ 438655 w 617457"/>
                  <a:gd name="connsiteY55" fmla="*/ 29697 h 88782"/>
                  <a:gd name="connsiteX56" fmla="*/ 431230 w 617457"/>
                  <a:gd name="connsiteY56" fmla="*/ 35575 h 88782"/>
                  <a:gd name="connsiteX57" fmla="*/ 439892 w 617457"/>
                  <a:gd name="connsiteY57" fmla="*/ 41143 h 88782"/>
                  <a:gd name="connsiteX58" fmla="*/ 442986 w 617457"/>
                  <a:gd name="connsiteY58" fmla="*/ 51352 h 88782"/>
                  <a:gd name="connsiteX59" fmla="*/ 436489 w 617457"/>
                  <a:gd name="connsiteY59" fmla="*/ 66819 h 88782"/>
                  <a:gd name="connsiteX60" fmla="*/ 417928 w 617457"/>
                  <a:gd name="connsiteY60" fmla="*/ 72078 h 88782"/>
                  <a:gd name="connsiteX61" fmla="*/ 390396 w 617457"/>
                  <a:gd name="connsiteY61" fmla="*/ 72078 h 88782"/>
                  <a:gd name="connsiteX62" fmla="*/ 354512 w 617457"/>
                  <a:gd name="connsiteY62" fmla="*/ 34338 h 88782"/>
                  <a:gd name="connsiteX63" fmla="*/ 350491 w 617457"/>
                  <a:gd name="connsiteY63" fmla="*/ 17323 h 88782"/>
                  <a:gd name="connsiteX64" fmla="*/ 339045 w 617457"/>
                  <a:gd name="connsiteY64" fmla="*/ 11446 h 88782"/>
                  <a:gd name="connsiteX65" fmla="*/ 327599 w 617457"/>
                  <a:gd name="connsiteY65" fmla="*/ 17014 h 88782"/>
                  <a:gd name="connsiteX66" fmla="*/ 323577 w 617457"/>
                  <a:gd name="connsiteY66" fmla="*/ 33719 h 88782"/>
                  <a:gd name="connsiteX67" fmla="*/ 323577 w 617457"/>
                  <a:gd name="connsiteY67" fmla="*/ 37122 h 88782"/>
                  <a:gd name="connsiteX68" fmla="*/ 327599 w 617457"/>
                  <a:gd name="connsiteY68" fmla="*/ 53826 h 88782"/>
                  <a:gd name="connsiteX69" fmla="*/ 339045 w 617457"/>
                  <a:gd name="connsiteY69" fmla="*/ 59704 h 88782"/>
                  <a:gd name="connsiteX70" fmla="*/ 350181 w 617457"/>
                  <a:gd name="connsiteY70" fmla="*/ 53826 h 88782"/>
                  <a:gd name="connsiteX71" fmla="*/ 354203 w 617457"/>
                  <a:gd name="connsiteY71" fmla="*/ 37122 h 88782"/>
                  <a:gd name="connsiteX72" fmla="*/ 354203 w 617457"/>
                  <a:gd name="connsiteY72" fmla="*/ 34338 h 88782"/>
                  <a:gd name="connsiteX73" fmla="*/ 369361 w 617457"/>
                  <a:gd name="connsiteY73" fmla="*/ 37740 h 88782"/>
                  <a:gd name="connsiteX74" fmla="*/ 365649 w 617457"/>
                  <a:gd name="connsiteY74" fmla="*/ 55992 h 88782"/>
                  <a:gd name="connsiteX75" fmla="*/ 355131 w 617457"/>
                  <a:gd name="connsiteY75" fmla="*/ 68056 h 88782"/>
                  <a:gd name="connsiteX76" fmla="*/ 339354 w 617457"/>
                  <a:gd name="connsiteY76" fmla="*/ 72387 h 88782"/>
                  <a:gd name="connsiteX77" fmla="*/ 323577 w 617457"/>
                  <a:gd name="connsiteY77" fmla="*/ 68056 h 88782"/>
                  <a:gd name="connsiteX78" fmla="*/ 312750 w 617457"/>
                  <a:gd name="connsiteY78" fmla="*/ 55992 h 88782"/>
                  <a:gd name="connsiteX79" fmla="*/ 309038 w 617457"/>
                  <a:gd name="connsiteY79" fmla="*/ 38050 h 88782"/>
                  <a:gd name="connsiteX80" fmla="*/ 309038 w 617457"/>
                  <a:gd name="connsiteY80" fmla="*/ 34647 h 88782"/>
                  <a:gd name="connsiteX81" fmla="*/ 312750 w 617457"/>
                  <a:gd name="connsiteY81" fmla="*/ 16395 h 88782"/>
                  <a:gd name="connsiteX82" fmla="*/ 323268 w 617457"/>
                  <a:gd name="connsiteY82" fmla="*/ 4331 h 88782"/>
                  <a:gd name="connsiteX83" fmla="*/ 339045 w 617457"/>
                  <a:gd name="connsiteY83" fmla="*/ 0 h 88782"/>
                  <a:gd name="connsiteX84" fmla="*/ 354822 w 617457"/>
                  <a:gd name="connsiteY84" fmla="*/ 4331 h 88782"/>
                  <a:gd name="connsiteX85" fmla="*/ 365339 w 617457"/>
                  <a:gd name="connsiteY85" fmla="*/ 16395 h 88782"/>
                  <a:gd name="connsiteX86" fmla="*/ 369052 w 617457"/>
                  <a:gd name="connsiteY86" fmla="*/ 34647 h 88782"/>
                  <a:gd name="connsiteX87" fmla="*/ 369052 w 617457"/>
                  <a:gd name="connsiteY87" fmla="*/ 37740 h 88782"/>
                  <a:gd name="connsiteX88" fmla="*/ 251500 w 617457"/>
                  <a:gd name="connsiteY88" fmla="*/ 34647 h 88782"/>
                  <a:gd name="connsiteX89" fmla="*/ 264492 w 617457"/>
                  <a:gd name="connsiteY89" fmla="*/ 34647 h 88782"/>
                  <a:gd name="connsiteX90" fmla="*/ 273154 w 617457"/>
                  <a:gd name="connsiteY90" fmla="*/ 31863 h 88782"/>
                  <a:gd name="connsiteX91" fmla="*/ 276247 w 617457"/>
                  <a:gd name="connsiteY91" fmla="*/ 24129 h 88782"/>
                  <a:gd name="connsiteX92" fmla="*/ 273154 w 617457"/>
                  <a:gd name="connsiteY92" fmla="*/ 15777 h 88782"/>
                  <a:gd name="connsiteX93" fmla="*/ 264801 w 617457"/>
                  <a:gd name="connsiteY93" fmla="*/ 12374 h 88782"/>
                  <a:gd name="connsiteX94" fmla="*/ 251500 w 617457"/>
                  <a:gd name="connsiteY94" fmla="*/ 12374 h 88782"/>
                  <a:gd name="connsiteX95" fmla="*/ 251500 w 617457"/>
                  <a:gd name="connsiteY95" fmla="*/ 34647 h 88782"/>
                  <a:gd name="connsiteX96" fmla="*/ 251500 w 617457"/>
                  <a:gd name="connsiteY96" fmla="*/ 46402 h 88782"/>
                  <a:gd name="connsiteX97" fmla="*/ 251500 w 617457"/>
                  <a:gd name="connsiteY97" fmla="*/ 71150 h 88782"/>
                  <a:gd name="connsiteX98" fmla="*/ 236960 w 617457"/>
                  <a:gd name="connsiteY98" fmla="*/ 71150 h 88782"/>
                  <a:gd name="connsiteX99" fmla="*/ 236960 w 617457"/>
                  <a:gd name="connsiteY99" fmla="*/ 619 h 88782"/>
                  <a:gd name="connsiteX100" fmla="*/ 264492 w 617457"/>
                  <a:gd name="connsiteY100" fmla="*/ 619 h 88782"/>
                  <a:gd name="connsiteX101" fmla="*/ 278413 w 617457"/>
                  <a:gd name="connsiteY101" fmla="*/ 3403 h 88782"/>
                  <a:gd name="connsiteX102" fmla="*/ 287693 w 617457"/>
                  <a:gd name="connsiteY102" fmla="*/ 11755 h 88782"/>
                  <a:gd name="connsiteX103" fmla="*/ 290787 w 617457"/>
                  <a:gd name="connsiteY103" fmla="*/ 23820 h 88782"/>
                  <a:gd name="connsiteX104" fmla="*/ 283672 w 617457"/>
                  <a:gd name="connsiteY104" fmla="*/ 40215 h 88782"/>
                  <a:gd name="connsiteX105" fmla="*/ 263873 w 617457"/>
                  <a:gd name="connsiteY105" fmla="*/ 46093 h 88782"/>
                  <a:gd name="connsiteX106" fmla="*/ 251500 w 617457"/>
                  <a:gd name="connsiteY106" fmla="*/ 46093 h 88782"/>
                  <a:gd name="connsiteX107" fmla="*/ 201076 w 617457"/>
                  <a:gd name="connsiteY107" fmla="*/ 34338 h 88782"/>
                  <a:gd name="connsiteX108" fmla="*/ 197054 w 617457"/>
                  <a:gd name="connsiteY108" fmla="*/ 17323 h 88782"/>
                  <a:gd name="connsiteX109" fmla="*/ 185608 w 617457"/>
                  <a:gd name="connsiteY109" fmla="*/ 11446 h 88782"/>
                  <a:gd name="connsiteX110" fmla="*/ 174163 w 617457"/>
                  <a:gd name="connsiteY110" fmla="*/ 17014 h 88782"/>
                  <a:gd name="connsiteX111" fmla="*/ 170141 w 617457"/>
                  <a:gd name="connsiteY111" fmla="*/ 33719 h 88782"/>
                  <a:gd name="connsiteX112" fmla="*/ 170141 w 617457"/>
                  <a:gd name="connsiteY112" fmla="*/ 37122 h 88782"/>
                  <a:gd name="connsiteX113" fmla="*/ 174163 w 617457"/>
                  <a:gd name="connsiteY113" fmla="*/ 53826 h 88782"/>
                  <a:gd name="connsiteX114" fmla="*/ 185608 w 617457"/>
                  <a:gd name="connsiteY114" fmla="*/ 59704 h 88782"/>
                  <a:gd name="connsiteX115" fmla="*/ 196745 w 617457"/>
                  <a:gd name="connsiteY115" fmla="*/ 53826 h 88782"/>
                  <a:gd name="connsiteX116" fmla="*/ 200766 w 617457"/>
                  <a:gd name="connsiteY116" fmla="*/ 37122 h 88782"/>
                  <a:gd name="connsiteX117" fmla="*/ 200766 w 617457"/>
                  <a:gd name="connsiteY117" fmla="*/ 34338 h 88782"/>
                  <a:gd name="connsiteX118" fmla="*/ 215925 w 617457"/>
                  <a:gd name="connsiteY118" fmla="*/ 37740 h 88782"/>
                  <a:gd name="connsiteX119" fmla="*/ 212212 w 617457"/>
                  <a:gd name="connsiteY119" fmla="*/ 55992 h 88782"/>
                  <a:gd name="connsiteX120" fmla="*/ 201695 w 617457"/>
                  <a:gd name="connsiteY120" fmla="*/ 68056 h 88782"/>
                  <a:gd name="connsiteX121" fmla="*/ 185918 w 617457"/>
                  <a:gd name="connsiteY121" fmla="*/ 72387 h 88782"/>
                  <a:gd name="connsiteX122" fmla="*/ 170141 w 617457"/>
                  <a:gd name="connsiteY122" fmla="*/ 68056 h 88782"/>
                  <a:gd name="connsiteX123" fmla="*/ 159314 w 617457"/>
                  <a:gd name="connsiteY123" fmla="*/ 55992 h 88782"/>
                  <a:gd name="connsiteX124" fmla="*/ 155602 w 617457"/>
                  <a:gd name="connsiteY124" fmla="*/ 38050 h 88782"/>
                  <a:gd name="connsiteX125" fmla="*/ 155602 w 617457"/>
                  <a:gd name="connsiteY125" fmla="*/ 34647 h 88782"/>
                  <a:gd name="connsiteX126" fmla="*/ 159314 w 617457"/>
                  <a:gd name="connsiteY126" fmla="*/ 16395 h 88782"/>
                  <a:gd name="connsiteX127" fmla="*/ 169832 w 617457"/>
                  <a:gd name="connsiteY127" fmla="*/ 4331 h 88782"/>
                  <a:gd name="connsiteX128" fmla="*/ 185608 w 617457"/>
                  <a:gd name="connsiteY128" fmla="*/ 0 h 88782"/>
                  <a:gd name="connsiteX129" fmla="*/ 201385 w 617457"/>
                  <a:gd name="connsiteY129" fmla="*/ 4331 h 88782"/>
                  <a:gd name="connsiteX130" fmla="*/ 211903 w 617457"/>
                  <a:gd name="connsiteY130" fmla="*/ 16395 h 88782"/>
                  <a:gd name="connsiteX131" fmla="*/ 215615 w 617457"/>
                  <a:gd name="connsiteY131" fmla="*/ 34647 h 88782"/>
                  <a:gd name="connsiteX132" fmla="*/ 215615 w 617457"/>
                  <a:gd name="connsiteY132" fmla="*/ 37740 h 88782"/>
                  <a:gd name="connsiteX133" fmla="*/ 91567 w 617457"/>
                  <a:gd name="connsiteY133" fmla="*/ 59704 h 88782"/>
                  <a:gd name="connsiteX134" fmla="*/ 118480 w 617457"/>
                  <a:gd name="connsiteY134" fmla="*/ 59704 h 88782"/>
                  <a:gd name="connsiteX135" fmla="*/ 118480 w 617457"/>
                  <a:gd name="connsiteY135" fmla="*/ 12683 h 88782"/>
                  <a:gd name="connsiteX136" fmla="*/ 100538 w 617457"/>
                  <a:gd name="connsiteY136" fmla="*/ 12683 h 88782"/>
                  <a:gd name="connsiteX137" fmla="*/ 99301 w 617457"/>
                  <a:gd name="connsiteY137" fmla="*/ 31244 h 88782"/>
                  <a:gd name="connsiteX138" fmla="*/ 91567 w 617457"/>
                  <a:gd name="connsiteY138" fmla="*/ 59704 h 88782"/>
                  <a:gd name="connsiteX139" fmla="*/ 140134 w 617457"/>
                  <a:gd name="connsiteY139" fmla="*/ 88783 h 88782"/>
                  <a:gd name="connsiteX140" fmla="*/ 126832 w 617457"/>
                  <a:gd name="connsiteY140" fmla="*/ 88783 h 88782"/>
                  <a:gd name="connsiteX141" fmla="*/ 126832 w 617457"/>
                  <a:gd name="connsiteY141" fmla="*/ 71459 h 88782"/>
                  <a:gd name="connsiteX142" fmla="*/ 84143 w 617457"/>
                  <a:gd name="connsiteY142" fmla="*/ 71459 h 88782"/>
                  <a:gd name="connsiteX143" fmla="*/ 84143 w 617457"/>
                  <a:gd name="connsiteY143" fmla="*/ 88783 h 88782"/>
                  <a:gd name="connsiteX144" fmla="*/ 70222 w 617457"/>
                  <a:gd name="connsiteY144" fmla="*/ 88783 h 88782"/>
                  <a:gd name="connsiteX145" fmla="*/ 69294 w 617457"/>
                  <a:gd name="connsiteY145" fmla="*/ 59704 h 88782"/>
                  <a:gd name="connsiteX146" fmla="*/ 74553 w 617457"/>
                  <a:gd name="connsiteY146" fmla="*/ 59704 h 88782"/>
                  <a:gd name="connsiteX147" fmla="*/ 81358 w 617457"/>
                  <a:gd name="connsiteY147" fmla="*/ 49186 h 88782"/>
                  <a:gd name="connsiteX148" fmla="*/ 84452 w 617457"/>
                  <a:gd name="connsiteY148" fmla="*/ 31863 h 88782"/>
                  <a:gd name="connsiteX149" fmla="*/ 86617 w 617457"/>
                  <a:gd name="connsiteY149" fmla="*/ 619 h 88782"/>
                  <a:gd name="connsiteX150" fmla="*/ 132710 w 617457"/>
                  <a:gd name="connsiteY150" fmla="*/ 619 h 88782"/>
                  <a:gd name="connsiteX151" fmla="*/ 132710 w 617457"/>
                  <a:gd name="connsiteY151" fmla="*/ 59395 h 88782"/>
                  <a:gd name="connsiteX152" fmla="*/ 141062 w 617457"/>
                  <a:gd name="connsiteY152" fmla="*/ 59395 h 88782"/>
                  <a:gd name="connsiteX153" fmla="*/ 140134 w 617457"/>
                  <a:gd name="connsiteY153" fmla="*/ 88783 h 88782"/>
                  <a:gd name="connsiteX154" fmla="*/ 37740 w 617457"/>
                  <a:gd name="connsiteY154" fmla="*/ 20108 h 88782"/>
                  <a:gd name="connsiteX155" fmla="*/ 34647 w 617457"/>
                  <a:gd name="connsiteY155" fmla="*/ 13921 h 88782"/>
                  <a:gd name="connsiteX156" fmla="*/ 26295 w 617457"/>
                  <a:gd name="connsiteY156" fmla="*/ 11755 h 88782"/>
                  <a:gd name="connsiteX157" fmla="*/ 18561 w 617457"/>
                  <a:gd name="connsiteY157" fmla="*/ 13921 h 88782"/>
                  <a:gd name="connsiteX158" fmla="*/ 15467 w 617457"/>
                  <a:gd name="connsiteY158" fmla="*/ 19798 h 88782"/>
                  <a:gd name="connsiteX159" fmla="*/ 928 w 617457"/>
                  <a:gd name="connsiteY159" fmla="*/ 19798 h 88782"/>
                  <a:gd name="connsiteX160" fmla="*/ 4022 w 617457"/>
                  <a:gd name="connsiteY160" fmla="*/ 9590 h 88782"/>
                  <a:gd name="connsiteX161" fmla="*/ 13302 w 617457"/>
                  <a:gd name="connsiteY161" fmla="*/ 2475 h 88782"/>
                  <a:gd name="connsiteX162" fmla="*/ 26295 w 617457"/>
                  <a:gd name="connsiteY162" fmla="*/ 0 h 88782"/>
                  <a:gd name="connsiteX163" fmla="*/ 45474 w 617457"/>
                  <a:gd name="connsiteY163" fmla="*/ 5259 h 88782"/>
                  <a:gd name="connsiteX164" fmla="*/ 52280 w 617457"/>
                  <a:gd name="connsiteY164" fmla="*/ 20108 h 88782"/>
                  <a:gd name="connsiteX165" fmla="*/ 49496 w 617457"/>
                  <a:gd name="connsiteY165" fmla="*/ 28769 h 88782"/>
                  <a:gd name="connsiteX166" fmla="*/ 41453 w 617457"/>
                  <a:gd name="connsiteY166" fmla="*/ 35266 h 88782"/>
                  <a:gd name="connsiteX167" fmla="*/ 50424 w 617457"/>
                  <a:gd name="connsiteY167" fmla="*/ 41453 h 88782"/>
                  <a:gd name="connsiteX168" fmla="*/ 53517 w 617457"/>
                  <a:gd name="connsiteY168" fmla="*/ 51661 h 88782"/>
                  <a:gd name="connsiteX169" fmla="*/ 46093 w 617457"/>
                  <a:gd name="connsiteY169" fmla="*/ 66819 h 88782"/>
                  <a:gd name="connsiteX170" fmla="*/ 26295 w 617457"/>
                  <a:gd name="connsiteY170" fmla="*/ 72387 h 88782"/>
                  <a:gd name="connsiteX171" fmla="*/ 12374 w 617457"/>
                  <a:gd name="connsiteY171" fmla="*/ 69603 h 88782"/>
                  <a:gd name="connsiteX172" fmla="*/ 3093 w 617457"/>
                  <a:gd name="connsiteY172" fmla="*/ 62488 h 88782"/>
                  <a:gd name="connsiteX173" fmla="*/ 0 w 617457"/>
                  <a:gd name="connsiteY173" fmla="*/ 51970 h 88782"/>
                  <a:gd name="connsiteX174" fmla="*/ 14539 w 617457"/>
                  <a:gd name="connsiteY174" fmla="*/ 51970 h 88782"/>
                  <a:gd name="connsiteX175" fmla="*/ 17942 w 617457"/>
                  <a:gd name="connsiteY175" fmla="*/ 58157 h 88782"/>
                  <a:gd name="connsiteX176" fmla="*/ 26295 w 617457"/>
                  <a:gd name="connsiteY176" fmla="*/ 60632 h 88782"/>
                  <a:gd name="connsiteX177" fmla="*/ 35575 w 617457"/>
                  <a:gd name="connsiteY177" fmla="*/ 57848 h 88782"/>
                  <a:gd name="connsiteX178" fmla="*/ 38978 w 617457"/>
                  <a:gd name="connsiteY178" fmla="*/ 51042 h 88782"/>
                  <a:gd name="connsiteX179" fmla="*/ 35884 w 617457"/>
                  <a:gd name="connsiteY179" fmla="*/ 42999 h 88782"/>
                  <a:gd name="connsiteX180" fmla="*/ 27223 w 617457"/>
                  <a:gd name="connsiteY180" fmla="*/ 40525 h 88782"/>
                  <a:gd name="connsiteX181" fmla="*/ 18561 w 617457"/>
                  <a:gd name="connsiteY181" fmla="*/ 40525 h 88782"/>
                  <a:gd name="connsiteX182" fmla="*/ 18561 w 617457"/>
                  <a:gd name="connsiteY182" fmla="*/ 29079 h 88782"/>
                  <a:gd name="connsiteX183" fmla="*/ 27532 w 617457"/>
                  <a:gd name="connsiteY183" fmla="*/ 29079 h 88782"/>
                  <a:gd name="connsiteX184" fmla="*/ 37740 w 617457"/>
                  <a:gd name="connsiteY184" fmla="*/ 20108 h 8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</a:cxnLst>
                <a:rect l="l" t="t" r="r" b="b"/>
                <a:pathLst>
                  <a:path w="617457" h="88782">
                    <a:moveTo>
                      <a:pt x="586832" y="25057"/>
                    </a:moveTo>
                    <a:lnTo>
                      <a:pt x="600134" y="619"/>
                    </a:lnTo>
                    <a:lnTo>
                      <a:pt x="616839" y="619"/>
                    </a:lnTo>
                    <a:lnTo>
                      <a:pt x="596422" y="35575"/>
                    </a:lnTo>
                    <a:lnTo>
                      <a:pt x="617457" y="71150"/>
                    </a:lnTo>
                    <a:lnTo>
                      <a:pt x="600443" y="71150"/>
                    </a:lnTo>
                    <a:lnTo>
                      <a:pt x="586832" y="46402"/>
                    </a:lnTo>
                    <a:lnTo>
                      <a:pt x="573221" y="71150"/>
                    </a:lnTo>
                    <a:lnTo>
                      <a:pt x="556207" y="71150"/>
                    </a:lnTo>
                    <a:lnTo>
                      <a:pt x="577242" y="35575"/>
                    </a:lnTo>
                    <a:lnTo>
                      <a:pt x="556825" y="619"/>
                    </a:lnTo>
                    <a:lnTo>
                      <a:pt x="573530" y="619"/>
                    </a:lnTo>
                    <a:lnTo>
                      <a:pt x="586832" y="25057"/>
                    </a:lnTo>
                    <a:close/>
                    <a:moveTo>
                      <a:pt x="479179" y="37740"/>
                    </a:moveTo>
                    <a:lnTo>
                      <a:pt x="479179" y="59395"/>
                    </a:lnTo>
                    <a:lnTo>
                      <a:pt x="490625" y="59395"/>
                    </a:lnTo>
                    <a:cubicBezTo>
                      <a:pt x="494337" y="59395"/>
                      <a:pt x="497431" y="58467"/>
                      <a:pt x="499596" y="56301"/>
                    </a:cubicBezTo>
                    <a:cubicBezTo>
                      <a:pt x="501762" y="54136"/>
                      <a:pt x="502999" y="51661"/>
                      <a:pt x="502999" y="48258"/>
                    </a:cubicBezTo>
                    <a:cubicBezTo>
                      <a:pt x="502999" y="45165"/>
                      <a:pt x="502071" y="42381"/>
                      <a:pt x="499905" y="40525"/>
                    </a:cubicBezTo>
                    <a:cubicBezTo>
                      <a:pt x="497740" y="38668"/>
                      <a:pt x="494956" y="37740"/>
                      <a:pt x="491244" y="37740"/>
                    </a:cubicBezTo>
                    <a:lnTo>
                      <a:pt x="479179" y="37740"/>
                    </a:lnTo>
                    <a:close/>
                    <a:moveTo>
                      <a:pt x="538265" y="71459"/>
                    </a:moveTo>
                    <a:lnTo>
                      <a:pt x="523725" y="71459"/>
                    </a:lnTo>
                    <a:lnTo>
                      <a:pt x="523725" y="928"/>
                    </a:lnTo>
                    <a:lnTo>
                      <a:pt x="538265" y="928"/>
                    </a:lnTo>
                    <a:lnTo>
                      <a:pt x="538265" y="71459"/>
                    </a:lnTo>
                    <a:close/>
                    <a:moveTo>
                      <a:pt x="479179" y="26295"/>
                    </a:moveTo>
                    <a:lnTo>
                      <a:pt x="490625" y="26295"/>
                    </a:lnTo>
                    <a:cubicBezTo>
                      <a:pt x="498977" y="26295"/>
                      <a:pt x="505474" y="28460"/>
                      <a:pt x="510423" y="32481"/>
                    </a:cubicBezTo>
                    <a:cubicBezTo>
                      <a:pt x="515373" y="36503"/>
                      <a:pt x="517848" y="42071"/>
                      <a:pt x="517848" y="48877"/>
                    </a:cubicBezTo>
                    <a:cubicBezTo>
                      <a:pt x="517848" y="55683"/>
                      <a:pt x="515373" y="61251"/>
                      <a:pt x="510733" y="65272"/>
                    </a:cubicBezTo>
                    <a:cubicBezTo>
                      <a:pt x="505783" y="69294"/>
                      <a:pt x="499596" y="71459"/>
                      <a:pt x="491553" y="71459"/>
                    </a:cubicBezTo>
                    <a:lnTo>
                      <a:pt x="464949" y="71459"/>
                    </a:lnTo>
                    <a:lnTo>
                      <a:pt x="464949" y="928"/>
                    </a:lnTo>
                    <a:lnTo>
                      <a:pt x="479488" y="928"/>
                    </a:lnTo>
                    <a:lnTo>
                      <a:pt x="479488" y="26295"/>
                    </a:lnTo>
                    <a:close/>
                    <a:moveTo>
                      <a:pt x="404936" y="30316"/>
                    </a:moveTo>
                    <a:lnTo>
                      <a:pt x="415763" y="30316"/>
                    </a:lnTo>
                    <a:cubicBezTo>
                      <a:pt x="423187" y="30316"/>
                      <a:pt x="426899" y="27223"/>
                      <a:pt x="426899" y="21654"/>
                    </a:cubicBezTo>
                    <a:cubicBezTo>
                      <a:pt x="426899" y="18561"/>
                      <a:pt x="425971" y="16086"/>
                      <a:pt x="424115" y="14849"/>
                    </a:cubicBezTo>
                    <a:cubicBezTo>
                      <a:pt x="422259" y="13302"/>
                      <a:pt x="419475" y="12683"/>
                      <a:pt x="415454" y="12683"/>
                    </a:cubicBezTo>
                    <a:lnTo>
                      <a:pt x="405245" y="12683"/>
                    </a:lnTo>
                    <a:lnTo>
                      <a:pt x="405245" y="30316"/>
                    </a:lnTo>
                    <a:close/>
                    <a:moveTo>
                      <a:pt x="404936" y="40525"/>
                    </a:moveTo>
                    <a:lnTo>
                      <a:pt x="404936" y="59395"/>
                    </a:lnTo>
                    <a:lnTo>
                      <a:pt x="417310" y="59395"/>
                    </a:lnTo>
                    <a:cubicBezTo>
                      <a:pt x="420712" y="59395"/>
                      <a:pt x="423497" y="58467"/>
                      <a:pt x="425353" y="56920"/>
                    </a:cubicBezTo>
                    <a:cubicBezTo>
                      <a:pt x="427209" y="55373"/>
                      <a:pt x="428137" y="52898"/>
                      <a:pt x="428137" y="50114"/>
                    </a:cubicBezTo>
                    <a:cubicBezTo>
                      <a:pt x="428137" y="43618"/>
                      <a:pt x="424734" y="40525"/>
                      <a:pt x="418238" y="40215"/>
                    </a:cubicBezTo>
                    <a:lnTo>
                      <a:pt x="404936" y="40215"/>
                    </a:lnTo>
                    <a:close/>
                    <a:moveTo>
                      <a:pt x="390396" y="71459"/>
                    </a:moveTo>
                    <a:lnTo>
                      <a:pt x="390396" y="928"/>
                    </a:lnTo>
                    <a:lnTo>
                      <a:pt x="415144" y="928"/>
                    </a:lnTo>
                    <a:cubicBezTo>
                      <a:pt x="423806" y="928"/>
                      <a:pt x="430302" y="2475"/>
                      <a:pt x="434633" y="5878"/>
                    </a:cubicBezTo>
                    <a:cubicBezTo>
                      <a:pt x="438964" y="9280"/>
                      <a:pt x="441439" y="13921"/>
                      <a:pt x="441439" y="20417"/>
                    </a:cubicBezTo>
                    <a:cubicBezTo>
                      <a:pt x="441439" y="23820"/>
                      <a:pt x="440511" y="26913"/>
                      <a:pt x="438655" y="29697"/>
                    </a:cubicBezTo>
                    <a:cubicBezTo>
                      <a:pt x="436799" y="32481"/>
                      <a:pt x="434324" y="34338"/>
                      <a:pt x="431230" y="35575"/>
                    </a:cubicBezTo>
                    <a:cubicBezTo>
                      <a:pt x="434942" y="36503"/>
                      <a:pt x="437727" y="38359"/>
                      <a:pt x="439892" y="41143"/>
                    </a:cubicBezTo>
                    <a:cubicBezTo>
                      <a:pt x="442057" y="43927"/>
                      <a:pt x="442986" y="47330"/>
                      <a:pt x="442986" y="51352"/>
                    </a:cubicBezTo>
                    <a:cubicBezTo>
                      <a:pt x="442986" y="58157"/>
                      <a:pt x="440820" y="63416"/>
                      <a:pt x="436489" y="66819"/>
                    </a:cubicBezTo>
                    <a:cubicBezTo>
                      <a:pt x="432158" y="70222"/>
                      <a:pt x="425971" y="72078"/>
                      <a:pt x="417928" y="72078"/>
                    </a:cubicBezTo>
                    <a:lnTo>
                      <a:pt x="390396" y="72078"/>
                    </a:lnTo>
                    <a:close/>
                    <a:moveTo>
                      <a:pt x="354512" y="34338"/>
                    </a:moveTo>
                    <a:cubicBezTo>
                      <a:pt x="354512" y="26913"/>
                      <a:pt x="353275" y="21345"/>
                      <a:pt x="350491" y="17323"/>
                    </a:cubicBezTo>
                    <a:cubicBezTo>
                      <a:pt x="347706" y="13611"/>
                      <a:pt x="343994" y="11446"/>
                      <a:pt x="339045" y="11446"/>
                    </a:cubicBezTo>
                    <a:cubicBezTo>
                      <a:pt x="334095" y="11446"/>
                      <a:pt x="330383" y="13302"/>
                      <a:pt x="327599" y="17014"/>
                    </a:cubicBezTo>
                    <a:cubicBezTo>
                      <a:pt x="324815" y="20726"/>
                      <a:pt x="323577" y="26295"/>
                      <a:pt x="323577" y="33719"/>
                    </a:cubicBezTo>
                    <a:lnTo>
                      <a:pt x="323577" y="37122"/>
                    </a:lnTo>
                    <a:cubicBezTo>
                      <a:pt x="323577" y="44237"/>
                      <a:pt x="324815" y="49805"/>
                      <a:pt x="327599" y="53826"/>
                    </a:cubicBezTo>
                    <a:cubicBezTo>
                      <a:pt x="330383" y="57848"/>
                      <a:pt x="334095" y="59704"/>
                      <a:pt x="339045" y="59704"/>
                    </a:cubicBezTo>
                    <a:cubicBezTo>
                      <a:pt x="343994" y="59704"/>
                      <a:pt x="347706" y="57848"/>
                      <a:pt x="350181" y="53826"/>
                    </a:cubicBezTo>
                    <a:cubicBezTo>
                      <a:pt x="352656" y="50114"/>
                      <a:pt x="354203" y="44546"/>
                      <a:pt x="354203" y="37122"/>
                    </a:cubicBezTo>
                    <a:lnTo>
                      <a:pt x="354203" y="34338"/>
                    </a:lnTo>
                    <a:close/>
                    <a:moveTo>
                      <a:pt x="369361" y="37740"/>
                    </a:moveTo>
                    <a:cubicBezTo>
                      <a:pt x="369361" y="44546"/>
                      <a:pt x="368123" y="50733"/>
                      <a:pt x="365649" y="55992"/>
                    </a:cubicBezTo>
                    <a:cubicBezTo>
                      <a:pt x="363174" y="61251"/>
                      <a:pt x="359771" y="65272"/>
                      <a:pt x="355131" y="68056"/>
                    </a:cubicBezTo>
                    <a:cubicBezTo>
                      <a:pt x="350491" y="70841"/>
                      <a:pt x="345232" y="72387"/>
                      <a:pt x="339354" y="72387"/>
                    </a:cubicBezTo>
                    <a:cubicBezTo>
                      <a:pt x="333477" y="72387"/>
                      <a:pt x="328218" y="70841"/>
                      <a:pt x="323577" y="68056"/>
                    </a:cubicBezTo>
                    <a:cubicBezTo>
                      <a:pt x="318937" y="65272"/>
                      <a:pt x="315534" y="61251"/>
                      <a:pt x="312750" y="55992"/>
                    </a:cubicBezTo>
                    <a:cubicBezTo>
                      <a:pt x="310276" y="50733"/>
                      <a:pt x="309038" y="44855"/>
                      <a:pt x="309038" y="38050"/>
                    </a:cubicBezTo>
                    <a:lnTo>
                      <a:pt x="309038" y="34647"/>
                    </a:lnTo>
                    <a:cubicBezTo>
                      <a:pt x="309038" y="27841"/>
                      <a:pt x="310276" y="21654"/>
                      <a:pt x="312750" y="16395"/>
                    </a:cubicBezTo>
                    <a:cubicBezTo>
                      <a:pt x="315225" y="11137"/>
                      <a:pt x="318937" y="7115"/>
                      <a:pt x="323268" y="4331"/>
                    </a:cubicBezTo>
                    <a:cubicBezTo>
                      <a:pt x="327908" y="1547"/>
                      <a:pt x="333167" y="0"/>
                      <a:pt x="339045" y="0"/>
                    </a:cubicBezTo>
                    <a:cubicBezTo>
                      <a:pt x="344922" y="0"/>
                      <a:pt x="350181" y="1547"/>
                      <a:pt x="354822" y="4331"/>
                    </a:cubicBezTo>
                    <a:cubicBezTo>
                      <a:pt x="359462" y="7115"/>
                      <a:pt x="362865" y="11137"/>
                      <a:pt x="365339" y="16395"/>
                    </a:cubicBezTo>
                    <a:cubicBezTo>
                      <a:pt x="367814" y="21654"/>
                      <a:pt x="369052" y="27841"/>
                      <a:pt x="369052" y="34647"/>
                    </a:cubicBezTo>
                    <a:lnTo>
                      <a:pt x="369052" y="37740"/>
                    </a:lnTo>
                    <a:close/>
                    <a:moveTo>
                      <a:pt x="251500" y="34647"/>
                    </a:moveTo>
                    <a:lnTo>
                      <a:pt x="264492" y="34647"/>
                    </a:lnTo>
                    <a:cubicBezTo>
                      <a:pt x="268204" y="34647"/>
                      <a:pt x="271298" y="33719"/>
                      <a:pt x="273154" y="31863"/>
                    </a:cubicBezTo>
                    <a:cubicBezTo>
                      <a:pt x="275319" y="30007"/>
                      <a:pt x="276247" y="27532"/>
                      <a:pt x="276247" y="24129"/>
                    </a:cubicBezTo>
                    <a:cubicBezTo>
                      <a:pt x="276247" y="20726"/>
                      <a:pt x="275319" y="17942"/>
                      <a:pt x="273154" y="15777"/>
                    </a:cubicBezTo>
                    <a:cubicBezTo>
                      <a:pt x="270988" y="13611"/>
                      <a:pt x="268204" y="12683"/>
                      <a:pt x="264801" y="12374"/>
                    </a:cubicBezTo>
                    <a:lnTo>
                      <a:pt x="251500" y="12374"/>
                    </a:lnTo>
                    <a:lnTo>
                      <a:pt x="251500" y="34647"/>
                    </a:lnTo>
                    <a:close/>
                    <a:moveTo>
                      <a:pt x="251500" y="46402"/>
                    </a:moveTo>
                    <a:lnTo>
                      <a:pt x="251500" y="71150"/>
                    </a:lnTo>
                    <a:lnTo>
                      <a:pt x="236960" y="71150"/>
                    </a:lnTo>
                    <a:lnTo>
                      <a:pt x="236960" y="619"/>
                    </a:lnTo>
                    <a:lnTo>
                      <a:pt x="264492" y="619"/>
                    </a:lnTo>
                    <a:cubicBezTo>
                      <a:pt x="269751" y="619"/>
                      <a:pt x="274391" y="1547"/>
                      <a:pt x="278413" y="3403"/>
                    </a:cubicBezTo>
                    <a:cubicBezTo>
                      <a:pt x="282434" y="5259"/>
                      <a:pt x="285528" y="8043"/>
                      <a:pt x="287693" y="11755"/>
                    </a:cubicBezTo>
                    <a:cubicBezTo>
                      <a:pt x="289859" y="15467"/>
                      <a:pt x="290787" y="19489"/>
                      <a:pt x="290787" y="23820"/>
                    </a:cubicBezTo>
                    <a:cubicBezTo>
                      <a:pt x="290787" y="30625"/>
                      <a:pt x="288312" y="36194"/>
                      <a:pt x="283672" y="40215"/>
                    </a:cubicBezTo>
                    <a:cubicBezTo>
                      <a:pt x="279031" y="44237"/>
                      <a:pt x="272535" y="46093"/>
                      <a:pt x="263873" y="46093"/>
                    </a:cubicBezTo>
                    <a:lnTo>
                      <a:pt x="251500" y="46093"/>
                    </a:lnTo>
                    <a:close/>
                    <a:moveTo>
                      <a:pt x="201076" y="34338"/>
                    </a:moveTo>
                    <a:cubicBezTo>
                      <a:pt x="201076" y="26913"/>
                      <a:pt x="199838" y="21345"/>
                      <a:pt x="197054" y="17323"/>
                    </a:cubicBezTo>
                    <a:cubicBezTo>
                      <a:pt x="194270" y="13611"/>
                      <a:pt x="190558" y="11446"/>
                      <a:pt x="185608" y="11446"/>
                    </a:cubicBezTo>
                    <a:cubicBezTo>
                      <a:pt x="180659" y="11446"/>
                      <a:pt x="176947" y="13302"/>
                      <a:pt x="174163" y="17014"/>
                    </a:cubicBezTo>
                    <a:cubicBezTo>
                      <a:pt x="171378" y="20726"/>
                      <a:pt x="170141" y="26295"/>
                      <a:pt x="170141" y="33719"/>
                    </a:cubicBezTo>
                    <a:lnTo>
                      <a:pt x="170141" y="37122"/>
                    </a:lnTo>
                    <a:cubicBezTo>
                      <a:pt x="170141" y="44237"/>
                      <a:pt x="171378" y="49805"/>
                      <a:pt x="174163" y="53826"/>
                    </a:cubicBezTo>
                    <a:cubicBezTo>
                      <a:pt x="176947" y="57848"/>
                      <a:pt x="180659" y="59704"/>
                      <a:pt x="185608" y="59704"/>
                    </a:cubicBezTo>
                    <a:cubicBezTo>
                      <a:pt x="190558" y="59704"/>
                      <a:pt x="194270" y="57848"/>
                      <a:pt x="196745" y="53826"/>
                    </a:cubicBezTo>
                    <a:cubicBezTo>
                      <a:pt x="199220" y="50114"/>
                      <a:pt x="200766" y="44546"/>
                      <a:pt x="200766" y="37122"/>
                    </a:cubicBezTo>
                    <a:lnTo>
                      <a:pt x="200766" y="34338"/>
                    </a:lnTo>
                    <a:close/>
                    <a:moveTo>
                      <a:pt x="215925" y="37740"/>
                    </a:moveTo>
                    <a:cubicBezTo>
                      <a:pt x="215925" y="44546"/>
                      <a:pt x="214687" y="50733"/>
                      <a:pt x="212212" y="55992"/>
                    </a:cubicBezTo>
                    <a:cubicBezTo>
                      <a:pt x="209738" y="61251"/>
                      <a:pt x="206335" y="65272"/>
                      <a:pt x="201695" y="68056"/>
                    </a:cubicBezTo>
                    <a:cubicBezTo>
                      <a:pt x="197054" y="70841"/>
                      <a:pt x="191795" y="72387"/>
                      <a:pt x="185918" y="72387"/>
                    </a:cubicBezTo>
                    <a:cubicBezTo>
                      <a:pt x="180040" y="72387"/>
                      <a:pt x="174781" y="70841"/>
                      <a:pt x="170141" y="68056"/>
                    </a:cubicBezTo>
                    <a:cubicBezTo>
                      <a:pt x="165501" y="65272"/>
                      <a:pt x="162098" y="61251"/>
                      <a:pt x="159314" y="55992"/>
                    </a:cubicBezTo>
                    <a:cubicBezTo>
                      <a:pt x="156839" y="50733"/>
                      <a:pt x="155602" y="44855"/>
                      <a:pt x="155602" y="38050"/>
                    </a:cubicBezTo>
                    <a:lnTo>
                      <a:pt x="155602" y="34647"/>
                    </a:lnTo>
                    <a:cubicBezTo>
                      <a:pt x="155602" y="27841"/>
                      <a:pt x="156839" y="21654"/>
                      <a:pt x="159314" y="16395"/>
                    </a:cubicBezTo>
                    <a:cubicBezTo>
                      <a:pt x="161789" y="11137"/>
                      <a:pt x="165501" y="7115"/>
                      <a:pt x="169832" y="4331"/>
                    </a:cubicBezTo>
                    <a:cubicBezTo>
                      <a:pt x="174472" y="1547"/>
                      <a:pt x="179731" y="0"/>
                      <a:pt x="185608" y="0"/>
                    </a:cubicBezTo>
                    <a:cubicBezTo>
                      <a:pt x="191486" y="0"/>
                      <a:pt x="196745" y="1547"/>
                      <a:pt x="201385" y="4331"/>
                    </a:cubicBezTo>
                    <a:cubicBezTo>
                      <a:pt x="206025" y="7115"/>
                      <a:pt x="209428" y="11137"/>
                      <a:pt x="211903" y="16395"/>
                    </a:cubicBezTo>
                    <a:cubicBezTo>
                      <a:pt x="214378" y="21654"/>
                      <a:pt x="215615" y="27841"/>
                      <a:pt x="215615" y="34647"/>
                    </a:cubicBezTo>
                    <a:lnTo>
                      <a:pt x="215615" y="37740"/>
                    </a:lnTo>
                    <a:close/>
                    <a:moveTo>
                      <a:pt x="91567" y="59704"/>
                    </a:moveTo>
                    <a:lnTo>
                      <a:pt x="118480" y="59704"/>
                    </a:lnTo>
                    <a:lnTo>
                      <a:pt x="118480" y="12683"/>
                    </a:lnTo>
                    <a:lnTo>
                      <a:pt x="100538" y="12683"/>
                    </a:lnTo>
                    <a:lnTo>
                      <a:pt x="99301" y="31244"/>
                    </a:lnTo>
                    <a:cubicBezTo>
                      <a:pt x="98373" y="43618"/>
                      <a:pt x="95588" y="52898"/>
                      <a:pt x="91567" y="59704"/>
                    </a:cubicBezTo>
                    <a:close/>
                    <a:moveTo>
                      <a:pt x="140134" y="88783"/>
                    </a:moveTo>
                    <a:lnTo>
                      <a:pt x="126832" y="88783"/>
                    </a:lnTo>
                    <a:lnTo>
                      <a:pt x="126832" y="71459"/>
                    </a:lnTo>
                    <a:lnTo>
                      <a:pt x="84143" y="71459"/>
                    </a:lnTo>
                    <a:lnTo>
                      <a:pt x="84143" y="88783"/>
                    </a:lnTo>
                    <a:lnTo>
                      <a:pt x="70222" y="88783"/>
                    </a:lnTo>
                    <a:lnTo>
                      <a:pt x="69294" y="59704"/>
                    </a:lnTo>
                    <a:lnTo>
                      <a:pt x="74553" y="59704"/>
                    </a:lnTo>
                    <a:cubicBezTo>
                      <a:pt x="77337" y="57229"/>
                      <a:pt x="79502" y="53826"/>
                      <a:pt x="81358" y="49186"/>
                    </a:cubicBezTo>
                    <a:cubicBezTo>
                      <a:pt x="82905" y="44546"/>
                      <a:pt x="83833" y="38668"/>
                      <a:pt x="84452" y="31863"/>
                    </a:cubicBezTo>
                    <a:lnTo>
                      <a:pt x="86617" y="619"/>
                    </a:lnTo>
                    <a:lnTo>
                      <a:pt x="132710" y="619"/>
                    </a:lnTo>
                    <a:lnTo>
                      <a:pt x="132710" y="59395"/>
                    </a:lnTo>
                    <a:lnTo>
                      <a:pt x="141062" y="59395"/>
                    </a:lnTo>
                    <a:lnTo>
                      <a:pt x="140134" y="88783"/>
                    </a:lnTo>
                    <a:close/>
                    <a:moveTo>
                      <a:pt x="37740" y="20108"/>
                    </a:moveTo>
                    <a:cubicBezTo>
                      <a:pt x="37740" y="17323"/>
                      <a:pt x="36812" y="15467"/>
                      <a:pt x="34647" y="13921"/>
                    </a:cubicBezTo>
                    <a:cubicBezTo>
                      <a:pt x="32481" y="12374"/>
                      <a:pt x="29697" y="11755"/>
                      <a:pt x="26295" y="11755"/>
                    </a:cubicBezTo>
                    <a:cubicBezTo>
                      <a:pt x="23201" y="11755"/>
                      <a:pt x="20726" y="12374"/>
                      <a:pt x="18561" y="13921"/>
                    </a:cubicBezTo>
                    <a:cubicBezTo>
                      <a:pt x="16395" y="15467"/>
                      <a:pt x="15467" y="17323"/>
                      <a:pt x="15467" y="19798"/>
                    </a:cubicBezTo>
                    <a:lnTo>
                      <a:pt x="928" y="19798"/>
                    </a:lnTo>
                    <a:cubicBezTo>
                      <a:pt x="928" y="16086"/>
                      <a:pt x="1856" y="12683"/>
                      <a:pt x="4022" y="9590"/>
                    </a:cubicBezTo>
                    <a:cubicBezTo>
                      <a:pt x="6187" y="6496"/>
                      <a:pt x="9280" y="4022"/>
                      <a:pt x="13302" y="2475"/>
                    </a:cubicBezTo>
                    <a:cubicBezTo>
                      <a:pt x="17323" y="619"/>
                      <a:pt x="21654" y="0"/>
                      <a:pt x="26295" y="0"/>
                    </a:cubicBezTo>
                    <a:cubicBezTo>
                      <a:pt x="34338" y="0"/>
                      <a:pt x="40834" y="1856"/>
                      <a:pt x="45474" y="5259"/>
                    </a:cubicBezTo>
                    <a:cubicBezTo>
                      <a:pt x="50114" y="8662"/>
                      <a:pt x="52280" y="13611"/>
                      <a:pt x="52280" y="20108"/>
                    </a:cubicBezTo>
                    <a:cubicBezTo>
                      <a:pt x="52280" y="23201"/>
                      <a:pt x="51352" y="25985"/>
                      <a:pt x="49496" y="28769"/>
                    </a:cubicBezTo>
                    <a:cubicBezTo>
                      <a:pt x="47639" y="31553"/>
                      <a:pt x="44855" y="33719"/>
                      <a:pt x="41453" y="35266"/>
                    </a:cubicBezTo>
                    <a:cubicBezTo>
                      <a:pt x="45474" y="36503"/>
                      <a:pt x="48258" y="38668"/>
                      <a:pt x="50424" y="41453"/>
                    </a:cubicBezTo>
                    <a:cubicBezTo>
                      <a:pt x="52589" y="44237"/>
                      <a:pt x="53517" y="47640"/>
                      <a:pt x="53517" y="51661"/>
                    </a:cubicBezTo>
                    <a:cubicBezTo>
                      <a:pt x="53517" y="57848"/>
                      <a:pt x="51042" y="63107"/>
                      <a:pt x="46093" y="66819"/>
                    </a:cubicBezTo>
                    <a:cubicBezTo>
                      <a:pt x="41143" y="70531"/>
                      <a:pt x="34647" y="72387"/>
                      <a:pt x="26295" y="72387"/>
                    </a:cubicBezTo>
                    <a:cubicBezTo>
                      <a:pt x="21036" y="72387"/>
                      <a:pt x="16395" y="71459"/>
                      <a:pt x="12374" y="69603"/>
                    </a:cubicBezTo>
                    <a:cubicBezTo>
                      <a:pt x="8352" y="67747"/>
                      <a:pt x="5259" y="65582"/>
                      <a:pt x="3093" y="62488"/>
                    </a:cubicBezTo>
                    <a:cubicBezTo>
                      <a:pt x="928" y="59395"/>
                      <a:pt x="0" y="55992"/>
                      <a:pt x="0" y="51970"/>
                    </a:cubicBezTo>
                    <a:lnTo>
                      <a:pt x="14539" y="51970"/>
                    </a:lnTo>
                    <a:cubicBezTo>
                      <a:pt x="14539" y="54445"/>
                      <a:pt x="15777" y="56611"/>
                      <a:pt x="17942" y="58157"/>
                    </a:cubicBezTo>
                    <a:cubicBezTo>
                      <a:pt x="20108" y="60013"/>
                      <a:pt x="22892" y="60632"/>
                      <a:pt x="26295" y="60632"/>
                    </a:cubicBezTo>
                    <a:cubicBezTo>
                      <a:pt x="30316" y="60632"/>
                      <a:pt x="33100" y="59704"/>
                      <a:pt x="35575" y="57848"/>
                    </a:cubicBezTo>
                    <a:cubicBezTo>
                      <a:pt x="37740" y="55992"/>
                      <a:pt x="38978" y="53826"/>
                      <a:pt x="38978" y="51042"/>
                    </a:cubicBezTo>
                    <a:cubicBezTo>
                      <a:pt x="38978" y="47330"/>
                      <a:pt x="38050" y="44855"/>
                      <a:pt x="35884" y="42999"/>
                    </a:cubicBezTo>
                    <a:cubicBezTo>
                      <a:pt x="34028" y="41453"/>
                      <a:pt x="30935" y="40525"/>
                      <a:pt x="27223" y="40525"/>
                    </a:cubicBezTo>
                    <a:lnTo>
                      <a:pt x="18561" y="40525"/>
                    </a:lnTo>
                    <a:lnTo>
                      <a:pt x="18561" y="29079"/>
                    </a:lnTo>
                    <a:lnTo>
                      <a:pt x="27532" y="29079"/>
                    </a:lnTo>
                    <a:cubicBezTo>
                      <a:pt x="34338" y="29388"/>
                      <a:pt x="37740" y="26295"/>
                      <a:pt x="37740" y="20108"/>
                    </a:cubicBezTo>
                    <a:close/>
                  </a:path>
                </a:pathLst>
              </a:custGeom>
              <a:solidFill>
                <a:srgbClr val="19608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id="{D793B618-2EC3-4164-820F-2A5EB0C078A2}"/>
                  </a:ext>
                </a:extLst>
              </p:cNvPr>
              <p:cNvSpPr/>
              <p:nvPr/>
            </p:nvSpPr>
            <p:spPr>
              <a:xfrm>
                <a:off x="3532507" y="6658569"/>
                <a:ext cx="1221612" cy="60941"/>
              </a:xfrm>
              <a:custGeom>
                <a:avLst/>
                <a:gdLst>
                  <a:gd name="connsiteX0" fmla="*/ 1190988 w 1221612"/>
                  <a:gd name="connsiteY0" fmla="*/ 20417 h 60941"/>
                  <a:gd name="connsiteX1" fmla="*/ 1198103 w 1221612"/>
                  <a:gd name="connsiteY1" fmla="*/ 20417 h 60941"/>
                  <a:gd name="connsiteX2" fmla="*/ 1204599 w 1221612"/>
                  <a:gd name="connsiteY2" fmla="*/ 18870 h 60941"/>
                  <a:gd name="connsiteX3" fmla="*/ 1206455 w 1221612"/>
                  <a:gd name="connsiteY3" fmla="*/ 14849 h 60941"/>
                  <a:gd name="connsiteX4" fmla="*/ 1204289 w 1221612"/>
                  <a:gd name="connsiteY4" fmla="*/ 10518 h 60941"/>
                  <a:gd name="connsiteX5" fmla="*/ 1197484 w 1221612"/>
                  <a:gd name="connsiteY5" fmla="*/ 9280 h 60941"/>
                  <a:gd name="connsiteX6" fmla="*/ 1190678 w 1221612"/>
                  <a:gd name="connsiteY6" fmla="*/ 9280 h 60941"/>
                  <a:gd name="connsiteX7" fmla="*/ 1190678 w 1221612"/>
                  <a:gd name="connsiteY7" fmla="*/ 20417 h 60941"/>
                  <a:gd name="connsiteX8" fmla="*/ 1190988 w 1221612"/>
                  <a:gd name="connsiteY8" fmla="*/ 28151 h 60941"/>
                  <a:gd name="connsiteX9" fmla="*/ 1190988 w 1221612"/>
                  <a:gd name="connsiteY9" fmla="*/ 39906 h 60941"/>
                  <a:gd name="connsiteX10" fmla="*/ 1199959 w 1221612"/>
                  <a:gd name="connsiteY10" fmla="*/ 39906 h 60941"/>
                  <a:gd name="connsiteX11" fmla="*/ 1205836 w 1221612"/>
                  <a:gd name="connsiteY11" fmla="*/ 38359 h 60941"/>
                  <a:gd name="connsiteX12" fmla="*/ 1207692 w 1221612"/>
                  <a:gd name="connsiteY12" fmla="*/ 34338 h 60941"/>
                  <a:gd name="connsiteX13" fmla="*/ 1200577 w 1221612"/>
                  <a:gd name="connsiteY13" fmla="*/ 28151 h 60941"/>
                  <a:gd name="connsiteX14" fmla="*/ 1190988 w 1221612"/>
                  <a:gd name="connsiteY14" fmla="*/ 28151 h 60941"/>
                  <a:gd name="connsiteX15" fmla="*/ 1177067 w 1221612"/>
                  <a:gd name="connsiteY15" fmla="*/ 48877 h 60941"/>
                  <a:gd name="connsiteX16" fmla="*/ 1177067 w 1221612"/>
                  <a:gd name="connsiteY16" fmla="*/ 309 h 60941"/>
                  <a:gd name="connsiteX17" fmla="*/ 1197793 w 1221612"/>
                  <a:gd name="connsiteY17" fmla="*/ 309 h 60941"/>
                  <a:gd name="connsiteX18" fmla="*/ 1214807 w 1221612"/>
                  <a:gd name="connsiteY18" fmla="*/ 3712 h 60941"/>
                  <a:gd name="connsiteX19" fmla="*/ 1220685 w 1221612"/>
                  <a:gd name="connsiteY19" fmla="*/ 13611 h 60941"/>
                  <a:gd name="connsiteX20" fmla="*/ 1218519 w 1221612"/>
                  <a:gd name="connsiteY20" fmla="*/ 20108 h 60941"/>
                  <a:gd name="connsiteX21" fmla="*/ 1212333 w 1221612"/>
                  <a:gd name="connsiteY21" fmla="*/ 24129 h 60941"/>
                  <a:gd name="connsiteX22" fmla="*/ 1219138 w 1221612"/>
                  <a:gd name="connsiteY22" fmla="*/ 27841 h 60941"/>
                  <a:gd name="connsiteX23" fmla="*/ 1221613 w 1221612"/>
                  <a:gd name="connsiteY23" fmla="*/ 34647 h 60941"/>
                  <a:gd name="connsiteX24" fmla="*/ 1216354 w 1221612"/>
                  <a:gd name="connsiteY24" fmla="*/ 45474 h 60941"/>
                  <a:gd name="connsiteX25" fmla="*/ 1200577 w 1221612"/>
                  <a:gd name="connsiteY25" fmla="*/ 49186 h 60941"/>
                  <a:gd name="connsiteX26" fmla="*/ 1177067 w 1221612"/>
                  <a:gd name="connsiteY26" fmla="*/ 49186 h 60941"/>
                  <a:gd name="connsiteX27" fmla="*/ 1137161 w 1221612"/>
                  <a:gd name="connsiteY27" fmla="*/ 23510 h 60941"/>
                  <a:gd name="connsiteX28" fmla="*/ 1134377 w 1221612"/>
                  <a:gd name="connsiteY28" fmla="*/ 12374 h 60941"/>
                  <a:gd name="connsiteX29" fmla="*/ 1126334 w 1221612"/>
                  <a:gd name="connsiteY29" fmla="*/ 8662 h 60941"/>
                  <a:gd name="connsiteX30" fmla="*/ 1115197 w 1221612"/>
                  <a:gd name="connsiteY30" fmla="*/ 21964 h 60941"/>
                  <a:gd name="connsiteX31" fmla="*/ 1115197 w 1221612"/>
                  <a:gd name="connsiteY31" fmla="*/ 25676 h 60941"/>
                  <a:gd name="connsiteX32" fmla="*/ 1117982 w 1221612"/>
                  <a:gd name="connsiteY32" fmla="*/ 36812 h 60941"/>
                  <a:gd name="connsiteX33" fmla="*/ 1126334 w 1221612"/>
                  <a:gd name="connsiteY33" fmla="*/ 40525 h 60941"/>
                  <a:gd name="connsiteX34" fmla="*/ 1134377 w 1221612"/>
                  <a:gd name="connsiteY34" fmla="*/ 36812 h 60941"/>
                  <a:gd name="connsiteX35" fmla="*/ 1137161 w 1221612"/>
                  <a:gd name="connsiteY35" fmla="*/ 25985 h 60941"/>
                  <a:gd name="connsiteX36" fmla="*/ 1137161 w 1221612"/>
                  <a:gd name="connsiteY36" fmla="*/ 23510 h 60941"/>
                  <a:gd name="connsiteX37" fmla="*/ 1151082 w 1221612"/>
                  <a:gd name="connsiteY37" fmla="*/ 25676 h 60941"/>
                  <a:gd name="connsiteX38" fmla="*/ 1147988 w 1221612"/>
                  <a:gd name="connsiteY38" fmla="*/ 38359 h 60941"/>
                  <a:gd name="connsiteX39" fmla="*/ 1139017 w 1221612"/>
                  <a:gd name="connsiteY39" fmla="*/ 46711 h 60941"/>
                  <a:gd name="connsiteX40" fmla="*/ 1126025 w 1221612"/>
                  <a:gd name="connsiteY40" fmla="*/ 49805 h 60941"/>
                  <a:gd name="connsiteX41" fmla="*/ 1113032 w 1221612"/>
                  <a:gd name="connsiteY41" fmla="*/ 47021 h 60941"/>
                  <a:gd name="connsiteX42" fmla="*/ 1104061 w 1221612"/>
                  <a:gd name="connsiteY42" fmla="*/ 38978 h 60941"/>
                  <a:gd name="connsiteX43" fmla="*/ 1100658 w 1221612"/>
                  <a:gd name="connsiteY43" fmla="*/ 26913 h 60941"/>
                  <a:gd name="connsiteX44" fmla="*/ 1100658 w 1221612"/>
                  <a:gd name="connsiteY44" fmla="*/ 24129 h 60941"/>
                  <a:gd name="connsiteX45" fmla="*/ 1103752 w 1221612"/>
                  <a:gd name="connsiteY45" fmla="*/ 11446 h 60941"/>
                  <a:gd name="connsiteX46" fmla="*/ 1112723 w 1221612"/>
                  <a:gd name="connsiteY46" fmla="*/ 3093 h 60941"/>
                  <a:gd name="connsiteX47" fmla="*/ 1126025 w 1221612"/>
                  <a:gd name="connsiteY47" fmla="*/ 0 h 60941"/>
                  <a:gd name="connsiteX48" fmla="*/ 1139017 w 1221612"/>
                  <a:gd name="connsiteY48" fmla="*/ 3093 h 60941"/>
                  <a:gd name="connsiteX49" fmla="*/ 1147988 w 1221612"/>
                  <a:gd name="connsiteY49" fmla="*/ 11446 h 60941"/>
                  <a:gd name="connsiteX50" fmla="*/ 1151082 w 1221612"/>
                  <a:gd name="connsiteY50" fmla="*/ 23820 h 60941"/>
                  <a:gd name="connsiteX51" fmla="*/ 1151082 w 1221612"/>
                  <a:gd name="connsiteY51" fmla="*/ 25676 h 60941"/>
                  <a:gd name="connsiteX52" fmla="*/ 1044976 w 1221612"/>
                  <a:gd name="connsiteY52" fmla="*/ 23510 h 60941"/>
                  <a:gd name="connsiteX53" fmla="*/ 1053947 w 1221612"/>
                  <a:gd name="connsiteY53" fmla="*/ 23510 h 60941"/>
                  <a:gd name="connsiteX54" fmla="*/ 1060134 w 1221612"/>
                  <a:gd name="connsiteY54" fmla="*/ 21964 h 60941"/>
                  <a:gd name="connsiteX55" fmla="*/ 1062299 w 1221612"/>
                  <a:gd name="connsiteY55" fmla="*/ 17014 h 60941"/>
                  <a:gd name="connsiteX56" fmla="*/ 1060134 w 1221612"/>
                  <a:gd name="connsiteY56" fmla="*/ 11446 h 60941"/>
                  <a:gd name="connsiteX57" fmla="*/ 1054256 w 1221612"/>
                  <a:gd name="connsiteY57" fmla="*/ 9280 h 60941"/>
                  <a:gd name="connsiteX58" fmla="*/ 1044976 w 1221612"/>
                  <a:gd name="connsiteY58" fmla="*/ 9280 h 60941"/>
                  <a:gd name="connsiteX59" fmla="*/ 1044976 w 1221612"/>
                  <a:gd name="connsiteY59" fmla="*/ 23510 h 60941"/>
                  <a:gd name="connsiteX60" fmla="*/ 1044976 w 1221612"/>
                  <a:gd name="connsiteY60" fmla="*/ 32481 h 60941"/>
                  <a:gd name="connsiteX61" fmla="*/ 1044976 w 1221612"/>
                  <a:gd name="connsiteY61" fmla="*/ 49186 h 60941"/>
                  <a:gd name="connsiteX62" fmla="*/ 1031055 w 1221612"/>
                  <a:gd name="connsiteY62" fmla="*/ 49186 h 60941"/>
                  <a:gd name="connsiteX63" fmla="*/ 1031055 w 1221612"/>
                  <a:gd name="connsiteY63" fmla="*/ 619 h 60941"/>
                  <a:gd name="connsiteX64" fmla="*/ 1053947 w 1221612"/>
                  <a:gd name="connsiteY64" fmla="*/ 619 h 60941"/>
                  <a:gd name="connsiteX65" fmla="*/ 1065702 w 1221612"/>
                  <a:gd name="connsiteY65" fmla="*/ 2784 h 60941"/>
                  <a:gd name="connsiteX66" fmla="*/ 1073436 w 1221612"/>
                  <a:gd name="connsiteY66" fmla="*/ 8662 h 60941"/>
                  <a:gd name="connsiteX67" fmla="*/ 1076220 w 1221612"/>
                  <a:gd name="connsiteY67" fmla="*/ 17323 h 60941"/>
                  <a:gd name="connsiteX68" fmla="*/ 1070342 w 1221612"/>
                  <a:gd name="connsiteY68" fmla="*/ 28769 h 60941"/>
                  <a:gd name="connsiteX69" fmla="*/ 1053947 w 1221612"/>
                  <a:gd name="connsiteY69" fmla="*/ 33100 h 60941"/>
                  <a:gd name="connsiteX70" fmla="*/ 1044976 w 1221612"/>
                  <a:gd name="connsiteY70" fmla="*/ 33100 h 60941"/>
                  <a:gd name="connsiteX71" fmla="*/ 1002904 w 1221612"/>
                  <a:gd name="connsiteY71" fmla="*/ 28151 h 60941"/>
                  <a:gd name="connsiteX72" fmla="*/ 981250 w 1221612"/>
                  <a:gd name="connsiteY72" fmla="*/ 28151 h 60941"/>
                  <a:gd name="connsiteX73" fmla="*/ 981250 w 1221612"/>
                  <a:gd name="connsiteY73" fmla="*/ 39906 h 60941"/>
                  <a:gd name="connsiteX74" fmla="*/ 1006926 w 1221612"/>
                  <a:gd name="connsiteY74" fmla="*/ 39906 h 60941"/>
                  <a:gd name="connsiteX75" fmla="*/ 1006926 w 1221612"/>
                  <a:gd name="connsiteY75" fmla="*/ 48877 h 60941"/>
                  <a:gd name="connsiteX76" fmla="*/ 967329 w 1221612"/>
                  <a:gd name="connsiteY76" fmla="*/ 48877 h 60941"/>
                  <a:gd name="connsiteX77" fmla="*/ 967329 w 1221612"/>
                  <a:gd name="connsiteY77" fmla="*/ 309 h 60941"/>
                  <a:gd name="connsiteX78" fmla="*/ 1006926 w 1221612"/>
                  <a:gd name="connsiteY78" fmla="*/ 309 h 60941"/>
                  <a:gd name="connsiteX79" fmla="*/ 1006926 w 1221612"/>
                  <a:gd name="connsiteY79" fmla="*/ 9280 h 60941"/>
                  <a:gd name="connsiteX80" fmla="*/ 981250 w 1221612"/>
                  <a:gd name="connsiteY80" fmla="*/ 9280 h 60941"/>
                  <a:gd name="connsiteX81" fmla="*/ 981250 w 1221612"/>
                  <a:gd name="connsiteY81" fmla="*/ 19489 h 60941"/>
                  <a:gd name="connsiteX82" fmla="*/ 1002904 w 1221612"/>
                  <a:gd name="connsiteY82" fmla="*/ 19489 h 60941"/>
                  <a:gd name="connsiteX83" fmla="*/ 1002904 w 1221612"/>
                  <a:gd name="connsiteY83" fmla="*/ 28151 h 60941"/>
                  <a:gd name="connsiteX84" fmla="*/ 904532 w 1221612"/>
                  <a:gd name="connsiteY84" fmla="*/ 39906 h 60941"/>
                  <a:gd name="connsiteX85" fmla="*/ 924021 w 1221612"/>
                  <a:gd name="connsiteY85" fmla="*/ 39906 h 60941"/>
                  <a:gd name="connsiteX86" fmla="*/ 924021 w 1221612"/>
                  <a:gd name="connsiteY86" fmla="*/ 9280 h 60941"/>
                  <a:gd name="connsiteX87" fmla="*/ 911647 w 1221612"/>
                  <a:gd name="connsiteY87" fmla="*/ 9280 h 60941"/>
                  <a:gd name="connsiteX88" fmla="*/ 910719 w 1221612"/>
                  <a:gd name="connsiteY88" fmla="*/ 21345 h 60941"/>
                  <a:gd name="connsiteX89" fmla="*/ 904532 w 1221612"/>
                  <a:gd name="connsiteY89" fmla="*/ 39906 h 60941"/>
                  <a:gd name="connsiteX90" fmla="*/ 942272 w 1221612"/>
                  <a:gd name="connsiteY90" fmla="*/ 60941 h 60941"/>
                  <a:gd name="connsiteX91" fmla="*/ 929898 w 1221612"/>
                  <a:gd name="connsiteY91" fmla="*/ 60941 h 60941"/>
                  <a:gd name="connsiteX92" fmla="*/ 929898 w 1221612"/>
                  <a:gd name="connsiteY92" fmla="*/ 48877 h 60941"/>
                  <a:gd name="connsiteX93" fmla="*/ 898654 w 1221612"/>
                  <a:gd name="connsiteY93" fmla="*/ 48877 h 60941"/>
                  <a:gd name="connsiteX94" fmla="*/ 898654 w 1221612"/>
                  <a:gd name="connsiteY94" fmla="*/ 60941 h 60941"/>
                  <a:gd name="connsiteX95" fmla="*/ 885971 w 1221612"/>
                  <a:gd name="connsiteY95" fmla="*/ 60941 h 60941"/>
                  <a:gd name="connsiteX96" fmla="*/ 885043 w 1221612"/>
                  <a:gd name="connsiteY96" fmla="*/ 39906 h 60941"/>
                  <a:gd name="connsiteX97" fmla="*/ 889064 w 1221612"/>
                  <a:gd name="connsiteY97" fmla="*/ 39906 h 60941"/>
                  <a:gd name="connsiteX98" fmla="*/ 894323 w 1221612"/>
                  <a:gd name="connsiteY98" fmla="*/ 33719 h 60941"/>
                  <a:gd name="connsiteX99" fmla="*/ 897108 w 1221612"/>
                  <a:gd name="connsiteY99" fmla="*/ 21036 h 60941"/>
                  <a:gd name="connsiteX100" fmla="*/ 898964 w 1221612"/>
                  <a:gd name="connsiteY100" fmla="*/ 309 h 60941"/>
                  <a:gd name="connsiteX101" fmla="*/ 938251 w 1221612"/>
                  <a:gd name="connsiteY101" fmla="*/ 309 h 60941"/>
                  <a:gd name="connsiteX102" fmla="*/ 938251 w 1221612"/>
                  <a:gd name="connsiteY102" fmla="*/ 39906 h 60941"/>
                  <a:gd name="connsiteX103" fmla="*/ 944438 w 1221612"/>
                  <a:gd name="connsiteY103" fmla="*/ 39906 h 60941"/>
                  <a:gd name="connsiteX104" fmla="*/ 942272 w 1221612"/>
                  <a:gd name="connsiteY104" fmla="*/ 60941 h 60941"/>
                  <a:gd name="connsiteX105" fmla="*/ 847921 w 1221612"/>
                  <a:gd name="connsiteY105" fmla="*/ 309 h 60941"/>
                  <a:gd name="connsiteX106" fmla="*/ 861842 w 1221612"/>
                  <a:gd name="connsiteY106" fmla="*/ 309 h 60941"/>
                  <a:gd name="connsiteX107" fmla="*/ 861842 w 1221612"/>
                  <a:gd name="connsiteY107" fmla="*/ 48877 h 60941"/>
                  <a:gd name="connsiteX108" fmla="*/ 847921 w 1221612"/>
                  <a:gd name="connsiteY108" fmla="*/ 48877 h 60941"/>
                  <a:gd name="connsiteX109" fmla="*/ 847921 w 1221612"/>
                  <a:gd name="connsiteY109" fmla="*/ 18251 h 60941"/>
                  <a:gd name="connsiteX110" fmla="*/ 827195 w 1221612"/>
                  <a:gd name="connsiteY110" fmla="*/ 48877 h 60941"/>
                  <a:gd name="connsiteX111" fmla="*/ 813274 w 1221612"/>
                  <a:gd name="connsiteY111" fmla="*/ 48877 h 60941"/>
                  <a:gd name="connsiteX112" fmla="*/ 813274 w 1221612"/>
                  <a:gd name="connsiteY112" fmla="*/ 309 h 60941"/>
                  <a:gd name="connsiteX113" fmla="*/ 827195 w 1221612"/>
                  <a:gd name="connsiteY113" fmla="*/ 309 h 60941"/>
                  <a:gd name="connsiteX114" fmla="*/ 827195 w 1221612"/>
                  <a:gd name="connsiteY114" fmla="*/ 30935 h 60941"/>
                  <a:gd name="connsiteX115" fmla="*/ 847921 w 1221612"/>
                  <a:gd name="connsiteY115" fmla="*/ 309 h 60941"/>
                  <a:gd name="connsiteX116" fmla="*/ 786670 w 1221612"/>
                  <a:gd name="connsiteY116" fmla="*/ 309 h 60941"/>
                  <a:gd name="connsiteX117" fmla="*/ 786670 w 1221612"/>
                  <a:gd name="connsiteY117" fmla="*/ 48877 h 60941"/>
                  <a:gd name="connsiteX118" fmla="*/ 772750 w 1221612"/>
                  <a:gd name="connsiteY118" fmla="*/ 48877 h 60941"/>
                  <a:gd name="connsiteX119" fmla="*/ 772750 w 1221612"/>
                  <a:gd name="connsiteY119" fmla="*/ 9280 h 60941"/>
                  <a:gd name="connsiteX120" fmla="*/ 759757 w 1221612"/>
                  <a:gd name="connsiteY120" fmla="*/ 9280 h 60941"/>
                  <a:gd name="connsiteX121" fmla="*/ 758829 w 1221612"/>
                  <a:gd name="connsiteY121" fmla="*/ 25676 h 60941"/>
                  <a:gd name="connsiteX122" fmla="*/ 756045 w 1221612"/>
                  <a:gd name="connsiteY122" fmla="*/ 39287 h 60941"/>
                  <a:gd name="connsiteX123" fmla="*/ 749858 w 1221612"/>
                  <a:gd name="connsiteY123" fmla="*/ 46711 h 60941"/>
                  <a:gd name="connsiteX124" fmla="*/ 739031 w 1221612"/>
                  <a:gd name="connsiteY124" fmla="*/ 49186 h 60941"/>
                  <a:gd name="connsiteX125" fmla="*/ 735319 w 1221612"/>
                  <a:gd name="connsiteY125" fmla="*/ 49186 h 60941"/>
                  <a:gd name="connsiteX126" fmla="*/ 735319 w 1221612"/>
                  <a:gd name="connsiteY126" fmla="*/ 40215 h 60941"/>
                  <a:gd name="connsiteX127" fmla="*/ 737175 w 1221612"/>
                  <a:gd name="connsiteY127" fmla="*/ 39906 h 60941"/>
                  <a:gd name="connsiteX128" fmla="*/ 743052 w 1221612"/>
                  <a:gd name="connsiteY128" fmla="*/ 35575 h 60941"/>
                  <a:gd name="connsiteX129" fmla="*/ 745527 w 1221612"/>
                  <a:gd name="connsiteY129" fmla="*/ 22892 h 60941"/>
                  <a:gd name="connsiteX130" fmla="*/ 746455 w 1221612"/>
                  <a:gd name="connsiteY130" fmla="*/ 619 h 60941"/>
                  <a:gd name="connsiteX131" fmla="*/ 786670 w 1221612"/>
                  <a:gd name="connsiteY131" fmla="*/ 619 h 60941"/>
                  <a:gd name="connsiteX132" fmla="*/ 694794 w 1221612"/>
                  <a:gd name="connsiteY132" fmla="*/ 9280 h 60941"/>
                  <a:gd name="connsiteX133" fmla="*/ 677471 w 1221612"/>
                  <a:gd name="connsiteY133" fmla="*/ 9280 h 60941"/>
                  <a:gd name="connsiteX134" fmla="*/ 677471 w 1221612"/>
                  <a:gd name="connsiteY134" fmla="*/ 48877 h 60941"/>
                  <a:gd name="connsiteX135" fmla="*/ 663550 w 1221612"/>
                  <a:gd name="connsiteY135" fmla="*/ 48877 h 60941"/>
                  <a:gd name="connsiteX136" fmla="*/ 663550 w 1221612"/>
                  <a:gd name="connsiteY136" fmla="*/ 9280 h 60941"/>
                  <a:gd name="connsiteX137" fmla="*/ 646536 w 1221612"/>
                  <a:gd name="connsiteY137" fmla="*/ 9280 h 60941"/>
                  <a:gd name="connsiteX138" fmla="*/ 646536 w 1221612"/>
                  <a:gd name="connsiteY138" fmla="*/ 309 h 60941"/>
                  <a:gd name="connsiteX139" fmla="*/ 694485 w 1221612"/>
                  <a:gd name="connsiteY139" fmla="*/ 309 h 60941"/>
                  <a:gd name="connsiteX140" fmla="*/ 694485 w 1221612"/>
                  <a:gd name="connsiteY140" fmla="*/ 9280 h 60941"/>
                  <a:gd name="connsiteX141" fmla="*/ 620551 w 1221612"/>
                  <a:gd name="connsiteY141" fmla="*/ 28151 h 60941"/>
                  <a:gd name="connsiteX142" fmla="*/ 598897 w 1221612"/>
                  <a:gd name="connsiteY142" fmla="*/ 28151 h 60941"/>
                  <a:gd name="connsiteX143" fmla="*/ 598897 w 1221612"/>
                  <a:gd name="connsiteY143" fmla="*/ 39906 h 60941"/>
                  <a:gd name="connsiteX144" fmla="*/ 624572 w 1221612"/>
                  <a:gd name="connsiteY144" fmla="*/ 39906 h 60941"/>
                  <a:gd name="connsiteX145" fmla="*/ 624572 w 1221612"/>
                  <a:gd name="connsiteY145" fmla="*/ 48877 h 60941"/>
                  <a:gd name="connsiteX146" fmla="*/ 584976 w 1221612"/>
                  <a:gd name="connsiteY146" fmla="*/ 48877 h 60941"/>
                  <a:gd name="connsiteX147" fmla="*/ 584976 w 1221612"/>
                  <a:gd name="connsiteY147" fmla="*/ 309 h 60941"/>
                  <a:gd name="connsiteX148" fmla="*/ 624572 w 1221612"/>
                  <a:gd name="connsiteY148" fmla="*/ 309 h 60941"/>
                  <a:gd name="connsiteX149" fmla="*/ 624572 w 1221612"/>
                  <a:gd name="connsiteY149" fmla="*/ 9280 h 60941"/>
                  <a:gd name="connsiteX150" fmla="*/ 598897 w 1221612"/>
                  <a:gd name="connsiteY150" fmla="*/ 9280 h 60941"/>
                  <a:gd name="connsiteX151" fmla="*/ 598897 w 1221612"/>
                  <a:gd name="connsiteY151" fmla="*/ 19489 h 60941"/>
                  <a:gd name="connsiteX152" fmla="*/ 620551 w 1221612"/>
                  <a:gd name="connsiteY152" fmla="*/ 19489 h 60941"/>
                  <a:gd name="connsiteX153" fmla="*/ 620551 w 1221612"/>
                  <a:gd name="connsiteY153" fmla="*/ 28151 h 60941"/>
                  <a:gd name="connsiteX154" fmla="*/ 529912 w 1221612"/>
                  <a:gd name="connsiteY154" fmla="*/ 16395 h 60941"/>
                  <a:gd name="connsiteX155" fmla="*/ 531768 w 1221612"/>
                  <a:gd name="connsiteY155" fmla="*/ 21654 h 60941"/>
                  <a:gd name="connsiteX156" fmla="*/ 537646 w 1221612"/>
                  <a:gd name="connsiteY156" fmla="*/ 23201 h 60941"/>
                  <a:gd name="connsiteX157" fmla="*/ 544761 w 1221612"/>
                  <a:gd name="connsiteY157" fmla="*/ 23201 h 60941"/>
                  <a:gd name="connsiteX158" fmla="*/ 544761 w 1221612"/>
                  <a:gd name="connsiteY158" fmla="*/ 8971 h 60941"/>
                  <a:gd name="connsiteX159" fmla="*/ 537646 w 1221612"/>
                  <a:gd name="connsiteY159" fmla="*/ 8971 h 60941"/>
                  <a:gd name="connsiteX160" fmla="*/ 531768 w 1221612"/>
                  <a:gd name="connsiteY160" fmla="*/ 10827 h 60941"/>
                  <a:gd name="connsiteX161" fmla="*/ 529912 w 1221612"/>
                  <a:gd name="connsiteY161" fmla="*/ 16395 h 60941"/>
                  <a:gd name="connsiteX162" fmla="*/ 544761 w 1221612"/>
                  <a:gd name="connsiteY162" fmla="*/ 48877 h 60941"/>
                  <a:gd name="connsiteX163" fmla="*/ 544761 w 1221612"/>
                  <a:gd name="connsiteY163" fmla="*/ 31863 h 60941"/>
                  <a:gd name="connsiteX164" fmla="*/ 536718 w 1221612"/>
                  <a:gd name="connsiteY164" fmla="*/ 31863 h 60941"/>
                  <a:gd name="connsiteX165" fmla="*/ 527128 w 1221612"/>
                  <a:gd name="connsiteY165" fmla="*/ 48877 h 60941"/>
                  <a:gd name="connsiteX166" fmla="*/ 511970 w 1221612"/>
                  <a:gd name="connsiteY166" fmla="*/ 48877 h 60941"/>
                  <a:gd name="connsiteX167" fmla="*/ 523725 w 1221612"/>
                  <a:gd name="connsiteY167" fmla="*/ 27841 h 60941"/>
                  <a:gd name="connsiteX168" fmla="*/ 515991 w 1221612"/>
                  <a:gd name="connsiteY168" fmla="*/ 15467 h 60941"/>
                  <a:gd name="connsiteX169" fmla="*/ 521560 w 1221612"/>
                  <a:gd name="connsiteY169" fmla="*/ 4331 h 60941"/>
                  <a:gd name="connsiteX170" fmla="*/ 537646 w 1221612"/>
                  <a:gd name="connsiteY170" fmla="*/ 309 h 60941"/>
                  <a:gd name="connsiteX171" fmla="*/ 558372 w 1221612"/>
                  <a:gd name="connsiteY171" fmla="*/ 309 h 60941"/>
                  <a:gd name="connsiteX172" fmla="*/ 558372 w 1221612"/>
                  <a:gd name="connsiteY172" fmla="*/ 48877 h 60941"/>
                  <a:gd name="connsiteX173" fmla="*/ 544761 w 1221612"/>
                  <a:gd name="connsiteY173" fmla="*/ 48877 h 60941"/>
                  <a:gd name="connsiteX174" fmla="*/ 492481 w 1221612"/>
                  <a:gd name="connsiteY174" fmla="*/ 48877 h 60941"/>
                  <a:gd name="connsiteX175" fmla="*/ 478560 w 1221612"/>
                  <a:gd name="connsiteY175" fmla="*/ 48877 h 60941"/>
                  <a:gd name="connsiteX176" fmla="*/ 478560 w 1221612"/>
                  <a:gd name="connsiteY176" fmla="*/ 28460 h 60941"/>
                  <a:gd name="connsiteX177" fmla="*/ 458144 w 1221612"/>
                  <a:gd name="connsiteY177" fmla="*/ 28460 h 60941"/>
                  <a:gd name="connsiteX178" fmla="*/ 458144 w 1221612"/>
                  <a:gd name="connsiteY178" fmla="*/ 48877 h 60941"/>
                  <a:gd name="connsiteX179" fmla="*/ 444223 w 1221612"/>
                  <a:gd name="connsiteY179" fmla="*/ 48877 h 60941"/>
                  <a:gd name="connsiteX180" fmla="*/ 444223 w 1221612"/>
                  <a:gd name="connsiteY180" fmla="*/ 309 h 60941"/>
                  <a:gd name="connsiteX181" fmla="*/ 458144 w 1221612"/>
                  <a:gd name="connsiteY181" fmla="*/ 309 h 60941"/>
                  <a:gd name="connsiteX182" fmla="*/ 458144 w 1221612"/>
                  <a:gd name="connsiteY182" fmla="*/ 19489 h 60941"/>
                  <a:gd name="connsiteX183" fmla="*/ 478560 w 1221612"/>
                  <a:gd name="connsiteY183" fmla="*/ 19489 h 60941"/>
                  <a:gd name="connsiteX184" fmla="*/ 478560 w 1221612"/>
                  <a:gd name="connsiteY184" fmla="*/ 309 h 60941"/>
                  <a:gd name="connsiteX185" fmla="*/ 492481 w 1221612"/>
                  <a:gd name="connsiteY185" fmla="*/ 309 h 60941"/>
                  <a:gd name="connsiteX186" fmla="*/ 492481 w 1221612"/>
                  <a:gd name="connsiteY186" fmla="*/ 48877 h 60941"/>
                  <a:gd name="connsiteX187" fmla="*/ 403389 w 1221612"/>
                  <a:gd name="connsiteY187" fmla="*/ 309 h 60941"/>
                  <a:gd name="connsiteX188" fmla="*/ 417310 w 1221612"/>
                  <a:gd name="connsiteY188" fmla="*/ 309 h 60941"/>
                  <a:gd name="connsiteX189" fmla="*/ 417310 w 1221612"/>
                  <a:gd name="connsiteY189" fmla="*/ 48877 h 60941"/>
                  <a:gd name="connsiteX190" fmla="*/ 403389 w 1221612"/>
                  <a:gd name="connsiteY190" fmla="*/ 48877 h 60941"/>
                  <a:gd name="connsiteX191" fmla="*/ 403389 w 1221612"/>
                  <a:gd name="connsiteY191" fmla="*/ 18251 h 60941"/>
                  <a:gd name="connsiteX192" fmla="*/ 382663 w 1221612"/>
                  <a:gd name="connsiteY192" fmla="*/ 48877 h 60941"/>
                  <a:gd name="connsiteX193" fmla="*/ 368742 w 1221612"/>
                  <a:gd name="connsiteY193" fmla="*/ 48877 h 60941"/>
                  <a:gd name="connsiteX194" fmla="*/ 368742 w 1221612"/>
                  <a:gd name="connsiteY194" fmla="*/ 309 h 60941"/>
                  <a:gd name="connsiteX195" fmla="*/ 382663 w 1221612"/>
                  <a:gd name="connsiteY195" fmla="*/ 309 h 60941"/>
                  <a:gd name="connsiteX196" fmla="*/ 382663 w 1221612"/>
                  <a:gd name="connsiteY196" fmla="*/ 30935 h 60941"/>
                  <a:gd name="connsiteX197" fmla="*/ 403389 w 1221612"/>
                  <a:gd name="connsiteY197" fmla="*/ 309 h 60941"/>
                  <a:gd name="connsiteX198" fmla="*/ 306873 w 1221612"/>
                  <a:gd name="connsiteY198" fmla="*/ 39906 h 60941"/>
                  <a:gd name="connsiteX199" fmla="*/ 326362 w 1221612"/>
                  <a:gd name="connsiteY199" fmla="*/ 39906 h 60941"/>
                  <a:gd name="connsiteX200" fmla="*/ 326362 w 1221612"/>
                  <a:gd name="connsiteY200" fmla="*/ 9280 h 60941"/>
                  <a:gd name="connsiteX201" fmla="*/ 313988 w 1221612"/>
                  <a:gd name="connsiteY201" fmla="*/ 9280 h 60941"/>
                  <a:gd name="connsiteX202" fmla="*/ 313060 w 1221612"/>
                  <a:gd name="connsiteY202" fmla="*/ 21345 h 60941"/>
                  <a:gd name="connsiteX203" fmla="*/ 306873 w 1221612"/>
                  <a:gd name="connsiteY203" fmla="*/ 39906 h 60941"/>
                  <a:gd name="connsiteX204" fmla="*/ 344922 w 1221612"/>
                  <a:gd name="connsiteY204" fmla="*/ 60941 h 60941"/>
                  <a:gd name="connsiteX205" fmla="*/ 332548 w 1221612"/>
                  <a:gd name="connsiteY205" fmla="*/ 60941 h 60941"/>
                  <a:gd name="connsiteX206" fmla="*/ 332548 w 1221612"/>
                  <a:gd name="connsiteY206" fmla="*/ 48877 h 60941"/>
                  <a:gd name="connsiteX207" fmla="*/ 301304 w 1221612"/>
                  <a:gd name="connsiteY207" fmla="*/ 48877 h 60941"/>
                  <a:gd name="connsiteX208" fmla="*/ 301304 w 1221612"/>
                  <a:gd name="connsiteY208" fmla="*/ 60941 h 60941"/>
                  <a:gd name="connsiteX209" fmla="*/ 288621 w 1221612"/>
                  <a:gd name="connsiteY209" fmla="*/ 60941 h 60941"/>
                  <a:gd name="connsiteX210" fmla="*/ 287693 w 1221612"/>
                  <a:gd name="connsiteY210" fmla="*/ 39906 h 60941"/>
                  <a:gd name="connsiteX211" fmla="*/ 291715 w 1221612"/>
                  <a:gd name="connsiteY211" fmla="*/ 39906 h 60941"/>
                  <a:gd name="connsiteX212" fmla="*/ 296974 w 1221612"/>
                  <a:gd name="connsiteY212" fmla="*/ 33719 h 60941"/>
                  <a:gd name="connsiteX213" fmla="*/ 299758 w 1221612"/>
                  <a:gd name="connsiteY213" fmla="*/ 21036 h 60941"/>
                  <a:gd name="connsiteX214" fmla="*/ 301614 w 1221612"/>
                  <a:gd name="connsiteY214" fmla="*/ 309 h 60941"/>
                  <a:gd name="connsiteX215" fmla="*/ 340901 w 1221612"/>
                  <a:gd name="connsiteY215" fmla="*/ 309 h 60941"/>
                  <a:gd name="connsiteX216" fmla="*/ 340901 w 1221612"/>
                  <a:gd name="connsiteY216" fmla="*/ 39906 h 60941"/>
                  <a:gd name="connsiteX217" fmla="*/ 347088 w 1221612"/>
                  <a:gd name="connsiteY217" fmla="*/ 39906 h 60941"/>
                  <a:gd name="connsiteX218" fmla="*/ 344922 w 1221612"/>
                  <a:gd name="connsiteY218" fmla="*/ 60941 h 60941"/>
                  <a:gd name="connsiteX219" fmla="*/ 262636 w 1221612"/>
                  <a:gd name="connsiteY219" fmla="*/ 28151 h 60941"/>
                  <a:gd name="connsiteX220" fmla="*/ 240982 w 1221612"/>
                  <a:gd name="connsiteY220" fmla="*/ 28151 h 60941"/>
                  <a:gd name="connsiteX221" fmla="*/ 240982 w 1221612"/>
                  <a:gd name="connsiteY221" fmla="*/ 39906 h 60941"/>
                  <a:gd name="connsiteX222" fmla="*/ 266657 w 1221612"/>
                  <a:gd name="connsiteY222" fmla="*/ 39906 h 60941"/>
                  <a:gd name="connsiteX223" fmla="*/ 266657 w 1221612"/>
                  <a:gd name="connsiteY223" fmla="*/ 48877 h 60941"/>
                  <a:gd name="connsiteX224" fmla="*/ 227061 w 1221612"/>
                  <a:gd name="connsiteY224" fmla="*/ 48877 h 60941"/>
                  <a:gd name="connsiteX225" fmla="*/ 227061 w 1221612"/>
                  <a:gd name="connsiteY225" fmla="*/ 309 h 60941"/>
                  <a:gd name="connsiteX226" fmla="*/ 266657 w 1221612"/>
                  <a:gd name="connsiteY226" fmla="*/ 309 h 60941"/>
                  <a:gd name="connsiteX227" fmla="*/ 266657 w 1221612"/>
                  <a:gd name="connsiteY227" fmla="*/ 9280 h 60941"/>
                  <a:gd name="connsiteX228" fmla="*/ 240982 w 1221612"/>
                  <a:gd name="connsiteY228" fmla="*/ 9280 h 60941"/>
                  <a:gd name="connsiteX229" fmla="*/ 240982 w 1221612"/>
                  <a:gd name="connsiteY229" fmla="*/ 19489 h 60941"/>
                  <a:gd name="connsiteX230" fmla="*/ 262636 w 1221612"/>
                  <a:gd name="connsiteY230" fmla="*/ 19489 h 60941"/>
                  <a:gd name="connsiteX231" fmla="*/ 262636 w 1221612"/>
                  <a:gd name="connsiteY231" fmla="*/ 28151 h 60941"/>
                  <a:gd name="connsiteX232" fmla="*/ 171997 w 1221612"/>
                  <a:gd name="connsiteY232" fmla="*/ 25985 h 60941"/>
                  <a:gd name="connsiteX233" fmla="*/ 171997 w 1221612"/>
                  <a:gd name="connsiteY233" fmla="*/ 39906 h 60941"/>
                  <a:gd name="connsiteX234" fmla="*/ 179112 w 1221612"/>
                  <a:gd name="connsiteY234" fmla="*/ 39906 h 60941"/>
                  <a:gd name="connsiteX235" fmla="*/ 185918 w 1221612"/>
                  <a:gd name="connsiteY235" fmla="*/ 38050 h 60941"/>
                  <a:gd name="connsiteX236" fmla="*/ 188393 w 1221612"/>
                  <a:gd name="connsiteY236" fmla="*/ 32791 h 60941"/>
                  <a:gd name="connsiteX237" fmla="*/ 185918 w 1221612"/>
                  <a:gd name="connsiteY237" fmla="*/ 27841 h 60941"/>
                  <a:gd name="connsiteX238" fmla="*/ 179112 w 1221612"/>
                  <a:gd name="connsiteY238" fmla="*/ 25985 h 60941"/>
                  <a:gd name="connsiteX239" fmla="*/ 171997 w 1221612"/>
                  <a:gd name="connsiteY239" fmla="*/ 25985 h 60941"/>
                  <a:gd name="connsiteX240" fmla="*/ 142300 w 1221612"/>
                  <a:gd name="connsiteY240" fmla="*/ 309 h 60941"/>
                  <a:gd name="connsiteX241" fmla="*/ 171997 w 1221612"/>
                  <a:gd name="connsiteY241" fmla="*/ 309 h 60941"/>
                  <a:gd name="connsiteX242" fmla="*/ 171997 w 1221612"/>
                  <a:gd name="connsiteY242" fmla="*/ 17014 h 60941"/>
                  <a:gd name="connsiteX243" fmla="*/ 179112 w 1221612"/>
                  <a:gd name="connsiteY243" fmla="*/ 17014 h 60941"/>
                  <a:gd name="connsiteX244" fmla="*/ 191177 w 1221612"/>
                  <a:gd name="connsiteY244" fmla="*/ 18870 h 60941"/>
                  <a:gd name="connsiteX245" fmla="*/ 199220 w 1221612"/>
                  <a:gd name="connsiteY245" fmla="*/ 24438 h 60941"/>
                  <a:gd name="connsiteX246" fmla="*/ 202004 w 1221612"/>
                  <a:gd name="connsiteY246" fmla="*/ 32791 h 60941"/>
                  <a:gd name="connsiteX247" fmla="*/ 195817 w 1221612"/>
                  <a:gd name="connsiteY247" fmla="*/ 44546 h 60941"/>
                  <a:gd name="connsiteX248" fmla="*/ 178803 w 1221612"/>
                  <a:gd name="connsiteY248" fmla="*/ 48877 h 60941"/>
                  <a:gd name="connsiteX249" fmla="*/ 158077 w 1221612"/>
                  <a:gd name="connsiteY249" fmla="*/ 48877 h 60941"/>
                  <a:gd name="connsiteX250" fmla="*/ 158077 w 1221612"/>
                  <a:gd name="connsiteY250" fmla="*/ 8971 h 60941"/>
                  <a:gd name="connsiteX251" fmla="*/ 142300 w 1221612"/>
                  <a:gd name="connsiteY251" fmla="*/ 8971 h 60941"/>
                  <a:gd name="connsiteX252" fmla="*/ 142300 w 1221612"/>
                  <a:gd name="connsiteY252" fmla="*/ 309 h 60941"/>
                  <a:gd name="connsiteX253" fmla="*/ 90329 w 1221612"/>
                  <a:gd name="connsiteY253" fmla="*/ 25985 h 60941"/>
                  <a:gd name="connsiteX254" fmla="*/ 90329 w 1221612"/>
                  <a:gd name="connsiteY254" fmla="*/ 39906 h 60941"/>
                  <a:gd name="connsiteX255" fmla="*/ 97444 w 1221612"/>
                  <a:gd name="connsiteY255" fmla="*/ 39906 h 60941"/>
                  <a:gd name="connsiteX256" fmla="*/ 104250 w 1221612"/>
                  <a:gd name="connsiteY256" fmla="*/ 38050 h 60941"/>
                  <a:gd name="connsiteX257" fmla="*/ 106725 w 1221612"/>
                  <a:gd name="connsiteY257" fmla="*/ 32791 h 60941"/>
                  <a:gd name="connsiteX258" fmla="*/ 104250 w 1221612"/>
                  <a:gd name="connsiteY258" fmla="*/ 27841 h 60941"/>
                  <a:gd name="connsiteX259" fmla="*/ 97444 w 1221612"/>
                  <a:gd name="connsiteY259" fmla="*/ 25985 h 60941"/>
                  <a:gd name="connsiteX260" fmla="*/ 90329 w 1221612"/>
                  <a:gd name="connsiteY260" fmla="*/ 25985 h 60941"/>
                  <a:gd name="connsiteX261" fmla="*/ 115077 w 1221612"/>
                  <a:gd name="connsiteY261" fmla="*/ 9280 h 60941"/>
                  <a:gd name="connsiteX262" fmla="*/ 90020 w 1221612"/>
                  <a:gd name="connsiteY262" fmla="*/ 9280 h 60941"/>
                  <a:gd name="connsiteX263" fmla="*/ 90020 w 1221612"/>
                  <a:gd name="connsiteY263" fmla="*/ 17014 h 60941"/>
                  <a:gd name="connsiteX264" fmla="*/ 97135 w 1221612"/>
                  <a:gd name="connsiteY264" fmla="*/ 17014 h 60941"/>
                  <a:gd name="connsiteX265" fmla="*/ 109200 w 1221612"/>
                  <a:gd name="connsiteY265" fmla="*/ 18870 h 60941"/>
                  <a:gd name="connsiteX266" fmla="*/ 117243 w 1221612"/>
                  <a:gd name="connsiteY266" fmla="*/ 24438 h 60941"/>
                  <a:gd name="connsiteX267" fmla="*/ 120027 w 1221612"/>
                  <a:gd name="connsiteY267" fmla="*/ 32791 h 60941"/>
                  <a:gd name="connsiteX268" fmla="*/ 113840 w 1221612"/>
                  <a:gd name="connsiteY268" fmla="*/ 44546 h 60941"/>
                  <a:gd name="connsiteX269" fmla="*/ 96826 w 1221612"/>
                  <a:gd name="connsiteY269" fmla="*/ 48877 h 60941"/>
                  <a:gd name="connsiteX270" fmla="*/ 76099 w 1221612"/>
                  <a:gd name="connsiteY270" fmla="*/ 48877 h 60941"/>
                  <a:gd name="connsiteX271" fmla="*/ 76099 w 1221612"/>
                  <a:gd name="connsiteY271" fmla="*/ 309 h 60941"/>
                  <a:gd name="connsiteX272" fmla="*/ 115077 w 1221612"/>
                  <a:gd name="connsiteY272" fmla="*/ 309 h 60941"/>
                  <a:gd name="connsiteX273" fmla="*/ 115077 w 1221612"/>
                  <a:gd name="connsiteY273" fmla="*/ 9280 h 60941"/>
                  <a:gd name="connsiteX274" fmla="*/ 36194 w 1221612"/>
                  <a:gd name="connsiteY274" fmla="*/ 23510 h 60941"/>
                  <a:gd name="connsiteX275" fmla="*/ 33410 w 1221612"/>
                  <a:gd name="connsiteY275" fmla="*/ 12374 h 60941"/>
                  <a:gd name="connsiteX276" fmla="*/ 25367 w 1221612"/>
                  <a:gd name="connsiteY276" fmla="*/ 8662 h 60941"/>
                  <a:gd name="connsiteX277" fmla="*/ 14230 w 1221612"/>
                  <a:gd name="connsiteY277" fmla="*/ 21964 h 60941"/>
                  <a:gd name="connsiteX278" fmla="*/ 14230 w 1221612"/>
                  <a:gd name="connsiteY278" fmla="*/ 25676 h 60941"/>
                  <a:gd name="connsiteX279" fmla="*/ 17014 w 1221612"/>
                  <a:gd name="connsiteY279" fmla="*/ 36812 h 60941"/>
                  <a:gd name="connsiteX280" fmla="*/ 25367 w 1221612"/>
                  <a:gd name="connsiteY280" fmla="*/ 40525 h 60941"/>
                  <a:gd name="connsiteX281" fmla="*/ 33410 w 1221612"/>
                  <a:gd name="connsiteY281" fmla="*/ 36812 h 60941"/>
                  <a:gd name="connsiteX282" fmla="*/ 36194 w 1221612"/>
                  <a:gd name="connsiteY282" fmla="*/ 25985 h 60941"/>
                  <a:gd name="connsiteX283" fmla="*/ 36194 w 1221612"/>
                  <a:gd name="connsiteY283" fmla="*/ 23510 h 60941"/>
                  <a:gd name="connsiteX284" fmla="*/ 50424 w 1221612"/>
                  <a:gd name="connsiteY284" fmla="*/ 25676 h 60941"/>
                  <a:gd name="connsiteX285" fmla="*/ 47330 w 1221612"/>
                  <a:gd name="connsiteY285" fmla="*/ 38359 h 60941"/>
                  <a:gd name="connsiteX286" fmla="*/ 38359 w 1221612"/>
                  <a:gd name="connsiteY286" fmla="*/ 46711 h 60941"/>
                  <a:gd name="connsiteX287" fmla="*/ 25367 w 1221612"/>
                  <a:gd name="connsiteY287" fmla="*/ 49805 h 60941"/>
                  <a:gd name="connsiteX288" fmla="*/ 12374 w 1221612"/>
                  <a:gd name="connsiteY288" fmla="*/ 47021 h 60941"/>
                  <a:gd name="connsiteX289" fmla="*/ 3403 w 1221612"/>
                  <a:gd name="connsiteY289" fmla="*/ 38978 h 60941"/>
                  <a:gd name="connsiteX290" fmla="*/ 0 w 1221612"/>
                  <a:gd name="connsiteY290" fmla="*/ 26913 h 60941"/>
                  <a:gd name="connsiteX291" fmla="*/ 0 w 1221612"/>
                  <a:gd name="connsiteY291" fmla="*/ 24129 h 60941"/>
                  <a:gd name="connsiteX292" fmla="*/ 3093 w 1221612"/>
                  <a:gd name="connsiteY292" fmla="*/ 11446 h 60941"/>
                  <a:gd name="connsiteX293" fmla="*/ 12065 w 1221612"/>
                  <a:gd name="connsiteY293" fmla="*/ 3093 h 60941"/>
                  <a:gd name="connsiteX294" fmla="*/ 25367 w 1221612"/>
                  <a:gd name="connsiteY294" fmla="*/ 0 h 60941"/>
                  <a:gd name="connsiteX295" fmla="*/ 38359 w 1221612"/>
                  <a:gd name="connsiteY295" fmla="*/ 3093 h 60941"/>
                  <a:gd name="connsiteX296" fmla="*/ 47330 w 1221612"/>
                  <a:gd name="connsiteY296" fmla="*/ 11446 h 60941"/>
                  <a:gd name="connsiteX297" fmla="*/ 50424 w 1221612"/>
                  <a:gd name="connsiteY297" fmla="*/ 23820 h 60941"/>
                  <a:gd name="connsiteX298" fmla="*/ 50424 w 1221612"/>
                  <a:gd name="connsiteY298" fmla="*/ 25676 h 6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</a:cxnLst>
                <a:rect l="l" t="t" r="r" b="b"/>
                <a:pathLst>
                  <a:path w="1221612" h="60941">
                    <a:moveTo>
                      <a:pt x="1190988" y="20417"/>
                    </a:moveTo>
                    <a:lnTo>
                      <a:pt x="1198103" y="20417"/>
                    </a:lnTo>
                    <a:cubicBezTo>
                      <a:pt x="1201196" y="20417"/>
                      <a:pt x="1203361" y="19798"/>
                      <a:pt x="1204599" y="18870"/>
                    </a:cubicBezTo>
                    <a:cubicBezTo>
                      <a:pt x="1205836" y="17942"/>
                      <a:pt x="1206455" y="16705"/>
                      <a:pt x="1206455" y="14849"/>
                    </a:cubicBezTo>
                    <a:cubicBezTo>
                      <a:pt x="1206455" y="12683"/>
                      <a:pt x="1205836" y="11446"/>
                      <a:pt x="1204289" y="10518"/>
                    </a:cubicBezTo>
                    <a:cubicBezTo>
                      <a:pt x="1203052" y="9590"/>
                      <a:pt x="1200577" y="9280"/>
                      <a:pt x="1197484" y="9280"/>
                    </a:cubicBezTo>
                    <a:lnTo>
                      <a:pt x="1190678" y="9280"/>
                    </a:lnTo>
                    <a:lnTo>
                      <a:pt x="1190678" y="20417"/>
                    </a:lnTo>
                    <a:close/>
                    <a:moveTo>
                      <a:pt x="1190988" y="28151"/>
                    </a:moveTo>
                    <a:lnTo>
                      <a:pt x="1190988" y="39906"/>
                    </a:lnTo>
                    <a:lnTo>
                      <a:pt x="1199959" y="39906"/>
                    </a:lnTo>
                    <a:cubicBezTo>
                      <a:pt x="1202433" y="39906"/>
                      <a:pt x="1204289" y="39287"/>
                      <a:pt x="1205836" y="38359"/>
                    </a:cubicBezTo>
                    <a:cubicBezTo>
                      <a:pt x="1207074" y="37431"/>
                      <a:pt x="1207692" y="35884"/>
                      <a:pt x="1207692" y="34338"/>
                    </a:cubicBezTo>
                    <a:cubicBezTo>
                      <a:pt x="1207692" y="30316"/>
                      <a:pt x="1205218" y="28151"/>
                      <a:pt x="1200577" y="28151"/>
                    </a:cubicBezTo>
                    <a:lnTo>
                      <a:pt x="1190988" y="28151"/>
                    </a:lnTo>
                    <a:close/>
                    <a:moveTo>
                      <a:pt x="1177067" y="48877"/>
                    </a:moveTo>
                    <a:lnTo>
                      <a:pt x="1177067" y="309"/>
                    </a:lnTo>
                    <a:lnTo>
                      <a:pt x="1197793" y="309"/>
                    </a:lnTo>
                    <a:cubicBezTo>
                      <a:pt x="1205218" y="309"/>
                      <a:pt x="1210786" y="1547"/>
                      <a:pt x="1214807" y="3712"/>
                    </a:cubicBezTo>
                    <a:cubicBezTo>
                      <a:pt x="1218519" y="5878"/>
                      <a:pt x="1220685" y="9280"/>
                      <a:pt x="1220685" y="13611"/>
                    </a:cubicBezTo>
                    <a:cubicBezTo>
                      <a:pt x="1220685" y="16086"/>
                      <a:pt x="1220066" y="18251"/>
                      <a:pt x="1218519" y="20108"/>
                    </a:cubicBezTo>
                    <a:cubicBezTo>
                      <a:pt x="1217282" y="21964"/>
                      <a:pt x="1215117" y="23201"/>
                      <a:pt x="1212333" y="24129"/>
                    </a:cubicBezTo>
                    <a:cubicBezTo>
                      <a:pt x="1215426" y="24748"/>
                      <a:pt x="1217591" y="25985"/>
                      <a:pt x="1219138" y="27841"/>
                    </a:cubicBezTo>
                    <a:cubicBezTo>
                      <a:pt x="1220685" y="29697"/>
                      <a:pt x="1221613" y="31863"/>
                      <a:pt x="1221613" y="34647"/>
                    </a:cubicBezTo>
                    <a:cubicBezTo>
                      <a:pt x="1221613" y="39287"/>
                      <a:pt x="1219757" y="42999"/>
                      <a:pt x="1216354" y="45474"/>
                    </a:cubicBezTo>
                    <a:cubicBezTo>
                      <a:pt x="1212642" y="47949"/>
                      <a:pt x="1207383" y="49186"/>
                      <a:pt x="1200577" y="49186"/>
                    </a:cubicBezTo>
                    <a:lnTo>
                      <a:pt x="1177067" y="49186"/>
                    </a:lnTo>
                    <a:close/>
                    <a:moveTo>
                      <a:pt x="1137161" y="23510"/>
                    </a:moveTo>
                    <a:cubicBezTo>
                      <a:pt x="1137161" y="18561"/>
                      <a:pt x="1136233" y="14849"/>
                      <a:pt x="1134377" y="12374"/>
                    </a:cubicBezTo>
                    <a:cubicBezTo>
                      <a:pt x="1132521" y="9899"/>
                      <a:pt x="1129737" y="8662"/>
                      <a:pt x="1126334" y="8662"/>
                    </a:cubicBezTo>
                    <a:cubicBezTo>
                      <a:pt x="1119528" y="8662"/>
                      <a:pt x="1115816" y="12993"/>
                      <a:pt x="1115197" y="21964"/>
                    </a:cubicBezTo>
                    <a:lnTo>
                      <a:pt x="1115197" y="25676"/>
                    </a:lnTo>
                    <a:cubicBezTo>
                      <a:pt x="1115197" y="30316"/>
                      <a:pt x="1116125" y="34028"/>
                      <a:pt x="1117982" y="36812"/>
                    </a:cubicBezTo>
                    <a:cubicBezTo>
                      <a:pt x="1119838" y="39287"/>
                      <a:pt x="1122622" y="40525"/>
                      <a:pt x="1126334" y="40525"/>
                    </a:cubicBezTo>
                    <a:cubicBezTo>
                      <a:pt x="1129737" y="40525"/>
                      <a:pt x="1132521" y="39287"/>
                      <a:pt x="1134377" y="36812"/>
                    </a:cubicBezTo>
                    <a:cubicBezTo>
                      <a:pt x="1136233" y="34338"/>
                      <a:pt x="1137161" y="30625"/>
                      <a:pt x="1137161" y="25985"/>
                    </a:cubicBezTo>
                    <a:lnTo>
                      <a:pt x="1137161" y="23510"/>
                    </a:lnTo>
                    <a:close/>
                    <a:moveTo>
                      <a:pt x="1151082" y="25676"/>
                    </a:moveTo>
                    <a:cubicBezTo>
                      <a:pt x="1151082" y="30316"/>
                      <a:pt x="1150154" y="34647"/>
                      <a:pt x="1147988" y="38359"/>
                    </a:cubicBezTo>
                    <a:cubicBezTo>
                      <a:pt x="1145823" y="42071"/>
                      <a:pt x="1143039" y="44855"/>
                      <a:pt x="1139017" y="46711"/>
                    </a:cubicBezTo>
                    <a:cubicBezTo>
                      <a:pt x="1135305" y="48567"/>
                      <a:pt x="1130974" y="49805"/>
                      <a:pt x="1126025" y="49805"/>
                    </a:cubicBezTo>
                    <a:cubicBezTo>
                      <a:pt x="1121075" y="49805"/>
                      <a:pt x="1116744" y="48877"/>
                      <a:pt x="1113032" y="47021"/>
                    </a:cubicBezTo>
                    <a:cubicBezTo>
                      <a:pt x="1109320" y="45165"/>
                      <a:pt x="1106226" y="42381"/>
                      <a:pt x="1104061" y="38978"/>
                    </a:cubicBezTo>
                    <a:cubicBezTo>
                      <a:pt x="1101895" y="35575"/>
                      <a:pt x="1100967" y="31244"/>
                      <a:pt x="1100658" y="26913"/>
                    </a:cubicBezTo>
                    <a:lnTo>
                      <a:pt x="1100658" y="24129"/>
                    </a:lnTo>
                    <a:cubicBezTo>
                      <a:pt x="1100658" y="19489"/>
                      <a:pt x="1101586" y="15158"/>
                      <a:pt x="1103752" y="11446"/>
                    </a:cubicBezTo>
                    <a:cubicBezTo>
                      <a:pt x="1105917" y="7734"/>
                      <a:pt x="1108701" y="4950"/>
                      <a:pt x="1112723" y="3093"/>
                    </a:cubicBezTo>
                    <a:cubicBezTo>
                      <a:pt x="1116435" y="1237"/>
                      <a:pt x="1121075" y="0"/>
                      <a:pt x="1126025" y="0"/>
                    </a:cubicBezTo>
                    <a:cubicBezTo>
                      <a:pt x="1130974" y="0"/>
                      <a:pt x="1135305" y="928"/>
                      <a:pt x="1139017" y="3093"/>
                    </a:cubicBezTo>
                    <a:cubicBezTo>
                      <a:pt x="1142729" y="4950"/>
                      <a:pt x="1145823" y="7734"/>
                      <a:pt x="1147988" y="11446"/>
                    </a:cubicBezTo>
                    <a:cubicBezTo>
                      <a:pt x="1150154" y="15158"/>
                      <a:pt x="1151082" y="19179"/>
                      <a:pt x="1151082" y="23820"/>
                    </a:cubicBezTo>
                    <a:lnTo>
                      <a:pt x="1151082" y="25676"/>
                    </a:lnTo>
                    <a:close/>
                    <a:moveTo>
                      <a:pt x="1044976" y="23510"/>
                    </a:moveTo>
                    <a:lnTo>
                      <a:pt x="1053947" y="23510"/>
                    </a:lnTo>
                    <a:cubicBezTo>
                      <a:pt x="1056731" y="23510"/>
                      <a:pt x="1058587" y="22892"/>
                      <a:pt x="1060134" y="21964"/>
                    </a:cubicBezTo>
                    <a:cubicBezTo>
                      <a:pt x="1061680" y="20726"/>
                      <a:pt x="1062299" y="19179"/>
                      <a:pt x="1062299" y="17014"/>
                    </a:cubicBezTo>
                    <a:cubicBezTo>
                      <a:pt x="1062299" y="14849"/>
                      <a:pt x="1061680" y="12993"/>
                      <a:pt x="1060134" y="11446"/>
                    </a:cubicBezTo>
                    <a:cubicBezTo>
                      <a:pt x="1058587" y="10208"/>
                      <a:pt x="1056731" y="9280"/>
                      <a:pt x="1054256" y="9280"/>
                    </a:cubicBezTo>
                    <a:lnTo>
                      <a:pt x="1044976" y="9280"/>
                    </a:lnTo>
                    <a:lnTo>
                      <a:pt x="1044976" y="23510"/>
                    </a:lnTo>
                    <a:close/>
                    <a:moveTo>
                      <a:pt x="1044976" y="32481"/>
                    </a:moveTo>
                    <a:lnTo>
                      <a:pt x="1044976" y="49186"/>
                    </a:lnTo>
                    <a:lnTo>
                      <a:pt x="1031055" y="49186"/>
                    </a:lnTo>
                    <a:lnTo>
                      <a:pt x="1031055" y="619"/>
                    </a:lnTo>
                    <a:lnTo>
                      <a:pt x="1053947" y="619"/>
                    </a:lnTo>
                    <a:cubicBezTo>
                      <a:pt x="1058278" y="619"/>
                      <a:pt x="1062299" y="1237"/>
                      <a:pt x="1065702" y="2784"/>
                    </a:cubicBezTo>
                    <a:cubicBezTo>
                      <a:pt x="1069105" y="4021"/>
                      <a:pt x="1071579" y="6187"/>
                      <a:pt x="1073436" y="8662"/>
                    </a:cubicBezTo>
                    <a:cubicBezTo>
                      <a:pt x="1075292" y="11137"/>
                      <a:pt x="1076220" y="13921"/>
                      <a:pt x="1076220" y="17323"/>
                    </a:cubicBezTo>
                    <a:cubicBezTo>
                      <a:pt x="1076220" y="21964"/>
                      <a:pt x="1074364" y="25985"/>
                      <a:pt x="1070342" y="28769"/>
                    </a:cubicBezTo>
                    <a:cubicBezTo>
                      <a:pt x="1066321" y="31553"/>
                      <a:pt x="1060752" y="33100"/>
                      <a:pt x="1053947" y="33100"/>
                    </a:cubicBezTo>
                    <a:lnTo>
                      <a:pt x="1044976" y="33100"/>
                    </a:lnTo>
                    <a:close/>
                    <a:moveTo>
                      <a:pt x="1002904" y="28151"/>
                    </a:moveTo>
                    <a:lnTo>
                      <a:pt x="981250" y="28151"/>
                    </a:lnTo>
                    <a:lnTo>
                      <a:pt x="981250" y="39906"/>
                    </a:lnTo>
                    <a:lnTo>
                      <a:pt x="1006926" y="39906"/>
                    </a:lnTo>
                    <a:lnTo>
                      <a:pt x="1006926" y="48877"/>
                    </a:lnTo>
                    <a:lnTo>
                      <a:pt x="967329" y="48877"/>
                    </a:lnTo>
                    <a:lnTo>
                      <a:pt x="967329" y="309"/>
                    </a:lnTo>
                    <a:lnTo>
                      <a:pt x="1006926" y="309"/>
                    </a:lnTo>
                    <a:lnTo>
                      <a:pt x="1006926" y="9280"/>
                    </a:lnTo>
                    <a:lnTo>
                      <a:pt x="981250" y="9280"/>
                    </a:lnTo>
                    <a:lnTo>
                      <a:pt x="981250" y="19489"/>
                    </a:lnTo>
                    <a:lnTo>
                      <a:pt x="1002904" y="19489"/>
                    </a:lnTo>
                    <a:lnTo>
                      <a:pt x="1002904" y="28151"/>
                    </a:lnTo>
                    <a:close/>
                    <a:moveTo>
                      <a:pt x="904532" y="39906"/>
                    </a:moveTo>
                    <a:lnTo>
                      <a:pt x="924021" y="39906"/>
                    </a:lnTo>
                    <a:lnTo>
                      <a:pt x="924021" y="9280"/>
                    </a:lnTo>
                    <a:lnTo>
                      <a:pt x="911647" y="9280"/>
                    </a:lnTo>
                    <a:lnTo>
                      <a:pt x="910719" y="21345"/>
                    </a:lnTo>
                    <a:cubicBezTo>
                      <a:pt x="909791" y="29388"/>
                      <a:pt x="907935" y="35575"/>
                      <a:pt x="904532" y="39906"/>
                    </a:cubicBezTo>
                    <a:close/>
                    <a:moveTo>
                      <a:pt x="942272" y="60941"/>
                    </a:moveTo>
                    <a:lnTo>
                      <a:pt x="929898" y="60941"/>
                    </a:lnTo>
                    <a:lnTo>
                      <a:pt x="929898" y="48877"/>
                    </a:lnTo>
                    <a:lnTo>
                      <a:pt x="898654" y="48877"/>
                    </a:lnTo>
                    <a:lnTo>
                      <a:pt x="898654" y="60941"/>
                    </a:lnTo>
                    <a:lnTo>
                      <a:pt x="885971" y="60941"/>
                    </a:lnTo>
                    <a:lnTo>
                      <a:pt x="885043" y="39906"/>
                    </a:lnTo>
                    <a:lnTo>
                      <a:pt x="889064" y="39906"/>
                    </a:lnTo>
                    <a:cubicBezTo>
                      <a:pt x="891230" y="38668"/>
                      <a:pt x="892777" y="36503"/>
                      <a:pt x="894323" y="33719"/>
                    </a:cubicBezTo>
                    <a:cubicBezTo>
                      <a:pt x="895561" y="30935"/>
                      <a:pt x="896489" y="26604"/>
                      <a:pt x="897108" y="21036"/>
                    </a:cubicBezTo>
                    <a:lnTo>
                      <a:pt x="898964" y="309"/>
                    </a:lnTo>
                    <a:lnTo>
                      <a:pt x="938251" y="309"/>
                    </a:lnTo>
                    <a:lnTo>
                      <a:pt x="938251" y="39906"/>
                    </a:lnTo>
                    <a:lnTo>
                      <a:pt x="944438" y="39906"/>
                    </a:lnTo>
                    <a:lnTo>
                      <a:pt x="942272" y="60941"/>
                    </a:lnTo>
                    <a:close/>
                    <a:moveTo>
                      <a:pt x="847921" y="309"/>
                    </a:moveTo>
                    <a:lnTo>
                      <a:pt x="861842" y="309"/>
                    </a:lnTo>
                    <a:lnTo>
                      <a:pt x="861842" y="48877"/>
                    </a:lnTo>
                    <a:lnTo>
                      <a:pt x="847921" y="48877"/>
                    </a:lnTo>
                    <a:lnTo>
                      <a:pt x="847921" y="18251"/>
                    </a:lnTo>
                    <a:lnTo>
                      <a:pt x="827195" y="48877"/>
                    </a:lnTo>
                    <a:lnTo>
                      <a:pt x="813274" y="48877"/>
                    </a:lnTo>
                    <a:lnTo>
                      <a:pt x="813274" y="309"/>
                    </a:lnTo>
                    <a:lnTo>
                      <a:pt x="827195" y="309"/>
                    </a:lnTo>
                    <a:lnTo>
                      <a:pt x="827195" y="30935"/>
                    </a:lnTo>
                    <a:lnTo>
                      <a:pt x="847921" y="309"/>
                    </a:lnTo>
                    <a:close/>
                    <a:moveTo>
                      <a:pt x="786670" y="309"/>
                    </a:moveTo>
                    <a:lnTo>
                      <a:pt x="786670" y="48877"/>
                    </a:lnTo>
                    <a:lnTo>
                      <a:pt x="772750" y="48877"/>
                    </a:lnTo>
                    <a:lnTo>
                      <a:pt x="772750" y="9280"/>
                    </a:lnTo>
                    <a:lnTo>
                      <a:pt x="759757" y="9280"/>
                    </a:lnTo>
                    <a:lnTo>
                      <a:pt x="758829" y="25676"/>
                    </a:lnTo>
                    <a:cubicBezTo>
                      <a:pt x="758520" y="31244"/>
                      <a:pt x="757592" y="35884"/>
                      <a:pt x="756045" y="39287"/>
                    </a:cubicBezTo>
                    <a:cubicBezTo>
                      <a:pt x="754498" y="42690"/>
                      <a:pt x="752642" y="45165"/>
                      <a:pt x="749858" y="46711"/>
                    </a:cubicBezTo>
                    <a:cubicBezTo>
                      <a:pt x="747074" y="48258"/>
                      <a:pt x="743671" y="49186"/>
                      <a:pt x="739031" y="49186"/>
                    </a:cubicBezTo>
                    <a:lnTo>
                      <a:pt x="735319" y="49186"/>
                    </a:lnTo>
                    <a:lnTo>
                      <a:pt x="735319" y="40215"/>
                    </a:lnTo>
                    <a:lnTo>
                      <a:pt x="737175" y="39906"/>
                    </a:lnTo>
                    <a:cubicBezTo>
                      <a:pt x="739959" y="39596"/>
                      <a:pt x="741815" y="38050"/>
                      <a:pt x="743052" y="35575"/>
                    </a:cubicBezTo>
                    <a:cubicBezTo>
                      <a:pt x="744290" y="33100"/>
                      <a:pt x="745218" y="28769"/>
                      <a:pt x="745527" y="22892"/>
                    </a:cubicBezTo>
                    <a:lnTo>
                      <a:pt x="746455" y="619"/>
                    </a:lnTo>
                    <a:lnTo>
                      <a:pt x="786670" y="619"/>
                    </a:lnTo>
                    <a:close/>
                    <a:moveTo>
                      <a:pt x="694794" y="9280"/>
                    </a:moveTo>
                    <a:lnTo>
                      <a:pt x="677471" y="9280"/>
                    </a:lnTo>
                    <a:lnTo>
                      <a:pt x="677471" y="48877"/>
                    </a:lnTo>
                    <a:lnTo>
                      <a:pt x="663550" y="48877"/>
                    </a:lnTo>
                    <a:lnTo>
                      <a:pt x="663550" y="9280"/>
                    </a:lnTo>
                    <a:lnTo>
                      <a:pt x="646536" y="9280"/>
                    </a:lnTo>
                    <a:lnTo>
                      <a:pt x="646536" y="309"/>
                    </a:lnTo>
                    <a:lnTo>
                      <a:pt x="694485" y="309"/>
                    </a:lnTo>
                    <a:lnTo>
                      <a:pt x="694485" y="9280"/>
                    </a:lnTo>
                    <a:close/>
                    <a:moveTo>
                      <a:pt x="620551" y="28151"/>
                    </a:moveTo>
                    <a:lnTo>
                      <a:pt x="598897" y="28151"/>
                    </a:lnTo>
                    <a:lnTo>
                      <a:pt x="598897" y="39906"/>
                    </a:lnTo>
                    <a:lnTo>
                      <a:pt x="624572" y="39906"/>
                    </a:lnTo>
                    <a:lnTo>
                      <a:pt x="624572" y="48877"/>
                    </a:lnTo>
                    <a:lnTo>
                      <a:pt x="584976" y="48877"/>
                    </a:lnTo>
                    <a:lnTo>
                      <a:pt x="584976" y="309"/>
                    </a:lnTo>
                    <a:lnTo>
                      <a:pt x="624572" y="309"/>
                    </a:lnTo>
                    <a:lnTo>
                      <a:pt x="624572" y="9280"/>
                    </a:lnTo>
                    <a:lnTo>
                      <a:pt x="598897" y="9280"/>
                    </a:lnTo>
                    <a:lnTo>
                      <a:pt x="598897" y="19489"/>
                    </a:lnTo>
                    <a:lnTo>
                      <a:pt x="620551" y="19489"/>
                    </a:lnTo>
                    <a:lnTo>
                      <a:pt x="620551" y="28151"/>
                    </a:lnTo>
                    <a:close/>
                    <a:moveTo>
                      <a:pt x="529912" y="16395"/>
                    </a:moveTo>
                    <a:cubicBezTo>
                      <a:pt x="529912" y="18870"/>
                      <a:pt x="530531" y="20726"/>
                      <a:pt x="531768" y="21654"/>
                    </a:cubicBezTo>
                    <a:cubicBezTo>
                      <a:pt x="533006" y="22892"/>
                      <a:pt x="534862" y="23201"/>
                      <a:pt x="537646" y="23201"/>
                    </a:cubicBezTo>
                    <a:lnTo>
                      <a:pt x="544761" y="23201"/>
                    </a:lnTo>
                    <a:lnTo>
                      <a:pt x="544761" y="8971"/>
                    </a:lnTo>
                    <a:lnTo>
                      <a:pt x="537646" y="8971"/>
                    </a:lnTo>
                    <a:cubicBezTo>
                      <a:pt x="534862" y="8971"/>
                      <a:pt x="533006" y="9590"/>
                      <a:pt x="531768" y="10827"/>
                    </a:cubicBezTo>
                    <a:cubicBezTo>
                      <a:pt x="530531" y="12374"/>
                      <a:pt x="529912" y="14230"/>
                      <a:pt x="529912" y="16395"/>
                    </a:cubicBezTo>
                    <a:close/>
                    <a:moveTo>
                      <a:pt x="544761" y="48877"/>
                    </a:moveTo>
                    <a:lnTo>
                      <a:pt x="544761" y="31863"/>
                    </a:lnTo>
                    <a:lnTo>
                      <a:pt x="536718" y="31863"/>
                    </a:lnTo>
                    <a:lnTo>
                      <a:pt x="527128" y="48877"/>
                    </a:lnTo>
                    <a:lnTo>
                      <a:pt x="511970" y="48877"/>
                    </a:lnTo>
                    <a:lnTo>
                      <a:pt x="523725" y="27841"/>
                    </a:lnTo>
                    <a:cubicBezTo>
                      <a:pt x="518466" y="25057"/>
                      <a:pt x="515991" y="20726"/>
                      <a:pt x="515991" y="15467"/>
                    </a:cubicBezTo>
                    <a:cubicBezTo>
                      <a:pt x="515991" y="10518"/>
                      <a:pt x="517848" y="6806"/>
                      <a:pt x="521560" y="4331"/>
                    </a:cubicBezTo>
                    <a:cubicBezTo>
                      <a:pt x="525272" y="1547"/>
                      <a:pt x="530840" y="309"/>
                      <a:pt x="537646" y="309"/>
                    </a:cubicBezTo>
                    <a:lnTo>
                      <a:pt x="558372" y="309"/>
                    </a:lnTo>
                    <a:lnTo>
                      <a:pt x="558372" y="48877"/>
                    </a:lnTo>
                    <a:lnTo>
                      <a:pt x="544761" y="48877"/>
                    </a:lnTo>
                    <a:close/>
                    <a:moveTo>
                      <a:pt x="492481" y="48877"/>
                    </a:moveTo>
                    <a:lnTo>
                      <a:pt x="478560" y="48877"/>
                    </a:lnTo>
                    <a:lnTo>
                      <a:pt x="478560" y="28460"/>
                    </a:lnTo>
                    <a:lnTo>
                      <a:pt x="458144" y="28460"/>
                    </a:lnTo>
                    <a:lnTo>
                      <a:pt x="458144" y="48877"/>
                    </a:lnTo>
                    <a:lnTo>
                      <a:pt x="444223" y="48877"/>
                    </a:lnTo>
                    <a:lnTo>
                      <a:pt x="444223" y="309"/>
                    </a:lnTo>
                    <a:lnTo>
                      <a:pt x="458144" y="309"/>
                    </a:lnTo>
                    <a:lnTo>
                      <a:pt x="458144" y="19489"/>
                    </a:lnTo>
                    <a:lnTo>
                      <a:pt x="478560" y="19489"/>
                    </a:lnTo>
                    <a:lnTo>
                      <a:pt x="478560" y="309"/>
                    </a:lnTo>
                    <a:lnTo>
                      <a:pt x="492481" y="309"/>
                    </a:lnTo>
                    <a:lnTo>
                      <a:pt x="492481" y="48877"/>
                    </a:lnTo>
                    <a:close/>
                    <a:moveTo>
                      <a:pt x="403389" y="309"/>
                    </a:moveTo>
                    <a:lnTo>
                      <a:pt x="417310" y="309"/>
                    </a:lnTo>
                    <a:lnTo>
                      <a:pt x="417310" y="48877"/>
                    </a:lnTo>
                    <a:lnTo>
                      <a:pt x="403389" y="48877"/>
                    </a:lnTo>
                    <a:lnTo>
                      <a:pt x="403389" y="18251"/>
                    </a:lnTo>
                    <a:lnTo>
                      <a:pt x="382663" y="48877"/>
                    </a:lnTo>
                    <a:lnTo>
                      <a:pt x="368742" y="48877"/>
                    </a:lnTo>
                    <a:lnTo>
                      <a:pt x="368742" y="309"/>
                    </a:lnTo>
                    <a:lnTo>
                      <a:pt x="382663" y="309"/>
                    </a:lnTo>
                    <a:lnTo>
                      <a:pt x="382663" y="30935"/>
                    </a:lnTo>
                    <a:lnTo>
                      <a:pt x="403389" y="309"/>
                    </a:lnTo>
                    <a:close/>
                    <a:moveTo>
                      <a:pt x="306873" y="39906"/>
                    </a:moveTo>
                    <a:lnTo>
                      <a:pt x="326362" y="39906"/>
                    </a:lnTo>
                    <a:lnTo>
                      <a:pt x="326362" y="9280"/>
                    </a:lnTo>
                    <a:lnTo>
                      <a:pt x="313988" y="9280"/>
                    </a:lnTo>
                    <a:lnTo>
                      <a:pt x="313060" y="21345"/>
                    </a:lnTo>
                    <a:cubicBezTo>
                      <a:pt x="312132" y="29388"/>
                      <a:pt x="310275" y="35575"/>
                      <a:pt x="306873" y="39906"/>
                    </a:cubicBezTo>
                    <a:close/>
                    <a:moveTo>
                      <a:pt x="344922" y="60941"/>
                    </a:moveTo>
                    <a:lnTo>
                      <a:pt x="332548" y="60941"/>
                    </a:lnTo>
                    <a:lnTo>
                      <a:pt x="332548" y="48877"/>
                    </a:lnTo>
                    <a:lnTo>
                      <a:pt x="301304" y="48877"/>
                    </a:lnTo>
                    <a:lnTo>
                      <a:pt x="301304" y="60941"/>
                    </a:lnTo>
                    <a:lnTo>
                      <a:pt x="288621" y="60941"/>
                    </a:lnTo>
                    <a:lnTo>
                      <a:pt x="287693" y="39906"/>
                    </a:lnTo>
                    <a:lnTo>
                      <a:pt x="291715" y="39906"/>
                    </a:lnTo>
                    <a:cubicBezTo>
                      <a:pt x="293880" y="38668"/>
                      <a:pt x="295427" y="36503"/>
                      <a:pt x="296974" y="33719"/>
                    </a:cubicBezTo>
                    <a:cubicBezTo>
                      <a:pt x="298211" y="30935"/>
                      <a:pt x="299139" y="26604"/>
                      <a:pt x="299758" y="21036"/>
                    </a:cubicBezTo>
                    <a:lnTo>
                      <a:pt x="301614" y="309"/>
                    </a:lnTo>
                    <a:lnTo>
                      <a:pt x="340901" y="309"/>
                    </a:lnTo>
                    <a:lnTo>
                      <a:pt x="340901" y="39906"/>
                    </a:lnTo>
                    <a:lnTo>
                      <a:pt x="347088" y="39906"/>
                    </a:lnTo>
                    <a:lnTo>
                      <a:pt x="344922" y="60941"/>
                    </a:lnTo>
                    <a:close/>
                    <a:moveTo>
                      <a:pt x="262636" y="28151"/>
                    </a:moveTo>
                    <a:lnTo>
                      <a:pt x="240982" y="28151"/>
                    </a:lnTo>
                    <a:lnTo>
                      <a:pt x="240982" y="39906"/>
                    </a:lnTo>
                    <a:lnTo>
                      <a:pt x="266657" y="39906"/>
                    </a:lnTo>
                    <a:lnTo>
                      <a:pt x="266657" y="48877"/>
                    </a:lnTo>
                    <a:lnTo>
                      <a:pt x="227061" y="48877"/>
                    </a:lnTo>
                    <a:lnTo>
                      <a:pt x="227061" y="309"/>
                    </a:lnTo>
                    <a:lnTo>
                      <a:pt x="266657" y="309"/>
                    </a:lnTo>
                    <a:lnTo>
                      <a:pt x="266657" y="9280"/>
                    </a:lnTo>
                    <a:lnTo>
                      <a:pt x="240982" y="9280"/>
                    </a:lnTo>
                    <a:lnTo>
                      <a:pt x="240982" y="19489"/>
                    </a:lnTo>
                    <a:lnTo>
                      <a:pt x="262636" y="19489"/>
                    </a:lnTo>
                    <a:lnTo>
                      <a:pt x="262636" y="28151"/>
                    </a:lnTo>
                    <a:close/>
                    <a:moveTo>
                      <a:pt x="171997" y="25985"/>
                    </a:moveTo>
                    <a:lnTo>
                      <a:pt x="171997" y="39906"/>
                    </a:lnTo>
                    <a:lnTo>
                      <a:pt x="179112" y="39906"/>
                    </a:lnTo>
                    <a:cubicBezTo>
                      <a:pt x="181896" y="39906"/>
                      <a:pt x="184062" y="39287"/>
                      <a:pt x="185918" y="38050"/>
                    </a:cubicBezTo>
                    <a:cubicBezTo>
                      <a:pt x="187465" y="36812"/>
                      <a:pt x="188393" y="34956"/>
                      <a:pt x="188393" y="32791"/>
                    </a:cubicBezTo>
                    <a:cubicBezTo>
                      <a:pt x="188393" y="30935"/>
                      <a:pt x="187465" y="29079"/>
                      <a:pt x="185918" y="27841"/>
                    </a:cubicBezTo>
                    <a:cubicBezTo>
                      <a:pt x="184371" y="26604"/>
                      <a:pt x="181896" y="25985"/>
                      <a:pt x="179112" y="25985"/>
                    </a:cubicBezTo>
                    <a:lnTo>
                      <a:pt x="171997" y="25985"/>
                    </a:lnTo>
                    <a:close/>
                    <a:moveTo>
                      <a:pt x="142300" y="309"/>
                    </a:moveTo>
                    <a:lnTo>
                      <a:pt x="171997" y="309"/>
                    </a:lnTo>
                    <a:lnTo>
                      <a:pt x="171997" y="17014"/>
                    </a:lnTo>
                    <a:lnTo>
                      <a:pt x="179112" y="17014"/>
                    </a:lnTo>
                    <a:cubicBezTo>
                      <a:pt x="183752" y="17014"/>
                      <a:pt x="187774" y="17633"/>
                      <a:pt x="191177" y="18870"/>
                    </a:cubicBezTo>
                    <a:cubicBezTo>
                      <a:pt x="194580" y="20108"/>
                      <a:pt x="197364" y="21964"/>
                      <a:pt x="199220" y="24438"/>
                    </a:cubicBezTo>
                    <a:cubicBezTo>
                      <a:pt x="201076" y="26913"/>
                      <a:pt x="202004" y="29697"/>
                      <a:pt x="202004" y="32791"/>
                    </a:cubicBezTo>
                    <a:cubicBezTo>
                      <a:pt x="202004" y="37431"/>
                      <a:pt x="199838" y="41453"/>
                      <a:pt x="195817" y="44546"/>
                    </a:cubicBezTo>
                    <a:cubicBezTo>
                      <a:pt x="191486" y="47639"/>
                      <a:pt x="185918" y="48877"/>
                      <a:pt x="178803" y="48877"/>
                    </a:cubicBezTo>
                    <a:lnTo>
                      <a:pt x="158077" y="48877"/>
                    </a:lnTo>
                    <a:lnTo>
                      <a:pt x="158077" y="8971"/>
                    </a:lnTo>
                    <a:lnTo>
                      <a:pt x="142300" y="8971"/>
                    </a:lnTo>
                    <a:lnTo>
                      <a:pt x="142300" y="309"/>
                    </a:lnTo>
                    <a:close/>
                    <a:moveTo>
                      <a:pt x="90329" y="25985"/>
                    </a:moveTo>
                    <a:lnTo>
                      <a:pt x="90329" y="39906"/>
                    </a:lnTo>
                    <a:lnTo>
                      <a:pt x="97444" y="39906"/>
                    </a:lnTo>
                    <a:cubicBezTo>
                      <a:pt x="100229" y="39906"/>
                      <a:pt x="102394" y="39287"/>
                      <a:pt x="104250" y="38050"/>
                    </a:cubicBezTo>
                    <a:cubicBezTo>
                      <a:pt x="105797" y="36812"/>
                      <a:pt x="106725" y="34956"/>
                      <a:pt x="106725" y="32791"/>
                    </a:cubicBezTo>
                    <a:cubicBezTo>
                      <a:pt x="106725" y="30935"/>
                      <a:pt x="105797" y="29079"/>
                      <a:pt x="104250" y="27841"/>
                    </a:cubicBezTo>
                    <a:cubicBezTo>
                      <a:pt x="102703" y="26604"/>
                      <a:pt x="100229" y="25985"/>
                      <a:pt x="97444" y="25985"/>
                    </a:cubicBezTo>
                    <a:lnTo>
                      <a:pt x="90329" y="25985"/>
                    </a:lnTo>
                    <a:close/>
                    <a:moveTo>
                      <a:pt x="115077" y="9280"/>
                    </a:moveTo>
                    <a:lnTo>
                      <a:pt x="90020" y="9280"/>
                    </a:lnTo>
                    <a:lnTo>
                      <a:pt x="90020" y="17014"/>
                    </a:lnTo>
                    <a:lnTo>
                      <a:pt x="97135" y="17014"/>
                    </a:lnTo>
                    <a:cubicBezTo>
                      <a:pt x="101775" y="17014"/>
                      <a:pt x="105797" y="17633"/>
                      <a:pt x="109200" y="18870"/>
                    </a:cubicBezTo>
                    <a:cubicBezTo>
                      <a:pt x="112602" y="20108"/>
                      <a:pt x="115387" y="21964"/>
                      <a:pt x="117243" y="24438"/>
                    </a:cubicBezTo>
                    <a:cubicBezTo>
                      <a:pt x="119099" y="26913"/>
                      <a:pt x="120027" y="29697"/>
                      <a:pt x="120027" y="32791"/>
                    </a:cubicBezTo>
                    <a:cubicBezTo>
                      <a:pt x="120027" y="37431"/>
                      <a:pt x="117861" y="41453"/>
                      <a:pt x="113840" y="44546"/>
                    </a:cubicBezTo>
                    <a:cubicBezTo>
                      <a:pt x="109509" y="47639"/>
                      <a:pt x="103941" y="48877"/>
                      <a:pt x="96826" y="48877"/>
                    </a:cubicBezTo>
                    <a:lnTo>
                      <a:pt x="76099" y="48877"/>
                    </a:lnTo>
                    <a:lnTo>
                      <a:pt x="76099" y="309"/>
                    </a:lnTo>
                    <a:lnTo>
                      <a:pt x="115077" y="309"/>
                    </a:lnTo>
                    <a:lnTo>
                      <a:pt x="115077" y="9280"/>
                    </a:lnTo>
                    <a:close/>
                    <a:moveTo>
                      <a:pt x="36194" y="23510"/>
                    </a:moveTo>
                    <a:cubicBezTo>
                      <a:pt x="36194" y="18561"/>
                      <a:pt x="35266" y="14849"/>
                      <a:pt x="33410" y="12374"/>
                    </a:cubicBezTo>
                    <a:cubicBezTo>
                      <a:pt x="31553" y="9899"/>
                      <a:pt x="28769" y="8662"/>
                      <a:pt x="25367" y="8662"/>
                    </a:cubicBezTo>
                    <a:cubicBezTo>
                      <a:pt x="18561" y="8662"/>
                      <a:pt x="14849" y="12993"/>
                      <a:pt x="14230" y="21964"/>
                    </a:cubicBezTo>
                    <a:lnTo>
                      <a:pt x="14230" y="25676"/>
                    </a:lnTo>
                    <a:cubicBezTo>
                      <a:pt x="14230" y="30316"/>
                      <a:pt x="15158" y="34028"/>
                      <a:pt x="17014" y="36812"/>
                    </a:cubicBezTo>
                    <a:cubicBezTo>
                      <a:pt x="18870" y="39287"/>
                      <a:pt x="21654" y="40525"/>
                      <a:pt x="25367" y="40525"/>
                    </a:cubicBezTo>
                    <a:cubicBezTo>
                      <a:pt x="28769" y="40525"/>
                      <a:pt x="31553" y="39287"/>
                      <a:pt x="33410" y="36812"/>
                    </a:cubicBezTo>
                    <a:cubicBezTo>
                      <a:pt x="35266" y="34338"/>
                      <a:pt x="36194" y="30625"/>
                      <a:pt x="36194" y="25985"/>
                    </a:cubicBezTo>
                    <a:lnTo>
                      <a:pt x="36194" y="23510"/>
                    </a:lnTo>
                    <a:close/>
                    <a:moveTo>
                      <a:pt x="50424" y="25676"/>
                    </a:moveTo>
                    <a:cubicBezTo>
                      <a:pt x="50424" y="30316"/>
                      <a:pt x="49496" y="34647"/>
                      <a:pt x="47330" y="38359"/>
                    </a:cubicBezTo>
                    <a:cubicBezTo>
                      <a:pt x="45165" y="42071"/>
                      <a:pt x="42381" y="44855"/>
                      <a:pt x="38359" y="46711"/>
                    </a:cubicBezTo>
                    <a:cubicBezTo>
                      <a:pt x="34647" y="48567"/>
                      <a:pt x="30316" y="49805"/>
                      <a:pt x="25367" y="49805"/>
                    </a:cubicBezTo>
                    <a:cubicBezTo>
                      <a:pt x="20417" y="49805"/>
                      <a:pt x="16086" y="48877"/>
                      <a:pt x="12374" y="47021"/>
                    </a:cubicBezTo>
                    <a:cubicBezTo>
                      <a:pt x="8662" y="45165"/>
                      <a:pt x="5568" y="42381"/>
                      <a:pt x="3403" y="38978"/>
                    </a:cubicBezTo>
                    <a:cubicBezTo>
                      <a:pt x="1237" y="35575"/>
                      <a:pt x="309" y="31244"/>
                      <a:pt x="0" y="26913"/>
                    </a:cubicBezTo>
                    <a:lnTo>
                      <a:pt x="0" y="24129"/>
                    </a:lnTo>
                    <a:cubicBezTo>
                      <a:pt x="0" y="19489"/>
                      <a:pt x="928" y="15158"/>
                      <a:pt x="3093" y="11446"/>
                    </a:cubicBezTo>
                    <a:cubicBezTo>
                      <a:pt x="5259" y="7734"/>
                      <a:pt x="8043" y="4950"/>
                      <a:pt x="12065" y="3093"/>
                    </a:cubicBezTo>
                    <a:cubicBezTo>
                      <a:pt x="15777" y="1237"/>
                      <a:pt x="20417" y="0"/>
                      <a:pt x="25367" y="0"/>
                    </a:cubicBezTo>
                    <a:cubicBezTo>
                      <a:pt x="30316" y="0"/>
                      <a:pt x="34647" y="928"/>
                      <a:pt x="38359" y="3093"/>
                    </a:cubicBezTo>
                    <a:cubicBezTo>
                      <a:pt x="42071" y="4950"/>
                      <a:pt x="45165" y="7734"/>
                      <a:pt x="47330" y="11446"/>
                    </a:cubicBezTo>
                    <a:cubicBezTo>
                      <a:pt x="49496" y="15158"/>
                      <a:pt x="50424" y="19179"/>
                      <a:pt x="50424" y="23820"/>
                    </a:cubicBezTo>
                    <a:lnTo>
                      <a:pt x="50424" y="25676"/>
                    </a:lnTo>
                    <a:close/>
                  </a:path>
                </a:pathLst>
              </a:custGeom>
              <a:solidFill>
                <a:srgbClr val="000000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id="{3B9DE8CE-1A95-474D-A2C1-1556398F7FAF}"/>
                  </a:ext>
                </a:extLst>
              </p:cNvPr>
              <p:cNvSpPr/>
              <p:nvPr/>
            </p:nvSpPr>
            <p:spPr>
              <a:xfrm>
                <a:off x="3223778" y="6471104"/>
                <a:ext cx="239434" cy="244384"/>
              </a:xfrm>
              <a:custGeom>
                <a:avLst/>
                <a:gdLst>
                  <a:gd name="connsiteX0" fmla="*/ 119717 w 239434"/>
                  <a:gd name="connsiteY0" fmla="*/ 0 h 244384"/>
                  <a:gd name="connsiteX1" fmla="*/ 156839 w 239434"/>
                  <a:gd name="connsiteY1" fmla="*/ 11446 h 244384"/>
                  <a:gd name="connsiteX2" fmla="*/ 193651 w 239434"/>
                  <a:gd name="connsiteY2" fmla="*/ 23201 h 244384"/>
                  <a:gd name="connsiteX3" fmla="*/ 216543 w 239434"/>
                  <a:gd name="connsiteY3" fmla="*/ 53826 h 244384"/>
                  <a:gd name="connsiteX4" fmla="*/ 239435 w 239434"/>
                  <a:gd name="connsiteY4" fmla="*/ 84452 h 244384"/>
                  <a:gd name="connsiteX5" fmla="*/ 239435 w 239434"/>
                  <a:gd name="connsiteY5" fmla="*/ 122192 h 244384"/>
                  <a:gd name="connsiteX6" fmla="*/ 239435 w 239434"/>
                  <a:gd name="connsiteY6" fmla="*/ 159933 h 244384"/>
                  <a:gd name="connsiteX7" fmla="*/ 216543 w 239434"/>
                  <a:gd name="connsiteY7" fmla="*/ 190558 h 244384"/>
                  <a:gd name="connsiteX8" fmla="*/ 193651 w 239434"/>
                  <a:gd name="connsiteY8" fmla="*/ 221183 h 244384"/>
                  <a:gd name="connsiteX9" fmla="*/ 156839 w 239434"/>
                  <a:gd name="connsiteY9" fmla="*/ 232629 h 244384"/>
                  <a:gd name="connsiteX10" fmla="*/ 119717 w 239434"/>
                  <a:gd name="connsiteY10" fmla="*/ 244384 h 244384"/>
                  <a:gd name="connsiteX11" fmla="*/ 82596 w 239434"/>
                  <a:gd name="connsiteY11" fmla="*/ 232629 h 244384"/>
                  <a:gd name="connsiteX12" fmla="*/ 45783 w 239434"/>
                  <a:gd name="connsiteY12" fmla="*/ 221183 h 244384"/>
                  <a:gd name="connsiteX13" fmla="*/ 22892 w 239434"/>
                  <a:gd name="connsiteY13" fmla="*/ 190558 h 244384"/>
                  <a:gd name="connsiteX14" fmla="*/ 0 w 239434"/>
                  <a:gd name="connsiteY14" fmla="*/ 159933 h 244384"/>
                  <a:gd name="connsiteX15" fmla="*/ 0 w 239434"/>
                  <a:gd name="connsiteY15" fmla="*/ 122192 h 244384"/>
                  <a:gd name="connsiteX16" fmla="*/ 0 w 239434"/>
                  <a:gd name="connsiteY16" fmla="*/ 84452 h 244384"/>
                  <a:gd name="connsiteX17" fmla="*/ 22892 w 239434"/>
                  <a:gd name="connsiteY17" fmla="*/ 53826 h 244384"/>
                  <a:gd name="connsiteX18" fmla="*/ 45783 w 239434"/>
                  <a:gd name="connsiteY18" fmla="*/ 23201 h 244384"/>
                  <a:gd name="connsiteX19" fmla="*/ 82596 w 239434"/>
                  <a:gd name="connsiteY19" fmla="*/ 11446 h 2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9434" h="244384">
                    <a:moveTo>
                      <a:pt x="119717" y="0"/>
                    </a:moveTo>
                    <a:lnTo>
                      <a:pt x="156839" y="11446"/>
                    </a:lnTo>
                    <a:lnTo>
                      <a:pt x="193651" y="23201"/>
                    </a:lnTo>
                    <a:lnTo>
                      <a:pt x="216543" y="53826"/>
                    </a:lnTo>
                    <a:lnTo>
                      <a:pt x="239435" y="84452"/>
                    </a:lnTo>
                    <a:lnTo>
                      <a:pt x="239435" y="122192"/>
                    </a:lnTo>
                    <a:lnTo>
                      <a:pt x="239435" y="159933"/>
                    </a:lnTo>
                    <a:lnTo>
                      <a:pt x="216543" y="190558"/>
                    </a:lnTo>
                    <a:lnTo>
                      <a:pt x="193651" y="221183"/>
                    </a:lnTo>
                    <a:lnTo>
                      <a:pt x="156839" y="232629"/>
                    </a:lnTo>
                    <a:lnTo>
                      <a:pt x="119717" y="244384"/>
                    </a:lnTo>
                    <a:lnTo>
                      <a:pt x="82596" y="232629"/>
                    </a:lnTo>
                    <a:lnTo>
                      <a:pt x="45783" y="221183"/>
                    </a:lnTo>
                    <a:lnTo>
                      <a:pt x="22892" y="190558"/>
                    </a:lnTo>
                    <a:lnTo>
                      <a:pt x="0" y="159933"/>
                    </a:lnTo>
                    <a:lnTo>
                      <a:pt x="0" y="122192"/>
                    </a:lnTo>
                    <a:lnTo>
                      <a:pt x="0" y="84452"/>
                    </a:lnTo>
                    <a:lnTo>
                      <a:pt x="22892" y="53826"/>
                    </a:lnTo>
                    <a:lnTo>
                      <a:pt x="45783" y="23201"/>
                    </a:lnTo>
                    <a:lnTo>
                      <a:pt x="82596" y="11446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18CF9547-033A-496A-BCB5-8C0C8F28C8FA}"/>
                  </a:ext>
                </a:extLst>
              </p:cNvPr>
              <p:cNvSpPr/>
              <p:nvPr/>
            </p:nvSpPr>
            <p:spPr>
              <a:xfrm>
                <a:off x="3273273" y="6546585"/>
                <a:ext cx="140443" cy="129307"/>
              </a:xfrm>
              <a:custGeom>
                <a:avLst/>
                <a:gdLst>
                  <a:gd name="connsiteX0" fmla="*/ 70222 w 140443"/>
                  <a:gd name="connsiteY0" fmla="*/ 0 h 129307"/>
                  <a:gd name="connsiteX1" fmla="*/ 105178 w 140443"/>
                  <a:gd name="connsiteY1" fmla="*/ 24748 h 129307"/>
                  <a:gd name="connsiteX2" fmla="*/ 140444 w 140443"/>
                  <a:gd name="connsiteY2" fmla="*/ 49496 h 129307"/>
                  <a:gd name="connsiteX3" fmla="*/ 126832 w 140443"/>
                  <a:gd name="connsiteY3" fmla="*/ 89401 h 129307"/>
                  <a:gd name="connsiteX4" fmla="*/ 113531 w 140443"/>
                  <a:gd name="connsiteY4" fmla="*/ 129307 h 129307"/>
                  <a:gd name="connsiteX5" fmla="*/ 70222 w 140443"/>
                  <a:gd name="connsiteY5" fmla="*/ 129307 h 129307"/>
                  <a:gd name="connsiteX6" fmla="*/ 26913 w 140443"/>
                  <a:gd name="connsiteY6" fmla="*/ 129307 h 129307"/>
                  <a:gd name="connsiteX7" fmla="*/ 13611 w 140443"/>
                  <a:gd name="connsiteY7" fmla="*/ 89401 h 129307"/>
                  <a:gd name="connsiteX8" fmla="*/ 0 w 140443"/>
                  <a:gd name="connsiteY8" fmla="*/ 49496 h 129307"/>
                  <a:gd name="connsiteX9" fmla="*/ 35266 w 140443"/>
                  <a:gd name="connsiteY9" fmla="*/ 24748 h 129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43" h="129307">
                    <a:moveTo>
                      <a:pt x="70222" y="0"/>
                    </a:moveTo>
                    <a:lnTo>
                      <a:pt x="105178" y="24748"/>
                    </a:lnTo>
                    <a:lnTo>
                      <a:pt x="140444" y="49496"/>
                    </a:lnTo>
                    <a:lnTo>
                      <a:pt x="126832" y="89401"/>
                    </a:lnTo>
                    <a:lnTo>
                      <a:pt x="113531" y="129307"/>
                    </a:lnTo>
                    <a:lnTo>
                      <a:pt x="70222" y="129307"/>
                    </a:lnTo>
                    <a:lnTo>
                      <a:pt x="26913" y="129307"/>
                    </a:lnTo>
                    <a:lnTo>
                      <a:pt x="13611" y="89401"/>
                    </a:lnTo>
                    <a:lnTo>
                      <a:pt x="0" y="49496"/>
                    </a:lnTo>
                    <a:lnTo>
                      <a:pt x="35266" y="24748"/>
                    </a:lnTo>
                    <a:close/>
                  </a:path>
                </a:pathLst>
              </a:custGeom>
              <a:noFill/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5395FBFC-6CCD-46F6-9D30-BCBB0420E2B8}"/>
                  </a:ext>
                </a:extLst>
              </p:cNvPr>
              <p:cNvSpPr/>
              <p:nvPr/>
            </p:nvSpPr>
            <p:spPr>
              <a:xfrm>
                <a:off x="3259662" y="6519981"/>
                <a:ext cx="167975" cy="154983"/>
              </a:xfrm>
              <a:custGeom>
                <a:avLst/>
                <a:gdLst>
                  <a:gd name="connsiteX0" fmla="*/ 83833 w 167975"/>
                  <a:gd name="connsiteY0" fmla="*/ 154983 h 154983"/>
                  <a:gd name="connsiteX1" fmla="*/ 125904 w 167975"/>
                  <a:gd name="connsiteY1" fmla="*/ 125595 h 154983"/>
                  <a:gd name="connsiteX2" fmla="*/ 167976 w 167975"/>
                  <a:gd name="connsiteY2" fmla="*/ 95898 h 154983"/>
                  <a:gd name="connsiteX3" fmla="*/ 151890 w 167975"/>
                  <a:gd name="connsiteY3" fmla="*/ 47949 h 154983"/>
                  <a:gd name="connsiteX4" fmla="*/ 135804 w 167975"/>
                  <a:gd name="connsiteY4" fmla="*/ 0 h 154983"/>
                  <a:gd name="connsiteX5" fmla="*/ 83833 w 167975"/>
                  <a:gd name="connsiteY5" fmla="*/ 0 h 154983"/>
                  <a:gd name="connsiteX6" fmla="*/ 31863 w 167975"/>
                  <a:gd name="connsiteY6" fmla="*/ 0 h 154983"/>
                  <a:gd name="connsiteX7" fmla="*/ 15777 w 167975"/>
                  <a:gd name="connsiteY7" fmla="*/ 47949 h 154983"/>
                  <a:gd name="connsiteX8" fmla="*/ 0 w 167975"/>
                  <a:gd name="connsiteY8" fmla="*/ 95898 h 154983"/>
                  <a:gd name="connsiteX9" fmla="*/ 41762 w 167975"/>
                  <a:gd name="connsiteY9" fmla="*/ 125595 h 1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75" h="154983">
                    <a:moveTo>
                      <a:pt x="83833" y="154983"/>
                    </a:moveTo>
                    <a:lnTo>
                      <a:pt x="125904" y="125595"/>
                    </a:lnTo>
                    <a:lnTo>
                      <a:pt x="167976" y="95898"/>
                    </a:lnTo>
                    <a:lnTo>
                      <a:pt x="151890" y="47949"/>
                    </a:lnTo>
                    <a:lnTo>
                      <a:pt x="135804" y="0"/>
                    </a:lnTo>
                    <a:lnTo>
                      <a:pt x="83833" y="0"/>
                    </a:lnTo>
                    <a:lnTo>
                      <a:pt x="31863" y="0"/>
                    </a:lnTo>
                    <a:lnTo>
                      <a:pt x="15777" y="47949"/>
                    </a:lnTo>
                    <a:lnTo>
                      <a:pt x="0" y="95898"/>
                    </a:lnTo>
                    <a:lnTo>
                      <a:pt x="41762" y="125595"/>
                    </a:lnTo>
                    <a:close/>
                  </a:path>
                </a:pathLst>
              </a:custGeom>
              <a:noFill/>
              <a:ln w="5020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1A9ABF94-1822-48DA-ADC1-2C28CE8BF190}"/>
                  </a:ext>
                </a:extLst>
              </p:cNvPr>
              <p:cNvSpPr/>
              <p:nvPr/>
            </p:nvSpPr>
            <p:spPr>
              <a:xfrm>
                <a:off x="3343495" y="6471104"/>
                <a:ext cx="3093" cy="75480"/>
              </a:xfrm>
              <a:custGeom>
                <a:avLst/>
                <a:gdLst>
                  <a:gd name="connsiteX0" fmla="*/ 0 w 3093"/>
                  <a:gd name="connsiteY0" fmla="*/ 0 h 75480"/>
                  <a:gd name="connsiteX1" fmla="*/ 0 w 3093"/>
                  <a:gd name="connsiteY1" fmla="*/ 75481 h 7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75480">
                    <a:moveTo>
                      <a:pt x="0" y="0"/>
                    </a:moveTo>
                    <a:lnTo>
                      <a:pt x="0" y="75481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id="{71DA0C31-6F86-410A-A505-2455971ACD6D}"/>
                  </a:ext>
                </a:extLst>
              </p:cNvPr>
              <p:cNvSpPr/>
              <p:nvPr/>
            </p:nvSpPr>
            <p:spPr>
              <a:xfrm>
                <a:off x="3223778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0 h 40524"/>
                  <a:gd name="connsiteX1" fmla="*/ 49496 w 49495"/>
                  <a:gd name="connsiteY1" fmla="*/ 40524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0"/>
                    </a:moveTo>
                    <a:lnTo>
                      <a:pt x="49496" y="40524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E1F2A421-8FB7-4730-8A60-FB597B11DA8D}"/>
                  </a:ext>
                </a:extLst>
              </p:cNvPr>
              <p:cNvSpPr/>
              <p:nvPr/>
            </p:nvSpPr>
            <p:spPr>
              <a:xfrm>
                <a:off x="3223778" y="6615879"/>
                <a:ext cx="35884" cy="15158"/>
              </a:xfrm>
              <a:custGeom>
                <a:avLst/>
                <a:gdLst>
                  <a:gd name="connsiteX0" fmla="*/ 0 w 35884"/>
                  <a:gd name="connsiteY0" fmla="*/ 15158 h 15158"/>
                  <a:gd name="connsiteX1" fmla="*/ 35884 w 3588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84" h="15158">
                    <a:moveTo>
                      <a:pt x="0" y="15158"/>
                    </a:moveTo>
                    <a:lnTo>
                      <a:pt x="3588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1682A1F5-2D81-432E-B3C8-D220FC1AA31D}"/>
                  </a:ext>
                </a:extLst>
              </p:cNvPr>
              <p:cNvSpPr/>
              <p:nvPr/>
            </p:nvSpPr>
            <p:spPr>
              <a:xfrm>
                <a:off x="3269561" y="6675892"/>
                <a:ext cx="30625" cy="16395"/>
              </a:xfrm>
              <a:custGeom>
                <a:avLst/>
                <a:gdLst>
                  <a:gd name="connsiteX0" fmla="*/ 0 w 30625"/>
                  <a:gd name="connsiteY0" fmla="*/ 16395 h 16395"/>
                  <a:gd name="connsiteX1" fmla="*/ 30625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0" y="16395"/>
                    </a:moveTo>
                    <a:lnTo>
                      <a:pt x="30625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id="{E44A0EC3-F745-4F52-8972-B3AC65D31F5A}"/>
                  </a:ext>
                </a:extLst>
              </p:cNvPr>
              <p:cNvSpPr/>
              <p:nvPr/>
            </p:nvSpPr>
            <p:spPr>
              <a:xfrm>
                <a:off x="3343495" y="6675892"/>
                <a:ext cx="3093" cy="39596"/>
              </a:xfrm>
              <a:custGeom>
                <a:avLst/>
                <a:gdLst>
                  <a:gd name="connsiteX0" fmla="*/ 0 w 3093"/>
                  <a:gd name="connsiteY0" fmla="*/ 39596 h 39596"/>
                  <a:gd name="connsiteX1" fmla="*/ 0 w 3093"/>
                  <a:gd name="connsiteY1" fmla="*/ 0 h 3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3" h="39596">
                    <a:moveTo>
                      <a:pt x="0" y="3959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F8FCC585-13BC-4F5E-B484-951C90D34572}"/>
                  </a:ext>
                </a:extLst>
              </p:cNvPr>
              <p:cNvSpPr/>
              <p:nvPr/>
            </p:nvSpPr>
            <p:spPr>
              <a:xfrm>
                <a:off x="3386804" y="6675892"/>
                <a:ext cx="30625" cy="16395"/>
              </a:xfrm>
              <a:custGeom>
                <a:avLst/>
                <a:gdLst>
                  <a:gd name="connsiteX0" fmla="*/ 30625 w 30625"/>
                  <a:gd name="connsiteY0" fmla="*/ 16395 h 16395"/>
                  <a:gd name="connsiteX1" fmla="*/ 0 w 30625"/>
                  <a:gd name="connsiteY1" fmla="*/ 0 h 1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25" h="16395">
                    <a:moveTo>
                      <a:pt x="30625" y="16395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566C95F7-C214-4765-9DD8-8B4AA2B6B0A1}"/>
                  </a:ext>
                </a:extLst>
              </p:cNvPr>
              <p:cNvSpPr/>
              <p:nvPr/>
            </p:nvSpPr>
            <p:spPr>
              <a:xfrm>
                <a:off x="3427638" y="6615879"/>
                <a:ext cx="35574" cy="15158"/>
              </a:xfrm>
              <a:custGeom>
                <a:avLst/>
                <a:gdLst>
                  <a:gd name="connsiteX0" fmla="*/ 35575 w 35574"/>
                  <a:gd name="connsiteY0" fmla="*/ 15158 h 15158"/>
                  <a:gd name="connsiteX1" fmla="*/ 0 w 35574"/>
                  <a:gd name="connsiteY1" fmla="*/ 0 h 1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574" h="15158">
                    <a:moveTo>
                      <a:pt x="35575" y="15158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ECABEC03-7C79-4848-BB15-3A905C0948C3}"/>
                  </a:ext>
                </a:extLst>
              </p:cNvPr>
              <p:cNvSpPr/>
              <p:nvPr/>
            </p:nvSpPr>
            <p:spPr>
              <a:xfrm>
                <a:off x="3413717" y="6555556"/>
                <a:ext cx="49495" cy="40524"/>
              </a:xfrm>
              <a:custGeom>
                <a:avLst/>
                <a:gdLst>
                  <a:gd name="connsiteX0" fmla="*/ 0 w 49495"/>
                  <a:gd name="connsiteY0" fmla="*/ 40524 h 40524"/>
                  <a:gd name="connsiteX1" fmla="*/ 49496 w 49495"/>
                  <a:gd name="connsiteY1" fmla="*/ 0 h 4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95" h="40524">
                    <a:moveTo>
                      <a:pt x="0" y="40524"/>
                    </a:moveTo>
                    <a:lnTo>
                      <a:pt x="49496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A322CE2-7BDE-48D2-A55A-584D04B2C0B7}"/>
                  </a:ext>
                </a:extLst>
              </p:cNvPr>
              <p:cNvSpPr/>
              <p:nvPr/>
            </p:nvSpPr>
            <p:spPr>
              <a:xfrm>
                <a:off x="3395466" y="6494305"/>
                <a:ext cx="21963" cy="25675"/>
              </a:xfrm>
              <a:custGeom>
                <a:avLst/>
                <a:gdLst>
                  <a:gd name="connsiteX0" fmla="*/ 0 w 21963"/>
                  <a:gd name="connsiteY0" fmla="*/ 25676 h 25675"/>
                  <a:gd name="connsiteX1" fmla="*/ 21964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0" y="25676"/>
                    </a:moveTo>
                    <a:lnTo>
                      <a:pt x="21964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145603A7-5F00-48A1-9923-13B7D82D97E4}"/>
                  </a:ext>
                </a:extLst>
              </p:cNvPr>
              <p:cNvSpPr/>
              <p:nvPr/>
            </p:nvSpPr>
            <p:spPr>
              <a:xfrm>
                <a:off x="3269561" y="6494305"/>
                <a:ext cx="21963" cy="25675"/>
              </a:xfrm>
              <a:custGeom>
                <a:avLst/>
                <a:gdLst>
                  <a:gd name="connsiteX0" fmla="*/ 21964 w 21963"/>
                  <a:gd name="connsiteY0" fmla="*/ 25676 h 25675"/>
                  <a:gd name="connsiteX1" fmla="*/ 0 w 21963"/>
                  <a:gd name="connsiteY1" fmla="*/ 0 h 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63" h="25675">
                    <a:moveTo>
                      <a:pt x="21964" y="25676"/>
                    </a:moveTo>
                    <a:lnTo>
                      <a:pt x="0" y="0"/>
                    </a:lnTo>
                  </a:path>
                </a:pathLst>
              </a:custGeom>
              <a:ln w="5021" cap="flat">
                <a:solidFill>
                  <a:srgbClr val="6D6F7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199B78DD-E096-4DDF-973E-078DC23972AD}"/>
                  </a:ext>
                </a:extLst>
              </p:cNvPr>
              <p:cNvSpPr/>
              <p:nvPr/>
            </p:nvSpPr>
            <p:spPr>
              <a:xfrm>
                <a:off x="3253166" y="6477291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86542A4A-B296-4032-9464-84C8DD3C37D1}"/>
                  </a:ext>
                </a:extLst>
              </p:cNvPr>
              <p:cNvSpPr/>
              <p:nvPr/>
            </p:nvSpPr>
            <p:spPr>
              <a:xfrm>
                <a:off x="3379070" y="6503276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8AC0C80B-BE16-43F3-B0D2-4416E8FC0772}"/>
                  </a:ext>
                </a:extLst>
              </p:cNvPr>
              <p:cNvSpPr/>
              <p:nvPr/>
            </p:nvSpPr>
            <p:spPr>
              <a:xfrm>
                <a:off x="3327100" y="6658259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F8146FC3-9E12-4BED-BCD1-E47E125799FA}"/>
                  </a:ext>
                </a:extLst>
              </p:cNvPr>
              <p:cNvSpPr/>
              <p:nvPr/>
            </p:nvSpPr>
            <p:spPr>
              <a:xfrm>
                <a:off x="3207383" y="661402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0721B6A9-9471-441E-AA61-9E433ACB7A58}"/>
                  </a:ext>
                </a:extLst>
              </p:cNvPr>
              <p:cNvSpPr/>
              <p:nvPr/>
            </p:nvSpPr>
            <p:spPr>
              <a:xfrm>
                <a:off x="3401343" y="6675273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32868CE-0991-4736-BECB-804682BD9F58}"/>
                  </a:ext>
                </a:extLst>
              </p:cNvPr>
              <p:cNvSpPr/>
              <p:nvPr/>
            </p:nvSpPr>
            <p:spPr>
              <a:xfrm>
                <a:off x="3447127" y="6538542"/>
                <a:ext cx="32790" cy="33718"/>
              </a:xfrm>
              <a:custGeom>
                <a:avLst/>
                <a:gdLst>
                  <a:gd name="connsiteX0" fmla="*/ 0 w 32790"/>
                  <a:gd name="connsiteY0" fmla="*/ 0 h 33718"/>
                  <a:gd name="connsiteX1" fmla="*/ 32791 w 32790"/>
                  <a:gd name="connsiteY1" fmla="*/ 0 h 33718"/>
                  <a:gd name="connsiteX2" fmla="*/ 32791 w 32790"/>
                  <a:gd name="connsiteY2" fmla="*/ 33719 h 33718"/>
                  <a:gd name="connsiteX3" fmla="*/ 0 w 32790"/>
                  <a:gd name="connsiteY3" fmla="*/ 33719 h 3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90" h="33718">
                    <a:moveTo>
                      <a:pt x="0" y="0"/>
                    </a:moveTo>
                    <a:lnTo>
                      <a:pt x="32791" y="0"/>
                    </a:lnTo>
                    <a:lnTo>
                      <a:pt x="32791" y="33719"/>
                    </a:lnTo>
                    <a:lnTo>
                      <a:pt x="0" y="33719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DF3CAEF4-7B5D-4877-B183-53CE62D52E64}"/>
                  </a:ext>
                </a:extLst>
              </p:cNvPr>
              <p:cNvSpPr/>
              <p:nvPr/>
            </p:nvSpPr>
            <p:spPr>
              <a:xfrm>
                <a:off x="3280388" y="6508535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98179F23-543E-4E61-92BB-3FECAC91FD5E}"/>
                  </a:ext>
                </a:extLst>
              </p:cNvPr>
              <p:cNvSpPr/>
              <p:nvPr/>
            </p:nvSpPr>
            <p:spPr>
              <a:xfrm>
                <a:off x="3411242" y="6487809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76B407B1-BFE3-4A68-879C-128858AC877E}"/>
                  </a:ext>
                </a:extLst>
              </p:cNvPr>
              <p:cNvSpPr/>
              <p:nvPr/>
            </p:nvSpPr>
            <p:spPr>
              <a:xfrm>
                <a:off x="3212332" y="654380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05C79754-5660-4D35-821F-8F919178865F}"/>
                  </a:ext>
                </a:extLst>
              </p:cNvPr>
              <p:cNvSpPr/>
              <p:nvPr/>
            </p:nvSpPr>
            <p:spPr>
              <a:xfrm>
                <a:off x="3258115" y="6680532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AFD836C5-2D93-41B7-B4D0-6499670EF3B3}"/>
                  </a:ext>
                </a:extLst>
              </p:cNvPr>
              <p:cNvSpPr/>
              <p:nvPr/>
            </p:nvSpPr>
            <p:spPr>
              <a:xfrm>
                <a:off x="3452076" y="6619281"/>
                <a:ext cx="22582" cy="23201"/>
              </a:xfrm>
              <a:custGeom>
                <a:avLst/>
                <a:gdLst>
                  <a:gd name="connsiteX0" fmla="*/ 0 w 22582"/>
                  <a:gd name="connsiteY0" fmla="*/ 0 h 23201"/>
                  <a:gd name="connsiteX1" fmla="*/ 22582 w 22582"/>
                  <a:gd name="connsiteY1" fmla="*/ 0 h 23201"/>
                  <a:gd name="connsiteX2" fmla="*/ 22582 w 22582"/>
                  <a:gd name="connsiteY2" fmla="*/ 23201 h 23201"/>
                  <a:gd name="connsiteX3" fmla="*/ 0 w 22582"/>
                  <a:gd name="connsiteY3" fmla="*/ 23201 h 2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82" h="23201">
                    <a:moveTo>
                      <a:pt x="0" y="0"/>
                    </a:moveTo>
                    <a:lnTo>
                      <a:pt x="22582" y="0"/>
                    </a:lnTo>
                    <a:lnTo>
                      <a:pt x="22582" y="23201"/>
                    </a:lnTo>
                    <a:lnTo>
                      <a:pt x="0" y="23201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89E38636-5204-46E9-B906-72DB4460A04F}"/>
                  </a:ext>
                </a:extLst>
              </p:cNvPr>
              <p:cNvSpPr/>
              <p:nvPr/>
            </p:nvSpPr>
            <p:spPr>
              <a:xfrm>
                <a:off x="3421142" y="660938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AF045A97-17DA-43A3-A5D2-389F936E805C}"/>
                  </a:ext>
                </a:extLst>
              </p:cNvPr>
              <p:cNvSpPr/>
              <p:nvPr/>
            </p:nvSpPr>
            <p:spPr>
              <a:xfrm>
                <a:off x="3337308" y="6708992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B0E1AF83-71A6-41AC-9D56-044EB2494867}"/>
                  </a:ext>
                </a:extLst>
              </p:cNvPr>
              <p:cNvSpPr/>
              <p:nvPr/>
            </p:nvSpPr>
            <p:spPr>
              <a:xfrm>
                <a:off x="3254403" y="6608764"/>
                <a:ext cx="12683" cy="12992"/>
              </a:xfrm>
              <a:custGeom>
                <a:avLst/>
                <a:gdLst>
                  <a:gd name="connsiteX0" fmla="*/ 0 w 12683"/>
                  <a:gd name="connsiteY0" fmla="*/ 0 h 12992"/>
                  <a:gd name="connsiteX1" fmla="*/ 12683 w 12683"/>
                  <a:gd name="connsiteY1" fmla="*/ 0 h 12992"/>
                  <a:gd name="connsiteX2" fmla="*/ 12683 w 12683"/>
                  <a:gd name="connsiteY2" fmla="*/ 12993 h 12992"/>
                  <a:gd name="connsiteX3" fmla="*/ 0 w 12683"/>
                  <a:gd name="connsiteY3" fmla="*/ 12993 h 1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" h="12992">
                    <a:moveTo>
                      <a:pt x="0" y="0"/>
                    </a:moveTo>
                    <a:lnTo>
                      <a:pt x="12683" y="0"/>
                    </a:lnTo>
                    <a:lnTo>
                      <a:pt x="12683" y="12993"/>
                    </a:lnTo>
                    <a:lnTo>
                      <a:pt x="0" y="12993"/>
                    </a:lnTo>
                    <a:close/>
                  </a:path>
                </a:pathLst>
              </a:custGeom>
              <a:solidFill>
                <a:srgbClr val="6D993F"/>
              </a:solidFill>
              <a:ln w="3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52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209</Words>
  <Application>Microsoft Office PowerPoint</Application>
  <PresentationFormat>Широкоэкранный</PresentationFormat>
  <Paragraphs>63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Montserrat</vt:lpstr>
      <vt:lpstr>Century Gothic</vt:lpstr>
      <vt:lpstr>Calibri Light</vt:lpstr>
      <vt:lpstr>Calibri</vt:lpstr>
      <vt:lpstr>Тема Office</vt:lpstr>
      <vt:lpstr>1_Тема Office</vt:lpstr>
      <vt:lpstr>Презентация PowerPoint</vt:lpstr>
      <vt:lpstr>Презентация PowerPoint</vt:lpstr>
      <vt:lpstr>Заголовок слайда Подзаголовок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Team</dc:creator>
  <cp:lastModifiedBy>Сергей Жуков</cp:lastModifiedBy>
  <cp:revision>56</cp:revision>
  <dcterms:created xsi:type="dcterms:W3CDTF">2023-05-15T20:27:53Z</dcterms:created>
  <dcterms:modified xsi:type="dcterms:W3CDTF">2025-03-21T11:35:08Z</dcterms:modified>
</cp:coreProperties>
</file>