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-52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E"/>
    <a:srgbClr val="4A5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79033021891982E-2"/>
          <c:y val="0.25429625513723486"/>
          <c:w val="0.95204193395621606"/>
          <c:h val="0.46370807705262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6 мес 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128361</c:v>
                </c:pt>
                <c:pt idx="1">
                  <c:v>137290</c:v>
                </c:pt>
                <c:pt idx="2">
                  <c:v>112728</c:v>
                </c:pt>
                <c:pt idx="3">
                  <c:v>61592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F-4D0B-9A50-669742180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57792"/>
        <c:axId val="5459328"/>
      </c:barChart>
      <c:catAx>
        <c:axId val="545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5459328"/>
        <c:crosses val="autoZero"/>
        <c:auto val="1"/>
        <c:lblAlgn val="ctr"/>
        <c:lblOffset val="100"/>
        <c:noMultiLvlLbl val="0"/>
      </c:catAx>
      <c:valAx>
        <c:axId val="5459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5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2A532-F500-4DC7-871A-1D7B35EB6FF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1CFBF-8EA4-4354-8C66-4AB95368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3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B3DA-609C-4C9F-8F39-E92B4540C196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4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B7F7-2C77-4082-8388-66E2267D1A7E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6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EA5E-B726-4429-880B-2C4AF3FB8145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7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4C24-BC47-476C-9DFF-4F278D7F643C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10FB-5F40-46D4-8498-25083D2FD138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283-E0F3-4C25-B86B-40659E2ABE44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9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6105-33C7-4451-BA2F-7B8605209DCF}" type="datetime1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6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E11-7EC5-4CBD-B914-AEE34A8800C5}" type="datetime1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1B66-52EA-4717-AF85-F98039013752}" type="datetime1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0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D248-A205-448E-BB08-43729F7B6E4C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7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66AB-A1FC-4988-B53A-65396C301D39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7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7BC0-72E9-4A80-AF2E-DC4B5BCF46B9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0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5652C561-76F6-45BC-8A87-78C7A8F5472A}"/>
              </a:ext>
            </a:extLst>
          </p:cNvPr>
          <p:cNvSpPr txBox="1">
            <a:spLocks/>
          </p:cNvSpPr>
          <p:nvPr/>
        </p:nvSpPr>
        <p:spPr>
          <a:xfrm>
            <a:off x="1001488" y="6059534"/>
            <a:ext cx="10189024" cy="45810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ФИО и регалии выступающего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E21FA-FB68-486D-A367-95F581C3660A}"/>
              </a:ext>
            </a:extLst>
          </p:cNvPr>
          <p:cNvSpPr txBox="1"/>
          <p:nvPr/>
        </p:nvSpPr>
        <p:spPr>
          <a:xfrm>
            <a:off x="931817" y="4710340"/>
            <a:ext cx="10328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baseline="0" dirty="0">
                <a:solidFill>
                  <a:srgbClr val="00519D"/>
                </a:solidFill>
                <a:latin typeface="Montserrat" panose="00000500000000000000" pitchFamily="2" charset="-52"/>
              </a:rPr>
              <a:t>Образец заголовка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baseline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Образец подзаголовка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0E0BC8-5B65-E7E3-9ABC-8529A343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186321" y="340358"/>
            <a:ext cx="9819357" cy="401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FA427D-4D49-411C-881E-59FD174A9343}"/>
              </a:ext>
            </a:extLst>
          </p:cNvPr>
          <p:cNvSpPr/>
          <p:nvPr/>
        </p:nvSpPr>
        <p:spPr>
          <a:xfrm>
            <a:off x="0" y="0"/>
            <a:ext cx="12192000" cy="10792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99DDBB-8867-41BA-AFB4-72EB7A4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667" y="101828"/>
            <a:ext cx="9194932" cy="881631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00519D"/>
                </a:solidFill>
                <a:latin typeface="Montserrat" panose="00000500000000000000" pitchFamily="2" charset="-52"/>
              </a:rPr>
              <a:t>Заголовок слайда</a:t>
            </a:r>
            <a:br>
              <a:rPr lang="ru-RU" sz="2000" b="1" cap="all" dirty="0">
                <a:solidFill>
                  <a:srgbClr val="00519E"/>
                </a:solidFill>
                <a:latin typeface="Montserrat" panose="00000500000000000000" pitchFamily="2" charset="-52"/>
              </a:rPr>
            </a:br>
            <a:r>
              <a:rPr lang="ru-RU" sz="1600" b="1" cap="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Подзаголовок</a:t>
            </a:r>
            <a:endParaRPr lang="ru-RU" sz="2000" b="1" cap="all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33503-C4B0-42D9-A42F-56AB188CCD7D}"/>
              </a:ext>
            </a:extLst>
          </p:cNvPr>
          <p:cNvSpPr txBox="1"/>
          <p:nvPr/>
        </p:nvSpPr>
        <p:spPr>
          <a:xfrm>
            <a:off x="10610476" y="216599"/>
            <a:ext cx="139567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ЛОГОТИП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ВАШЕЙ </a:t>
            </a:r>
            <a:br>
              <a:rPr lang="ru-RU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ОРГАНИЗАЦИИ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360737F-7DD9-4DD5-ABD7-EA3BBF46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1738" y="6356350"/>
            <a:ext cx="391884" cy="365125"/>
          </a:xfrm>
        </p:spPr>
        <p:txBody>
          <a:bodyPr/>
          <a:lstStyle/>
          <a:p>
            <a:fld id="{888D99D2-114B-4F19-9A58-8CF9F63B56DC}" type="slidenum">
              <a:rPr lang="ru-RU" smtClean="0">
                <a:latin typeface="Century Gothic" panose="020B0502020202020204" pitchFamily="34" charset="0"/>
              </a:rPr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FE205-20AD-47E0-9A62-C4EAF69C09F5}"/>
              </a:ext>
            </a:extLst>
          </p:cNvPr>
          <p:cNvSpPr txBox="1"/>
          <p:nvPr/>
        </p:nvSpPr>
        <p:spPr>
          <a:xfrm>
            <a:off x="237994" y="1305156"/>
            <a:ext cx="35185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ИСПОЛЬЗУЕМЫЕ ШРИФТЫ: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C0632-D5E5-4DF0-BB3A-C4C57A7F9DF7}"/>
              </a:ext>
            </a:extLst>
          </p:cNvPr>
          <p:cNvSpPr txBox="1"/>
          <p:nvPr/>
        </p:nvSpPr>
        <p:spPr>
          <a:xfrm>
            <a:off x="236158" y="1804703"/>
            <a:ext cx="6437660" cy="1046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Montserrat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для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основного текста)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-52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Montserrat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полужирный 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(для выделения важной информации)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Montserrat </a:t>
            </a:r>
            <a:r>
              <a:rPr lang="ru-RU" sz="16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полужирный, прописные 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(для заголовков)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ED2371-3070-4BC9-8E49-8435046CEF1E}"/>
              </a:ext>
            </a:extLst>
          </p:cNvPr>
          <p:cNvSpPr txBox="1"/>
          <p:nvPr/>
        </p:nvSpPr>
        <p:spPr>
          <a:xfrm>
            <a:off x="236158" y="3236404"/>
            <a:ext cx="54693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РЕКОМЕНДАЦИИ ПО СОЗДАНИЮ ТАБЛИЦ:</a:t>
            </a:r>
          </a:p>
        </p:txBody>
      </p:sp>
      <p:graphicFrame>
        <p:nvGraphicFramePr>
          <p:cNvPr id="21" name="Google Shape;228;p41">
            <a:extLst>
              <a:ext uri="{FF2B5EF4-FFF2-40B4-BE49-F238E27FC236}">
                <a16:creationId xmlns:a16="http://schemas.microsoft.com/office/drawing/2014/main" id="{18E52952-C691-49BB-98D1-ACA43D325DE6}"/>
              </a:ext>
            </a:extLst>
          </p:cNvPr>
          <p:cNvGraphicFramePr/>
          <p:nvPr/>
        </p:nvGraphicFramePr>
        <p:xfrm>
          <a:off x="236158" y="3709156"/>
          <a:ext cx="6050342" cy="28907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80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1 ноября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8 ноября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Текущий статус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Динамика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 1 ноября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1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выявленных случаев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</a:t>
                      </a: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сего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521 361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542 376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+21 015 </a:t>
                      </a:r>
                      <a:r>
                        <a:rPr lang="ru-RU" sz="800" b="0" i="0" kern="1200" dirty="0">
                          <a:solidFill>
                            <a:schemeClr val="accent4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(+4%)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2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выявленных случаев </a:t>
                      </a: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 среднем сутки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2 725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3 002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+277 </a:t>
                      </a:r>
                      <a:r>
                        <a:rPr lang="ru-RU" sz="800" b="0" i="0" kern="1200" dirty="0">
                          <a:solidFill>
                            <a:schemeClr val="accent4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(+10%)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3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</a:t>
                      </a:r>
                      <a:b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</a:br>
                      <a:r>
                        <a:rPr kumimoji="0" lang="ru-RU" sz="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</a:t>
                      </a:r>
                      <a:r>
                        <a:rPr kumimoji="0" lang="ru" sz="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сего</a:t>
                      </a:r>
                      <a:endParaRPr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11 939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12 609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+670 </a:t>
                      </a:r>
                      <a:r>
                        <a:rPr lang="ru-RU" sz="800" b="0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(+6%)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98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4</a:t>
                      </a:r>
                      <a:endParaRPr sz="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под вопросом</a:t>
                      </a: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, </a:t>
                      </a:r>
                      <a:endParaRPr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 среднем в сутки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1 037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1 005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-32 </a:t>
                      </a:r>
                      <a:r>
                        <a:rPr lang="ru-RU" sz="800" b="0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▼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(-3%)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493B68-ED65-4370-9D0C-2E5323BA7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" r="7764" b="31803"/>
          <a:stretch/>
        </p:blipFill>
        <p:spPr>
          <a:xfrm>
            <a:off x="7547755" y="4798885"/>
            <a:ext cx="4274544" cy="1800992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CE72FB9-C00F-4CBB-B8AD-D10D1ACAE1B3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162675" y="3425432"/>
            <a:ext cx="1385080" cy="646331"/>
          </a:xfrm>
          <a:prstGeom prst="line">
            <a:avLst/>
          </a:prstGeom>
          <a:ln w="12700">
            <a:solidFill>
              <a:srgbClr val="EF2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93F6DE8-F1B6-40E8-9E0A-942C86E2DD3E}"/>
              </a:ext>
            </a:extLst>
          </p:cNvPr>
          <p:cNvSpPr txBox="1"/>
          <p:nvPr/>
        </p:nvSpPr>
        <p:spPr>
          <a:xfrm>
            <a:off x="7549591" y="3868464"/>
            <a:ext cx="416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3) Контур должен быть на всех границах таблицы</a:t>
            </a:r>
          </a:p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Параметры контура: 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Толщина ¼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пт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-52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Заливка светло серым цветом</a:t>
            </a:r>
            <a:endParaRPr lang="ru-RU" sz="700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-52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0C64B3-F7AC-49C8-8982-BE80A1594722}"/>
              </a:ext>
            </a:extLst>
          </p:cNvPr>
          <p:cNvSpPr txBox="1"/>
          <p:nvPr/>
        </p:nvSpPr>
        <p:spPr>
          <a:xfrm>
            <a:off x="7547755" y="3194599"/>
            <a:ext cx="416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Заливка шапки — светло серого цвета </a:t>
            </a:r>
          </a:p>
          <a:p>
            <a:pPr marL="228600" indent="-228600">
              <a:buAutoNum type="arabicParenR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Заливка остальных блоков таблицы — белая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1006949-0000-47C3-BF3C-23505DCEC11D}"/>
              </a:ext>
            </a:extLst>
          </p:cNvPr>
          <p:cNvCxnSpPr>
            <a:cxnSpLocks/>
            <a:stCxn id="27" idx="1"/>
            <a:endCxn id="21" idx="3"/>
          </p:cNvCxnSpPr>
          <p:nvPr/>
        </p:nvCxnSpPr>
        <p:spPr>
          <a:xfrm flipH="1">
            <a:off x="6286500" y="4283963"/>
            <a:ext cx="1263091" cy="870553"/>
          </a:xfrm>
          <a:prstGeom prst="line">
            <a:avLst/>
          </a:prstGeom>
          <a:ln w="12700">
            <a:solidFill>
              <a:srgbClr val="EF2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381932DB-1844-4BE5-B53D-89A97481EFCD}"/>
              </a:ext>
            </a:extLst>
          </p:cNvPr>
          <p:cNvGraphicFramePr/>
          <p:nvPr/>
        </p:nvGraphicFramePr>
        <p:xfrm>
          <a:off x="7273019" y="1305156"/>
          <a:ext cx="4307597" cy="110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4658CA0-BEF8-4ACE-B9B0-18C069D61ACF}"/>
              </a:ext>
            </a:extLst>
          </p:cNvPr>
          <p:cNvCxnSpPr>
            <a:cxnSpLocks/>
          </p:cNvCxnSpPr>
          <p:nvPr/>
        </p:nvCxnSpPr>
        <p:spPr>
          <a:xfrm>
            <a:off x="7343775" y="2817334"/>
            <a:ext cx="447852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2DD0A2E4-0B43-7040-1271-22B6AF7D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201332" y="78434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0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4FB49C-DFCD-433C-A92F-ACAA89DF7018}"/>
              </a:ext>
            </a:extLst>
          </p:cNvPr>
          <p:cNvSpPr/>
          <p:nvPr/>
        </p:nvSpPr>
        <p:spPr>
          <a:xfrm>
            <a:off x="0" y="0"/>
            <a:ext cx="12192000" cy="2021066"/>
          </a:xfrm>
          <a:prstGeom prst="rect">
            <a:avLst/>
          </a:prstGeom>
          <a:solidFill>
            <a:srgbClr val="00519D"/>
          </a:solidFill>
          <a:ln>
            <a:solidFill>
              <a:srgbClr val="00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all" dirty="0">
                <a:solidFill>
                  <a:schemeClr val="bg1"/>
                </a:solidFill>
                <a:latin typeface="Montserrat" panose="00000500000000000000" pitchFamily="2" charset="-52"/>
              </a:rPr>
              <a:t>Всероссийский Форум</a:t>
            </a:r>
            <a:br>
              <a:rPr lang="ru-RU" sz="4400" b="1" cap="all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4400" b="1" cap="all" dirty="0">
                <a:solidFill>
                  <a:schemeClr val="bg1"/>
                </a:solidFill>
                <a:latin typeface="Montserrat" panose="00000500000000000000" pitchFamily="2" charset="-52"/>
              </a:rPr>
              <a:t>«ЗДРАВНИЦА-2025»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5CE8F7-BA09-419F-8957-61B31BE9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10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cap="all" dirty="0">
                <a:solidFill>
                  <a:srgbClr val="00519D"/>
                </a:solidFill>
                <a:latin typeface="Montserrat" panose="00000500000000000000" pitchFamily="2" charset="-52"/>
              </a:rPr>
              <a:t>Спасибо за внимание!</a:t>
            </a:r>
            <a:endParaRPr lang="ru-RU" sz="4000" b="1" dirty="0">
              <a:solidFill>
                <a:srgbClr val="00519D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5652C561-76F6-45BC-8A87-78C7A8F5472A}"/>
              </a:ext>
            </a:extLst>
          </p:cNvPr>
          <p:cNvSpPr txBox="1">
            <a:spLocks/>
          </p:cNvSpPr>
          <p:nvPr/>
        </p:nvSpPr>
        <p:spPr>
          <a:xfrm>
            <a:off x="4354884" y="4010855"/>
            <a:ext cx="3425903" cy="2215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entury Gothic" panose="020B0502020202020204" pitchFamily="34" charset="0"/>
              </a:rPr>
              <a:t>ОРГАНИЗАТОРЫ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CF2748B-1220-437F-99B5-6EB7E19A630B}"/>
              </a:ext>
            </a:extLst>
          </p:cNvPr>
          <p:cNvCxnSpPr>
            <a:cxnSpLocks/>
          </p:cNvCxnSpPr>
          <p:nvPr/>
        </p:nvCxnSpPr>
        <p:spPr>
          <a:xfrm>
            <a:off x="-28165" y="3832769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омер слайда 1">
            <a:extLst>
              <a:ext uri="{FF2B5EF4-FFF2-40B4-BE49-F238E27FC236}">
                <a16:creationId xmlns:a16="http://schemas.microsoft.com/office/drawing/2014/main" id="{0BAB78EA-DC85-45B7-A531-4B9FFC5C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1738" y="6356350"/>
            <a:ext cx="391884" cy="365125"/>
          </a:xfrm>
        </p:spPr>
        <p:txBody>
          <a:bodyPr/>
          <a:lstStyle/>
          <a:p>
            <a:fld id="{888D99D2-114B-4F19-9A58-8CF9F63B56DC}" type="slidenum">
              <a:rPr lang="ru-RU" smtClean="0">
                <a:latin typeface="Century Gothic" panose="020B0502020202020204" pitchFamily="34" charset="0"/>
              </a:rPr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DC7DA7E-93F5-4FAC-92C1-227511D70ED0}"/>
              </a:ext>
            </a:extLst>
          </p:cNvPr>
          <p:cNvGrpSpPr/>
          <p:nvPr/>
        </p:nvGrpSpPr>
        <p:grpSpPr>
          <a:xfrm>
            <a:off x="2827055" y="4441602"/>
            <a:ext cx="6537891" cy="1008000"/>
            <a:chOff x="2947218" y="4347006"/>
            <a:chExt cx="6537891" cy="100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23C8ECA-DA47-4274-8300-1112F53C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26169" y="4347006"/>
              <a:ext cx="1008000" cy="10080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E94B59A-1DC7-4479-92E8-482A740E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3340" y="4347006"/>
              <a:ext cx="1008000" cy="1008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B7161E0-3ECD-433C-933E-28DBD9B77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47218" y="4347006"/>
              <a:ext cx="1008000" cy="1008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4C2C245-ADD9-4F26-837E-F357E486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77109" y="4347006"/>
              <a:ext cx="1008000" cy="100800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4A7BED-5FB8-4DF1-8749-070963A6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35813" y="4347006"/>
              <a:ext cx="1008000" cy="100800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827E76B-990A-42FE-9F4B-D131D04D31F9}"/>
              </a:ext>
            </a:extLst>
          </p:cNvPr>
          <p:cNvGrpSpPr/>
          <p:nvPr/>
        </p:nvGrpSpPr>
        <p:grpSpPr>
          <a:xfrm>
            <a:off x="2894071" y="5402304"/>
            <a:ext cx="6403859" cy="1371091"/>
            <a:chOff x="3324331" y="5402304"/>
            <a:chExt cx="6403859" cy="137109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393DAEA-5686-4153-BBDF-E06F7520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95883" y="5528267"/>
              <a:ext cx="1119164" cy="111916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093C37C-FC50-4794-82F5-25531A2FF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324331" y="5402304"/>
              <a:ext cx="1371091" cy="137109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3F27782-C252-424F-9CC1-65ACFA7A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120071" y="5468867"/>
              <a:ext cx="1237965" cy="1237965"/>
            </a:xfrm>
            <a:prstGeom prst="rect">
              <a:avLst/>
            </a:prstGeom>
          </p:spPr>
        </p:pic>
        <p:grpSp>
          <p:nvGrpSpPr>
            <p:cNvPr id="33" name="Рисунок 31">
              <a:extLst>
                <a:ext uri="{FF2B5EF4-FFF2-40B4-BE49-F238E27FC236}">
                  <a16:creationId xmlns:a16="http://schemas.microsoft.com/office/drawing/2014/main" id="{666FF663-C973-4D20-88BD-7F3914D05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47294" y="5908362"/>
              <a:ext cx="2180896" cy="358974"/>
              <a:chOff x="3207383" y="6467392"/>
              <a:chExt cx="1546737" cy="254592"/>
            </a:xfrm>
          </p:grpSpPr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068326C9-3CC8-44D4-B272-4F25B6E82333}"/>
                  </a:ext>
                </a:extLst>
              </p:cNvPr>
              <p:cNvSpPr/>
              <p:nvPr/>
            </p:nvSpPr>
            <p:spPr>
              <a:xfrm>
                <a:off x="3531579" y="6467392"/>
                <a:ext cx="1220684" cy="50423"/>
              </a:xfrm>
              <a:custGeom>
                <a:avLst/>
                <a:gdLst>
                  <a:gd name="connsiteX0" fmla="*/ 1189131 w 1220684"/>
                  <a:gd name="connsiteY0" fmla="*/ 31244 h 50423"/>
                  <a:gd name="connsiteX1" fmla="*/ 1200577 w 1220684"/>
                  <a:gd name="connsiteY1" fmla="*/ 31244 h 50423"/>
                  <a:gd name="connsiteX2" fmla="*/ 1194700 w 1220684"/>
                  <a:gd name="connsiteY2" fmla="*/ 14230 h 50423"/>
                  <a:gd name="connsiteX3" fmla="*/ 1189131 w 1220684"/>
                  <a:gd name="connsiteY3" fmla="*/ 31244 h 50423"/>
                  <a:gd name="connsiteX4" fmla="*/ 1203671 w 1220684"/>
                  <a:gd name="connsiteY4" fmla="*/ 40215 h 50423"/>
                  <a:gd name="connsiteX5" fmla="*/ 1186038 w 1220684"/>
                  <a:gd name="connsiteY5" fmla="*/ 40215 h 50423"/>
                  <a:gd name="connsiteX6" fmla="*/ 1182945 w 1220684"/>
                  <a:gd name="connsiteY6" fmla="*/ 49186 h 50423"/>
                  <a:gd name="connsiteX7" fmla="*/ 1169333 w 1220684"/>
                  <a:gd name="connsiteY7" fmla="*/ 49186 h 50423"/>
                  <a:gd name="connsiteX8" fmla="*/ 1188822 w 1220684"/>
                  <a:gd name="connsiteY8" fmla="*/ 619 h 50423"/>
                  <a:gd name="connsiteX9" fmla="*/ 1200887 w 1220684"/>
                  <a:gd name="connsiteY9" fmla="*/ 619 h 50423"/>
                  <a:gd name="connsiteX10" fmla="*/ 1220685 w 1220684"/>
                  <a:gd name="connsiteY10" fmla="*/ 49186 h 50423"/>
                  <a:gd name="connsiteX11" fmla="*/ 1206764 w 1220684"/>
                  <a:gd name="connsiteY11" fmla="*/ 49186 h 50423"/>
                  <a:gd name="connsiteX12" fmla="*/ 1203671 w 1220684"/>
                  <a:gd name="connsiteY12" fmla="*/ 40215 h 50423"/>
                  <a:gd name="connsiteX13" fmla="*/ 1044666 w 1220684"/>
                  <a:gd name="connsiteY13" fmla="*/ 928 h 50423"/>
                  <a:gd name="connsiteX14" fmla="*/ 1056731 w 1220684"/>
                  <a:gd name="connsiteY14" fmla="*/ 34647 h 50423"/>
                  <a:gd name="connsiteX15" fmla="*/ 1068486 w 1220684"/>
                  <a:gd name="connsiteY15" fmla="*/ 928 h 50423"/>
                  <a:gd name="connsiteX16" fmla="*/ 1085500 w 1220684"/>
                  <a:gd name="connsiteY16" fmla="*/ 928 h 50423"/>
                  <a:gd name="connsiteX17" fmla="*/ 1085500 w 1220684"/>
                  <a:gd name="connsiteY17" fmla="*/ 49496 h 50423"/>
                  <a:gd name="connsiteX18" fmla="*/ 1072507 w 1220684"/>
                  <a:gd name="connsiteY18" fmla="*/ 49496 h 50423"/>
                  <a:gd name="connsiteX19" fmla="*/ 1072507 w 1220684"/>
                  <a:gd name="connsiteY19" fmla="*/ 38050 h 50423"/>
                  <a:gd name="connsiteX20" fmla="*/ 1073745 w 1220684"/>
                  <a:gd name="connsiteY20" fmla="*/ 14849 h 50423"/>
                  <a:gd name="connsiteX21" fmla="*/ 1060752 w 1220684"/>
                  <a:gd name="connsiteY21" fmla="*/ 49496 h 50423"/>
                  <a:gd name="connsiteX22" fmla="*/ 1052091 w 1220684"/>
                  <a:gd name="connsiteY22" fmla="*/ 49496 h 50423"/>
                  <a:gd name="connsiteX23" fmla="*/ 1039098 w 1220684"/>
                  <a:gd name="connsiteY23" fmla="*/ 14849 h 50423"/>
                  <a:gd name="connsiteX24" fmla="*/ 1040335 w 1220684"/>
                  <a:gd name="connsiteY24" fmla="*/ 38050 h 50423"/>
                  <a:gd name="connsiteX25" fmla="*/ 1040335 w 1220684"/>
                  <a:gd name="connsiteY25" fmla="*/ 49496 h 50423"/>
                  <a:gd name="connsiteX26" fmla="*/ 1027652 w 1220684"/>
                  <a:gd name="connsiteY26" fmla="*/ 49496 h 50423"/>
                  <a:gd name="connsiteX27" fmla="*/ 1027652 w 1220684"/>
                  <a:gd name="connsiteY27" fmla="*/ 928 h 50423"/>
                  <a:gd name="connsiteX28" fmla="*/ 1044666 w 1220684"/>
                  <a:gd name="connsiteY28" fmla="*/ 928 h 50423"/>
                  <a:gd name="connsiteX29" fmla="*/ 938869 w 1220684"/>
                  <a:gd name="connsiteY29" fmla="*/ 28769 h 50423"/>
                  <a:gd name="connsiteX30" fmla="*/ 918762 w 1220684"/>
                  <a:gd name="connsiteY30" fmla="*/ 28769 h 50423"/>
                  <a:gd name="connsiteX31" fmla="*/ 918762 w 1220684"/>
                  <a:gd name="connsiteY31" fmla="*/ 40524 h 50423"/>
                  <a:gd name="connsiteX32" fmla="*/ 942582 w 1220684"/>
                  <a:gd name="connsiteY32" fmla="*/ 40524 h 50423"/>
                  <a:gd name="connsiteX33" fmla="*/ 942582 w 1220684"/>
                  <a:gd name="connsiteY33" fmla="*/ 49496 h 50423"/>
                  <a:gd name="connsiteX34" fmla="*/ 905769 w 1220684"/>
                  <a:gd name="connsiteY34" fmla="*/ 49496 h 50423"/>
                  <a:gd name="connsiteX35" fmla="*/ 905769 w 1220684"/>
                  <a:gd name="connsiteY35" fmla="*/ 928 h 50423"/>
                  <a:gd name="connsiteX36" fmla="*/ 942582 w 1220684"/>
                  <a:gd name="connsiteY36" fmla="*/ 928 h 50423"/>
                  <a:gd name="connsiteX37" fmla="*/ 942582 w 1220684"/>
                  <a:gd name="connsiteY37" fmla="*/ 9899 h 50423"/>
                  <a:gd name="connsiteX38" fmla="*/ 918452 w 1220684"/>
                  <a:gd name="connsiteY38" fmla="*/ 9899 h 50423"/>
                  <a:gd name="connsiteX39" fmla="*/ 918452 w 1220684"/>
                  <a:gd name="connsiteY39" fmla="*/ 20108 h 50423"/>
                  <a:gd name="connsiteX40" fmla="*/ 938560 w 1220684"/>
                  <a:gd name="connsiteY40" fmla="*/ 20108 h 50423"/>
                  <a:gd name="connsiteX41" fmla="*/ 938560 w 1220684"/>
                  <a:gd name="connsiteY41" fmla="*/ 28769 h 50423"/>
                  <a:gd name="connsiteX42" fmla="*/ 820080 w 1220684"/>
                  <a:gd name="connsiteY42" fmla="*/ 9899 h 50423"/>
                  <a:gd name="connsiteX43" fmla="*/ 803994 w 1220684"/>
                  <a:gd name="connsiteY43" fmla="*/ 9899 h 50423"/>
                  <a:gd name="connsiteX44" fmla="*/ 803994 w 1220684"/>
                  <a:gd name="connsiteY44" fmla="*/ 49496 h 50423"/>
                  <a:gd name="connsiteX45" fmla="*/ 791001 w 1220684"/>
                  <a:gd name="connsiteY45" fmla="*/ 49496 h 50423"/>
                  <a:gd name="connsiteX46" fmla="*/ 791001 w 1220684"/>
                  <a:gd name="connsiteY46" fmla="*/ 9899 h 50423"/>
                  <a:gd name="connsiteX47" fmla="*/ 775225 w 1220684"/>
                  <a:gd name="connsiteY47" fmla="*/ 9899 h 50423"/>
                  <a:gd name="connsiteX48" fmla="*/ 775225 w 1220684"/>
                  <a:gd name="connsiteY48" fmla="*/ 928 h 50423"/>
                  <a:gd name="connsiteX49" fmla="*/ 819771 w 1220684"/>
                  <a:gd name="connsiteY49" fmla="*/ 928 h 50423"/>
                  <a:gd name="connsiteX50" fmla="*/ 819771 w 1220684"/>
                  <a:gd name="connsiteY50" fmla="*/ 9899 h 50423"/>
                  <a:gd name="connsiteX51" fmla="*/ 693557 w 1220684"/>
                  <a:gd name="connsiteY51" fmla="*/ 33100 h 50423"/>
                  <a:gd name="connsiteX52" fmla="*/ 690463 w 1220684"/>
                  <a:gd name="connsiteY52" fmla="*/ 42071 h 50423"/>
                  <a:gd name="connsiteX53" fmla="*/ 682730 w 1220684"/>
                  <a:gd name="connsiteY53" fmla="*/ 47949 h 50423"/>
                  <a:gd name="connsiteX54" fmla="*/ 671284 w 1220684"/>
                  <a:gd name="connsiteY54" fmla="*/ 50114 h 50423"/>
                  <a:gd name="connsiteX55" fmla="*/ 654579 w 1220684"/>
                  <a:gd name="connsiteY55" fmla="*/ 43927 h 50423"/>
                  <a:gd name="connsiteX56" fmla="*/ 648392 w 1220684"/>
                  <a:gd name="connsiteY56" fmla="*/ 26295 h 50423"/>
                  <a:gd name="connsiteX57" fmla="*/ 648392 w 1220684"/>
                  <a:gd name="connsiteY57" fmla="*/ 23820 h 50423"/>
                  <a:gd name="connsiteX58" fmla="*/ 651176 w 1220684"/>
                  <a:gd name="connsiteY58" fmla="*/ 11446 h 50423"/>
                  <a:gd name="connsiteX59" fmla="*/ 658910 w 1220684"/>
                  <a:gd name="connsiteY59" fmla="*/ 3093 h 50423"/>
                  <a:gd name="connsiteX60" fmla="*/ 670665 w 1220684"/>
                  <a:gd name="connsiteY60" fmla="*/ 309 h 50423"/>
                  <a:gd name="connsiteX61" fmla="*/ 686133 w 1220684"/>
                  <a:gd name="connsiteY61" fmla="*/ 4950 h 50423"/>
                  <a:gd name="connsiteX62" fmla="*/ 692938 w 1220684"/>
                  <a:gd name="connsiteY62" fmla="*/ 17633 h 50423"/>
                  <a:gd name="connsiteX63" fmla="*/ 680255 w 1220684"/>
                  <a:gd name="connsiteY63" fmla="*/ 17633 h 50423"/>
                  <a:gd name="connsiteX64" fmla="*/ 677780 w 1220684"/>
                  <a:gd name="connsiteY64" fmla="*/ 11136 h 50423"/>
                  <a:gd name="connsiteX65" fmla="*/ 670665 w 1220684"/>
                  <a:gd name="connsiteY65" fmla="*/ 9280 h 50423"/>
                  <a:gd name="connsiteX66" fmla="*/ 663550 w 1220684"/>
                  <a:gd name="connsiteY66" fmla="*/ 12683 h 50423"/>
                  <a:gd name="connsiteX67" fmla="*/ 661075 w 1220684"/>
                  <a:gd name="connsiteY67" fmla="*/ 23201 h 50423"/>
                  <a:gd name="connsiteX68" fmla="*/ 661075 w 1220684"/>
                  <a:gd name="connsiteY68" fmla="*/ 26604 h 50423"/>
                  <a:gd name="connsiteX69" fmla="*/ 663241 w 1220684"/>
                  <a:gd name="connsiteY69" fmla="*/ 37740 h 50423"/>
                  <a:gd name="connsiteX70" fmla="*/ 670665 w 1220684"/>
                  <a:gd name="connsiteY70" fmla="*/ 41143 h 50423"/>
                  <a:gd name="connsiteX71" fmla="*/ 677471 w 1220684"/>
                  <a:gd name="connsiteY71" fmla="*/ 39287 h 50423"/>
                  <a:gd name="connsiteX72" fmla="*/ 679946 w 1220684"/>
                  <a:gd name="connsiteY72" fmla="*/ 33100 h 50423"/>
                  <a:gd name="connsiteX73" fmla="*/ 693557 w 1220684"/>
                  <a:gd name="connsiteY73" fmla="*/ 33100 h 50423"/>
                  <a:gd name="connsiteX74" fmla="*/ 549710 w 1220684"/>
                  <a:gd name="connsiteY74" fmla="*/ 928 h 50423"/>
                  <a:gd name="connsiteX75" fmla="*/ 562703 w 1220684"/>
                  <a:gd name="connsiteY75" fmla="*/ 928 h 50423"/>
                  <a:gd name="connsiteX76" fmla="*/ 562703 w 1220684"/>
                  <a:gd name="connsiteY76" fmla="*/ 49496 h 50423"/>
                  <a:gd name="connsiteX77" fmla="*/ 549710 w 1220684"/>
                  <a:gd name="connsiteY77" fmla="*/ 49496 h 50423"/>
                  <a:gd name="connsiteX78" fmla="*/ 549710 w 1220684"/>
                  <a:gd name="connsiteY78" fmla="*/ 18870 h 50423"/>
                  <a:gd name="connsiteX79" fmla="*/ 530531 w 1220684"/>
                  <a:gd name="connsiteY79" fmla="*/ 49496 h 50423"/>
                  <a:gd name="connsiteX80" fmla="*/ 517538 w 1220684"/>
                  <a:gd name="connsiteY80" fmla="*/ 49496 h 50423"/>
                  <a:gd name="connsiteX81" fmla="*/ 517538 w 1220684"/>
                  <a:gd name="connsiteY81" fmla="*/ 928 h 50423"/>
                  <a:gd name="connsiteX82" fmla="*/ 530531 w 1220684"/>
                  <a:gd name="connsiteY82" fmla="*/ 928 h 50423"/>
                  <a:gd name="connsiteX83" fmla="*/ 530531 w 1220684"/>
                  <a:gd name="connsiteY83" fmla="*/ 31553 h 50423"/>
                  <a:gd name="connsiteX84" fmla="*/ 549710 w 1220684"/>
                  <a:gd name="connsiteY84" fmla="*/ 928 h 50423"/>
                  <a:gd name="connsiteX85" fmla="*/ 432158 w 1220684"/>
                  <a:gd name="connsiteY85" fmla="*/ 33100 h 50423"/>
                  <a:gd name="connsiteX86" fmla="*/ 429065 w 1220684"/>
                  <a:gd name="connsiteY86" fmla="*/ 42071 h 50423"/>
                  <a:gd name="connsiteX87" fmla="*/ 421331 w 1220684"/>
                  <a:gd name="connsiteY87" fmla="*/ 47949 h 50423"/>
                  <a:gd name="connsiteX88" fmla="*/ 409885 w 1220684"/>
                  <a:gd name="connsiteY88" fmla="*/ 50114 h 50423"/>
                  <a:gd name="connsiteX89" fmla="*/ 393181 w 1220684"/>
                  <a:gd name="connsiteY89" fmla="*/ 43927 h 50423"/>
                  <a:gd name="connsiteX90" fmla="*/ 386994 w 1220684"/>
                  <a:gd name="connsiteY90" fmla="*/ 26295 h 50423"/>
                  <a:gd name="connsiteX91" fmla="*/ 386994 w 1220684"/>
                  <a:gd name="connsiteY91" fmla="*/ 23820 h 50423"/>
                  <a:gd name="connsiteX92" fmla="*/ 389778 w 1220684"/>
                  <a:gd name="connsiteY92" fmla="*/ 11446 h 50423"/>
                  <a:gd name="connsiteX93" fmla="*/ 397511 w 1220684"/>
                  <a:gd name="connsiteY93" fmla="*/ 3093 h 50423"/>
                  <a:gd name="connsiteX94" fmla="*/ 409267 w 1220684"/>
                  <a:gd name="connsiteY94" fmla="*/ 309 h 50423"/>
                  <a:gd name="connsiteX95" fmla="*/ 424734 w 1220684"/>
                  <a:gd name="connsiteY95" fmla="*/ 4950 h 50423"/>
                  <a:gd name="connsiteX96" fmla="*/ 431540 w 1220684"/>
                  <a:gd name="connsiteY96" fmla="*/ 17633 h 50423"/>
                  <a:gd name="connsiteX97" fmla="*/ 418856 w 1220684"/>
                  <a:gd name="connsiteY97" fmla="*/ 17633 h 50423"/>
                  <a:gd name="connsiteX98" fmla="*/ 416382 w 1220684"/>
                  <a:gd name="connsiteY98" fmla="*/ 11136 h 50423"/>
                  <a:gd name="connsiteX99" fmla="*/ 409267 w 1220684"/>
                  <a:gd name="connsiteY99" fmla="*/ 9280 h 50423"/>
                  <a:gd name="connsiteX100" fmla="*/ 402152 w 1220684"/>
                  <a:gd name="connsiteY100" fmla="*/ 12683 h 50423"/>
                  <a:gd name="connsiteX101" fmla="*/ 399677 w 1220684"/>
                  <a:gd name="connsiteY101" fmla="*/ 23201 h 50423"/>
                  <a:gd name="connsiteX102" fmla="*/ 399677 w 1220684"/>
                  <a:gd name="connsiteY102" fmla="*/ 26604 h 50423"/>
                  <a:gd name="connsiteX103" fmla="*/ 401842 w 1220684"/>
                  <a:gd name="connsiteY103" fmla="*/ 37740 h 50423"/>
                  <a:gd name="connsiteX104" fmla="*/ 409267 w 1220684"/>
                  <a:gd name="connsiteY104" fmla="*/ 41143 h 50423"/>
                  <a:gd name="connsiteX105" fmla="*/ 416072 w 1220684"/>
                  <a:gd name="connsiteY105" fmla="*/ 39287 h 50423"/>
                  <a:gd name="connsiteX106" fmla="*/ 418547 w 1220684"/>
                  <a:gd name="connsiteY106" fmla="*/ 33100 h 50423"/>
                  <a:gd name="connsiteX107" fmla="*/ 432158 w 1220684"/>
                  <a:gd name="connsiteY107" fmla="*/ 33100 h 50423"/>
                  <a:gd name="connsiteX108" fmla="*/ 289240 w 1220684"/>
                  <a:gd name="connsiteY108" fmla="*/ 24129 h 50423"/>
                  <a:gd name="connsiteX109" fmla="*/ 286456 w 1220684"/>
                  <a:gd name="connsiteY109" fmla="*/ 12993 h 50423"/>
                  <a:gd name="connsiteX110" fmla="*/ 278722 w 1220684"/>
                  <a:gd name="connsiteY110" fmla="*/ 9280 h 50423"/>
                  <a:gd name="connsiteX111" fmla="*/ 268514 w 1220684"/>
                  <a:gd name="connsiteY111" fmla="*/ 22582 h 50423"/>
                  <a:gd name="connsiteX112" fmla="*/ 268514 w 1220684"/>
                  <a:gd name="connsiteY112" fmla="*/ 26295 h 50423"/>
                  <a:gd name="connsiteX113" fmla="*/ 270988 w 1220684"/>
                  <a:gd name="connsiteY113" fmla="*/ 37431 h 50423"/>
                  <a:gd name="connsiteX114" fmla="*/ 278722 w 1220684"/>
                  <a:gd name="connsiteY114" fmla="*/ 41143 h 50423"/>
                  <a:gd name="connsiteX115" fmla="*/ 286146 w 1220684"/>
                  <a:gd name="connsiteY115" fmla="*/ 37431 h 50423"/>
                  <a:gd name="connsiteX116" fmla="*/ 288930 w 1220684"/>
                  <a:gd name="connsiteY116" fmla="*/ 26604 h 50423"/>
                  <a:gd name="connsiteX117" fmla="*/ 288930 w 1220684"/>
                  <a:gd name="connsiteY117" fmla="*/ 24129 h 50423"/>
                  <a:gd name="connsiteX118" fmla="*/ 302542 w 1220684"/>
                  <a:gd name="connsiteY118" fmla="*/ 26295 h 50423"/>
                  <a:gd name="connsiteX119" fmla="*/ 299758 w 1220684"/>
                  <a:gd name="connsiteY119" fmla="*/ 38978 h 50423"/>
                  <a:gd name="connsiteX120" fmla="*/ 291405 w 1220684"/>
                  <a:gd name="connsiteY120" fmla="*/ 47330 h 50423"/>
                  <a:gd name="connsiteX121" fmla="*/ 279341 w 1220684"/>
                  <a:gd name="connsiteY121" fmla="*/ 50424 h 50423"/>
                  <a:gd name="connsiteX122" fmla="*/ 267276 w 1220684"/>
                  <a:gd name="connsiteY122" fmla="*/ 47639 h 50423"/>
                  <a:gd name="connsiteX123" fmla="*/ 258924 w 1220684"/>
                  <a:gd name="connsiteY123" fmla="*/ 39596 h 50423"/>
                  <a:gd name="connsiteX124" fmla="*/ 255830 w 1220684"/>
                  <a:gd name="connsiteY124" fmla="*/ 27532 h 50423"/>
                  <a:gd name="connsiteX125" fmla="*/ 255830 w 1220684"/>
                  <a:gd name="connsiteY125" fmla="*/ 24748 h 50423"/>
                  <a:gd name="connsiteX126" fmla="*/ 258614 w 1220684"/>
                  <a:gd name="connsiteY126" fmla="*/ 12065 h 50423"/>
                  <a:gd name="connsiteX127" fmla="*/ 266967 w 1220684"/>
                  <a:gd name="connsiteY127" fmla="*/ 3712 h 50423"/>
                  <a:gd name="connsiteX128" fmla="*/ 279341 w 1220684"/>
                  <a:gd name="connsiteY128" fmla="*/ 619 h 50423"/>
                  <a:gd name="connsiteX129" fmla="*/ 291405 w 1220684"/>
                  <a:gd name="connsiteY129" fmla="*/ 3403 h 50423"/>
                  <a:gd name="connsiteX130" fmla="*/ 299758 w 1220684"/>
                  <a:gd name="connsiteY130" fmla="*/ 11755 h 50423"/>
                  <a:gd name="connsiteX131" fmla="*/ 302851 w 1220684"/>
                  <a:gd name="connsiteY131" fmla="*/ 24129 h 50423"/>
                  <a:gd name="connsiteX132" fmla="*/ 302851 w 1220684"/>
                  <a:gd name="connsiteY132" fmla="*/ 26295 h 50423"/>
                  <a:gd name="connsiteX133" fmla="*/ 150343 w 1220684"/>
                  <a:gd name="connsiteY133" fmla="*/ 30316 h 50423"/>
                  <a:gd name="connsiteX134" fmla="*/ 144156 w 1220684"/>
                  <a:gd name="connsiteY134" fmla="*/ 30316 h 50423"/>
                  <a:gd name="connsiteX135" fmla="*/ 144156 w 1220684"/>
                  <a:gd name="connsiteY135" fmla="*/ 49496 h 50423"/>
                  <a:gd name="connsiteX136" fmla="*/ 131163 w 1220684"/>
                  <a:gd name="connsiteY136" fmla="*/ 49496 h 50423"/>
                  <a:gd name="connsiteX137" fmla="*/ 131163 w 1220684"/>
                  <a:gd name="connsiteY137" fmla="*/ 928 h 50423"/>
                  <a:gd name="connsiteX138" fmla="*/ 144156 w 1220684"/>
                  <a:gd name="connsiteY138" fmla="*/ 928 h 50423"/>
                  <a:gd name="connsiteX139" fmla="*/ 144156 w 1220684"/>
                  <a:gd name="connsiteY139" fmla="*/ 19798 h 50423"/>
                  <a:gd name="connsiteX140" fmla="*/ 149105 w 1220684"/>
                  <a:gd name="connsiteY140" fmla="*/ 19798 h 50423"/>
                  <a:gd name="connsiteX141" fmla="*/ 159314 w 1220684"/>
                  <a:gd name="connsiteY141" fmla="*/ 928 h 50423"/>
                  <a:gd name="connsiteX142" fmla="*/ 174781 w 1220684"/>
                  <a:gd name="connsiteY142" fmla="*/ 928 h 50423"/>
                  <a:gd name="connsiteX143" fmla="*/ 160242 w 1220684"/>
                  <a:gd name="connsiteY143" fmla="*/ 23510 h 50423"/>
                  <a:gd name="connsiteX144" fmla="*/ 176637 w 1220684"/>
                  <a:gd name="connsiteY144" fmla="*/ 49805 h 50423"/>
                  <a:gd name="connsiteX145" fmla="*/ 161479 w 1220684"/>
                  <a:gd name="connsiteY145" fmla="*/ 49805 h 50423"/>
                  <a:gd name="connsiteX146" fmla="*/ 150343 w 1220684"/>
                  <a:gd name="connsiteY146" fmla="*/ 30316 h 50423"/>
                  <a:gd name="connsiteX147" fmla="*/ 12993 w 1220684"/>
                  <a:gd name="connsiteY147" fmla="*/ 33100 h 50423"/>
                  <a:gd name="connsiteX148" fmla="*/ 22273 w 1220684"/>
                  <a:gd name="connsiteY148" fmla="*/ 41143 h 50423"/>
                  <a:gd name="connsiteX149" fmla="*/ 29079 w 1220684"/>
                  <a:gd name="connsiteY149" fmla="*/ 38359 h 50423"/>
                  <a:gd name="connsiteX150" fmla="*/ 31863 w 1220684"/>
                  <a:gd name="connsiteY150" fmla="*/ 29388 h 50423"/>
                  <a:gd name="connsiteX151" fmla="*/ 17014 w 1220684"/>
                  <a:gd name="connsiteY151" fmla="*/ 29388 h 50423"/>
                  <a:gd name="connsiteX152" fmla="*/ 17014 w 1220684"/>
                  <a:gd name="connsiteY152" fmla="*/ 20417 h 50423"/>
                  <a:gd name="connsiteX153" fmla="*/ 31863 w 1220684"/>
                  <a:gd name="connsiteY153" fmla="*/ 20417 h 50423"/>
                  <a:gd name="connsiteX154" fmla="*/ 29079 w 1220684"/>
                  <a:gd name="connsiteY154" fmla="*/ 11755 h 50423"/>
                  <a:gd name="connsiteX155" fmla="*/ 22582 w 1220684"/>
                  <a:gd name="connsiteY155" fmla="*/ 8971 h 50423"/>
                  <a:gd name="connsiteX156" fmla="*/ 15467 w 1220684"/>
                  <a:gd name="connsiteY156" fmla="*/ 10827 h 50423"/>
                  <a:gd name="connsiteX157" fmla="*/ 12993 w 1220684"/>
                  <a:gd name="connsiteY157" fmla="*/ 17323 h 50423"/>
                  <a:gd name="connsiteX158" fmla="*/ 309 w 1220684"/>
                  <a:gd name="connsiteY158" fmla="*/ 17323 h 50423"/>
                  <a:gd name="connsiteX159" fmla="*/ 7115 w 1220684"/>
                  <a:gd name="connsiteY159" fmla="*/ 4640 h 50423"/>
                  <a:gd name="connsiteX160" fmla="*/ 22582 w 1220684"/>
                  <a:gd name="connsiteY160" fmla="*/ 0 h 50423"/>
                  <a:gd name="connsiteX161" fmla="*/ 34338 w 1220684"/>
                  <a:gd name="connsiteY161" fmla="*/ 2784 h 50423"/>
                  <a:gd name="connsiteX162" fmla="*/ 42071 w 1220684"/>
                  <a:gd name="connsiteY162" fmla="*/ 11136 h 50423"/>
                  <a:gd name="connsiteX163" fmla="*/ 44855 w 1220684"/>
                  <a:gd name="connsiteY163" fmla="*/ 23820 h 50423"/>
                  <a:gd name="connsiteX164" fmla="*/ 44855 w 1220684"/>
                  <a:gd name="connsiteY164" fmla="*/ 26604 h 50423"/>
                  <a:gd name="connsiteX165" fmla="*/ 38668 w 1220684"/>
                  <a:gd name="connsiteY165" fmla="*/ 43927 h 50423"/>
                  <a:gd name="connsiteX166" fmla="*/ 21964 w 1220684"/>
                  <a:gd name="connsiteY166" fmla="*/ 50114 h 50423"/>
                  <a:gd name="connsiteX167" fmla="*/ 10827 w 1220684"/>
                  <a:gd name="connsiteY167" fmla="*/ 47949 h 50423"/>
                  <a:gd name="connsiteX168" fmla="*/ 3093 w 1220684"/>
                  <a:gd name="connsiteY168" fmla="*/ 42071 h 50423"/>
                  <a:gd name="connsiteX169" fmla="*/ 0 w 1220684"/>
                  <a:gd name="connsiteY169" fmla="*/ 33100 h 50423"/>
                  <a:gd name="connsiteX170" fmla="*/ 12993 w 1220684"/>
                  <a:gd name="connsiteY170" fmla="*/ 33100 h 5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1220684" h="50423">
                    <a:moveTo>
                      <a:pt x="1189131" y="31244"/>
                    </a:moveTo>
                    <a:lnTo>
                      <a:pt x="1200577" y="31244"/>
                    </a:lnTo>
                    <a:lnTo>
                      <a:pt x="1194700" y="14230"/>
                    </a:lnTo>
                    <a:lnTo>
                      <a:pt x="1189131" y="31244"/>
                    </a:lnTo>
                    <a:close/>
                    <a:moveTo>
                      <a:pt x="1203671" y="40215"/>
                    </a:moveTo>
                    <a:lnTo>
                      <a:pt x="1186038" y="40215"/>
                    </a:lnTo>
                    <a:lnTo>
                      <a:pt x="1182945" y="49186"/>
                    </a:lnTo>
                    <a:lnTo>
                      <a:pt x="1169333" y="49186"/>
                    </a:lnTo>
                    <a:lnTo>
                      <a:pt x="1188822" y="619"/>
                    </a:lnTo>
                    <a:lnTo>
                      <a:pt x="1200887" y="619"/>
                    </a:lnTo>
                    <a:lnTo>
                      <a:pt x="1220685" y="49186"/>
                    </a:lnTo>
                    <a:lnTo>
                      <a:pt x="1206764" y="49186"/>
                    </a:lnTo>
                    <a:lnTo>
                      <a:pt x="1203671" y="40215"/>
                    </a:lnTo>
                    <a:close/>
                    <a:moveTo>
                      <a:pt x="1044666" y="928"/>
                    </a:moveTo>
                    <a:lnTo>
                      <a:pt x="1056731" y="34647"/>
                    </a:lnTo>
                    <a:lnTo>
                      <a:pt x="1068486" y="928"/>
                    </a:lnTo>
                    <a:lnTo>
                      <a:pt x="1085500" y="928"/>
                    </a:lnTo>
                    <a:lnTo>
                      <a:pt x="1085500" y="49496"/>
                    </a:lnTo>
                    <a:lnTo>
                      <a:pt x="1072507" y="49496"/>
                    </a:lnTo>
                    <a:lnTo>
                      <a:pt x="1072507" y="38050"/>
                    </a:lnTo>
                    <a:lnTo>
                      <a:pt x="1073745" y="14849"/>
                    </a:lnTo>
                    <a:lnTo>
                      <a:pt x="1060752" y="49496"/>
                    </a:lnTo>
                    <a:lnTo>
                      <a:pt x="1052091" y="49496"/>
                    </a:lnTo>
                    <a:lnTo>
                      <a:pt x="1039098" y="14849"/>
                    </a:lnTo>
                    <a:lnTo>
                      <a:pt x="1040335" y="38050"/>
                    </a:lnTo>
                    <a:lnTo>
                      <a:pt x="1040335" y="49496"/>
                    </a:lnTo>
                    <a:lnTo>
                      <a:pt x="1027652" y="49496"/>
                    </a:lnTo>
                    <a:lnTo>
                      <a:pt x="1027652" y="928"/>
                    </a:lnTo>
                    <a:lnTo>
                      <a:pt x="1044666" y="928"/>
                    </a:lnTo>
                    <a:close/>
                    <a:moveTo>
                      <a:pt x="938869" y="28769"/>
                    </a:moveTo>
                    <a:lnTo>
                      <a:pt x="918762" y="28769"/>
                    </a:lnTo>
                    <a:lnTo>
                      <a:pt x="918762" y="40524"/>
                    </a:lnTo>
                    <a:lnTo>
                      <a:pt x="942582" y="40524"/>
                    </a:lnTo>
                    <a:lnTo>
                      <a:pt x="942582" y="49496"/>
                    </a:lnTo>
                    <a:lnTo>
                      <a:pt x="905769" y="49496"/>
                    </a:lnTo>
                    <a:lnTo>
                      <a:pt x="905769" y="928"/>
                    </a:lnTo>
                    <a:lnTo>
                      <a:pt x="942582" y="928"/>
                    </a:lnTo>
                    <a:lnTo>
                      <a:pt x="942582" y="9899"/>
                    </a:lnTo>
                    <a:lnTo>
                      <a:pt x="918452" y="9899"/>
                    </a:lnTo>
                    <a:lnTo>
                      <a:pt x="918452" y="20108"/>
                    </a:lnTo>
                    <a:lnTo>
                      <a:pt x="938560" y="20108"/>
                    </a:lnTo>
                    <a:lnTo>
                      <a:pt x="938560" y="28769"/>
                    </a:lnTo>
                    <a:close/>
                    <a:moveTo>
                      <a:pt x="820080" y="9899"/>
                    </a:moveTo>
                    <a:lnTo>
                      <a:pt x="803994" y="9899"/>
                    </a:lnTo>
                    <a:lnTo>
                      <a:pt x="803994" y="49496"/>
                    </a:lnTo>
                    <a:lnTo>
                      <a:pt x="791001" y="49496"/>
                    </a:lnTo>
                    <a:lnTo>
                      <a:pt x="791001" y="9899"/>
                    </a:lnTo>
                    <a:lnTo>
                      <a:pt x="775225" y="9899"/>
                    </a:lnTo>
                    <a:lnTo>
                      <a:pt x="775225" y="928"/>
                    </a:lnTo>
                    <a:lnTo>
                      <a:pt x="819771" y="928"/>
                    </a:lnTo>
                    <a:lnTo>
                      <a:pt x="819771" y="9899"/>
                    </a:lnTo>
                    <a:close/>
                    <a:moveTo>
                      <a:pt x="693557" y="33100"/>
                    </a:moveTo>
                    <a:cubicBezTo>
                      <a:pt x="693248" y="36503"/>
                      <a:pt x="692320" y="39596"/>
                      <a:pt x="690463" y="42071"/>
                    </a:cubicBezTo>
                    <a:cubicBezTo>
                      <a:pt x="688607" y="44546"/>
                      <a:pt x="686133" y="46711"/>
                      <a:pt x="682730" y="47949"/>
                    </a:cubicBezTo>
                    <a:cubicBezTo>
                      <a:pt x="679327" y="49496"/>
                      <a:pt x="675615" y="50114"/>
                      <a:pt x="671284" y="50114"/>
                    </a:cubicBezTo>
                    <a:cubicBezTo>
                      <a:pt x="664169" y="50114"/>
                      <a:pt x="658601" y="47949"/>
                      <a:pt x="654579" y="43927"/>
                    </a:cubicBezTo>
                    <a:cubicBezTo>
                      <a:pt x="650558" y="39906"/>
                      <a:pt x="648392" y="34028"/>
                      <a:pt x="648392" y="26295"/>
                    </a:cubicBezTo>
                    <a:lnTo>
                      <a:pt x="648392" y="23820"/>
                    </a:lnTo>
                    <a:cubicBezTo>
                      <a:pt x="648392" y="19180"/>
                      <a:pt x="649320" y="14849"/>
                      <a:pt x="651176" y="11446"/>
                    </a:cubicBezTo>
                    <a:cubicBezTo>
                      <a:pt x="653032" y="7734"/>
                      <a:pt x="655507" y="5259"/>
                      <a:pt x="658910" y="3093"/>
                    </a:cubicBezTo>
                    <a:cubicBezTo>
                      <a:pt x="662313" y="1237"/>
                      <a:pt x="666334" y="309"/>
                      <a:pt x="670665" y="309"/>
                    </a:cubicBezTo>
                    <a:cubicBezTo>
                      <a:pt x="677162" y="309"/>
                      <a:pt x="682420" y="1856"/>
                      <a:pt x="686133" y="4950"/>
                    </a:cubicBezTo>
                    <a:cubicBezTo>
                      <a:pt x="690154" y="8043"/>
                      <a:pt x="692320" y="12374"/>
                      <a:pt x="692938" y="17633"/>
                    </a:cubicBezTo>
                    <a:lnTo>
                      <a:pt x="680255" y="17633"/>
                    </a:lnTo>
                    <a:cubicBezTo>
                      <a:pt x="680255" y="14539"/>
                      <a:pt x="679327" y="12683"/>
                      <a:pt x="677780" y="11136"/>
                    </a:cubicBezTo>
                    <a:cubicBezTo>
                      <a:pt x="676233" y="9899"/>
                      <a:pt x="673759" y="9280"/>
                      <a:pt x="670665" y="9280"/>
                    </a:cubicBezTo>
                    <a:cubicBezTo>
                      <a:pt x="667572" y="9280"/>
                      <a:pt x="665097" y="10518"/>
                      <a:pt x="663550" y="12683"/>
                    </a:cubicBezTo>
                    <a:cubicBezTo>
                      <a:pt x="662003" y="14849"/>
                      <a:pt x="661385" y="18251"/>
                      <a:pt x="661075" y="23201"/>
                    </a:cubicBezTo>
                    <a:lnTo>
                      <a:pt x="661075" y="26604"/>
                    </a:lnTo>
                    <a:cubicBezTo>
                      <a:pt x="661075" y="31863"/>
                      <a:pt x="661694" y="35575"/>
                      <a:pt x="663241" y="37740"/>
                    </a:cubicBezTo>
                    <a:cubicBezTo>
                      <a:pt x="664788" y="39906"/>
                      <a:pt x="667262" y="41143"/>
                      <a:pt x="670665" y="41143"/>
                    </a:cubicBezTo>
                    <a:cubicBezTo>
                      <a:pt x="673759" y="41143"/>
                      <a:pt x="675924" y="40524"/>
                      <a:pt x="677471" y="39287"/>
                    </a:cubicBezTo>
                    <a:cubicBezTo>
                      <a:pt x="679018" y="38050"/>
                      <a:pt x="679946" y="35884"/>
                      <a:pt x="679946" y="33100"/>
                    </a:cubicBezTo>
                    <a:lnTo>
                      <a:pt x="693557" y="33100"/>
                    </a:lnTo>
                    <a:close/>
                    <a:moveTo>
                      <a:pt x="549710" y="928"/>
                    </a:moveTo>
                    <a:lnTo>
                      <a:pt x="562703" y="928"/>
                    </a:lnTo>
                    <a:lnTo>
                      <a:pt x="562703" y="49496"/>
                    </a:lnTo>
                    <a:lnTo>
                      <a:pt x="549710" y="49496"/>
                    </a:lnTo>
                    <a:lnTo>
                      <a:pt x="549710" y="18870"/>
                    </a:lnTo>
                    <a:lnTo>
                      <a:pt x="530531" y="49496"/>
                    </a:lnTo>
                    <a:lnTo>
                      <a:pt x="517538" y="49496"/>
                    </a:lnTo>
                    <a:lnTo>
                      <a:pt x="517538" y="928"/>
                    </a:lnTo>
                    <a:lnTo>
                      <a:pt x="530531" y="928"/>
                    </a:lnTo>
                    <a:lnTo>
                      <a:pt x="530531" y="31553"/>
                    </a:lnTo>
                    <a:lnTo>
                      <a:pt x="549710" y="928"/>
                    </a:lnTo>
                    <a:close/>
                    <a:moveTo>
                      <a:pt x="432158" y="33100"/>
                    </a:moveTo>
                    <a:cubicBezTo>
                      <a:pt x="431849" y="36503"/>
                      <a:pt x="430921" y="39596"/>
                      <a:pt x="429065" y="42071"/>
                    </a:cubicBezTo>
                    <a:cubicBezTo>
                      <a:pt x="427209" y="44546"/>
                      <a:pt x="424734" y="46711"/>
                      <a:pt x="421331" y="47949"/>
                    </a:cubicBezTo>
                    <a:cubicBezTo>
                      <a:pt x="417928" y="49496"/>
                      <a:pt x="414216" y="50114"/>
                      <a:pt x="409885" y="50114"/>
                    </a:cubicBezTo>
                    <a:cubicBezTo>
                      <a:pt x="402770" y="50114"/>
                      <a:pt x="397202" y="47949"/>
                      <a:pt x="393181" y="43927"/>
                    </a:cubicBezTo>
                    <a:cubicBezTo>
                      <a:pt x="389159" y="39906"/>
                      <a:pt x="386994" y="34028"/>
                      <a:pt x="386994" y="26295"/>
                    </a:cubicBezTo>
                    <a:lnTo>
                      <a:pt x="386994" y="23820"/>
                    </a:lnTo>
                    <a:cubicBezTo>
                      <a:pt x="386994" y="19180"/>
                      <a:pt x="387922" y="14849"/>
                      <a:pt x="389778" y="11446"/>
                    </a:cubicBezTo>
                    <a:cubicBezTo>
                      <a:pt x="391634" y="7734"/>
                      <a:pt x="394109" y="5259"/>
                      <a:pt x="397511" y="3093"/>
                    </a:cubicBezTo>
                    <a:cubicBezTo>
                      <a:pt x="400914" y="1237"/>
                      <a:pt x="404936" y="309"/>
                      <a:pt x="409267" y="309"/>
                    </a:cubicBezTo>
                    <a:cubicBezTo>
                      <a:pt x="415763" y="309"/>
                      <a:pt x="421022" y="1856"/>
                      <a:pt x="424734" y="4950"/>
                    </a:cubicBezTo>
                    <a:cubicBezTo>
                      <a:pt x="428755" y="8043"/>
                      <a:pt x="430921" y="12374"/>
                      <a:pt x="431540" y="17633"/>
                    </a:cubicBezTo>
                    <a:lnTo>
                      <a:pt x="418856" y="17633"/>
                    </a:lnTo>
                    <a:cubicBezTo>
                      <a:pt x="418856" y="14539"/>
                      <a:pt x="417928" y="12683"/>
                      <a:pt x="416382" y="11136"/>
                    </a:cubicBezTo>
                    <a:cubicBezTo>
                      <a:pt x="414835" y="9899"/>
                      <a:pt x="412360" y="9280"/>
                      <a:pt x="409267" y="9280"/>
                    </a:cubicBezTo>
                    <a:cubicBezTo>
                      <a:pt x="406173" y="9280"/>
                      <a:pt x="403698" y="10518"/>
                      <a:pt x="402152" y="12683"/>
                    </a:cubicBezTo>
                    <a:cubicBezTo>
                      <a:pt x="400605" y="14849"/>
                      <a:pt x="399986" y="18251"/>
                      <a:pt x="399677" y="23201"/>
                    </a:cubicBezTo>
                    <a:lnTo>
                      <a:pt x="399677" y="26604"/>
                    </a:lnTo>
                    <a:cubicBezTo>
                      <a:pt x="399677" y="31863"/>
                      <a:pt x="400296" y="35575"/>
                      <a:pt x="401842" y="37740"/>
                    </a:cubicBezTo>
                    <a:cubicBezTo>
                      <a:pt x="403389" y="39906"/>
                      <a:pt x="405864" y="41143"/>
                      <a:pt x="409267" y="41143"/>
                    </a:cubicBezTo>
                    <a:cubicBezTo>
                      <a:pt x="412360" y="41143"/>
                      <a:pt x="414526" y="40524"/>
                      <a:pt x="416072" y="39287"/>
                    </a:cubicBezTo>
                    <a:cubicBezTo>
                      <a:pt x="417619" y="38050"/>
                      <a:pt x="418547" y="35884"/>
                      <a:pt x="418547" y="33100"/>
                    </a:cubicBezTo>
                    <a:lnTo>
                      <a:pt x="432158" y="33100"/>
                    </a:lnTo>
                    <a:close/>
                    <a:moveTo>
                      <a:pt x="289240" y="24129"/>
                    </a:moveTo>
                    <a:cubicBezTo>
                      <a:pt x="289240" y="19180"/>
                      <a:pt x="288312" y="15467"/>
                      <a:pt x="286456" y="12993"/>
                    </a:cubicBezTo>
                    <a:cubicBezTo>
                      <a:pt x="284600" y="10518"/>
                      <a:pt x="282125" y="9280"/>
                      <a:pt x="278722" y="9280"/>
                    </a:cubicBezTo>
                    <a:cubicBezTo>
                      <a:pt x="272226" y="9280"/>
                      <a:pt x="268823" y="13611"/>
                      <a:pt x="268514" y="22582"/>
                    </a:cubicBezTo>
                    <a:lnTo>
                      <a:pt x="268514" y="26295"/>
                    </a:lnTo>
                    <a:cubicBezTo>
                      <a:pt x="268514" y="30935"/>
                      <a:pt x="269442" y="34647"/>
                      <a:pt x="270988" y="37431"/>
                    </a:cubicBezTo>
                    <a:cubicBezTo>
                      <a:pt x="272844" y="39906"/>
                      <a:pt x="275319" y="41143"/>
                      <a:pt x="278722" y="41143"/>
                    </a:cubicBezTo>
                    <a:cubicBezTo>
                      <a:pt x="282125" y="41143"/>
                      <a:pt x="284600" y="39906"/>
                      <a:pt x="286146" y="37431"/>
                    </a:cubicBezTo>
                    <a:cubicBezTo>
                      <a:pt x="288002" y="34956"/>
                      <a:pt x="288930" y="31244"/>
                      <a:pt x="288930" y="26604"/>
                    </a:cubicBezTo>
                    <a:lnTo>
                      <a:pt x="288930" y="24129"/>
                    </a:lnTo>
                    <a:close/>
                    <a:moveTo>
                      <a:pt x="302542" y="26295"/>
                    </a:moveTo>
                    <a:cubicBezTo>
                      <a:pt x="302542" y="30935"/>
                      <a:pt x="301614" y="35266"/>
                      <a:pt x="299758" y="38978"/>
                    </a:cubicBezTo>
                    <a:cubicBezTo>
                      <a:pt x="297902" y="42690"/>
                      <a:pt x="295117" y="45474"/>
                      <a:pt x="291405" y="47330"/>
                    </a:cubicBezTo>
                    <a:cubicBezTo>
                      <a:pt x="288002" y="49186"/>
                      <a:pt x="283672" y="50424"/>
                      <a:pt x="279341" y="50424"/>
                    </a:cubicBezTo>
                    <a:cubicBezTo>
                      <a:pt x="274701" y="50424"/>
                      <a:pt x="270679" y="49496"/>
                      <a:pt x="267276" y="47639"/>
                    </a:cubicBezTo>
                    <a:cubicBezTo>
                      <a:pt x="263873" y="45783"/>
                      <a:pt x="261089" y="42999"/>
                      <a:pt x="258924" y="39596"/>
                    </a:cubicBezTo>
                    <a:cubicBezTo>
                      <a:pt x="257068" y="36194"/>
                      <a:pt x="255830" y="31863"/>
                      <a:pt x="255830" y="27532"/>
                    </a:cubicBezTo>
                    <a:lnTo>
                      <a:pt x="255830" y="24748"/>
                    </a:lnTo>
                    <a:cubicBezTo>
                      <a:pt x="255830" y="20108"/>
                      <a:pt x="256758" y="15777"/>
                      <a:pt x="258614" y="12065"/>
                    </a:cubicBezTo>
                    <a:cubicBezTo>
                      <a:pt x="260471" y="8352"/>
                      <a:pt x="263255" y="5568"/>
                      <a:pt x="266967" y="3712"/>
                    </a:cubicBezTo>
                    <a:cubicBezTo>
                      <a:pt x="270679" y="1856"/>
                      <a:pt x="274701" y="619"/>
                      <a:pt x="279341" y="619"/>
                    </a:cubicBezTo>
                    <a:cubicBezTo>
                      <a:pt x="283981" y="619"/>
                      <a:pt x="288002" y="1547"/>
                      <a:pt x="291405" y="3403"/>
                    </a:cubicBezTo>
                    <a:cubicBezTo>
                      <a:pt x="294808" y="5259"/>
                      <a:pt x="297592" y="8043"/>
                      <a:pt x="299758" y="11755"/>
                    </a:cubicBezTo>
                    <a:cubicBezTo>
                      <a:pt x="301614" y="15467"/>
                      <a:pt x="302851" y="19489"/>
                      <a:pt x="302851" y="24129"/>
                    </a:cubicBezTo>
                    <a:lnTo>
                      <a:pt x="302851" y="26295"/>
                    </a:lnTo>
                    <a:close/>
                    <a:moveTo>
                      <a:pt x="150343" y="30316"/>
                    </a:moveTo>
                    <a:lnTo>
                      <a:pt x="144156" y="30316"/>
                    </a:lnTo>
                    <a:lnTo>
                      <a:pt x="144156" y="49496"/>
                    </a:lnTo>
                    <a:lnTo>
                      <a:pt x="131163" y="49496"/>
                    </a:lnTo>
                    <a:lnTo>
                      <a:pt x="131163" y="928"/>
                    </a:lnTo>
                    <a:lnTo>
                      <a:pt x="144156" y="928"/>
                    </a:lnTo>
                    <a:lnTo>
                      <a:pt x="144156" y="19798"/>
                    </a:lnTo>
                    <a:lnTo>
                      <a:pt x="149105" y="19798"/>
                    </a:lnTo>
                    <a:lnTo>
                      <a:pt x="159314" y="928"/>
                    </a:lnTo>
                    <a:lnTo>
                      <a:pt x="174781" y="928"/>
                    </a:lnTo>
                    <a:lnTo>
                      <a:pt x="160242" y="23510"/>
                    </a:lnTo>
                    <a:lnTo>
                      <a:pt x="176637" y="49805"/>
                    </a:lnTo>
                    <a:lnTo>
                      <a:pt x="161479" y="49805"/>
                    </a:lnTo>
                    <a:lnTo>
                      <a:pt x="150343" y="30316"/>
                    </a:lnTo>
                    <a:close/>
                    <a:moveTo>
                      <a:pt x="12993" y="33100"/>
                    </a:moveTo>
                    <a:cubicBezTo>
                      <a:pt x="13302" y="38668"/>
                      <a:pt x="16395" y="41143"/>
                      <a:pt x="22273" y="41143"/>
                    </a:cubicBezTo>
                    <a:cubicBezTo>
                      <a:pt x="25366" y="41143"/>
                      <a:pt x="27532" y="40215"/>
                      <a:pt x="29079" y="38359"/>
                    </a:cubicBezTo>
                    <a:cubicBezTo>
                      <a:pt x="30625" y="36503"/>
                      <a:pt x="31553" y="33719"/>
                      <a:pt x="31863" y="29388"/>
                    </a:cubicBezTo>
                    <a:lnTo>
                      <a:pt x="17014" y="29388"/>
                    </a:lnTo>
                    <a:lnTo>
                      <a:pt x="17014" y="20417"/>
                    </a:lnTo>
                    <a:lnTo>
                      <a:pt x="31863" y="20417"/>
                    </a:lnTo>
                    <a:cubicBezTo>
                      <a:pt x="31553" y="16395"/>
                      <a:pt x="30625" y="13611"/>
                      <a:pt x="29079" y="11755"/>
                    </a:cubicBezTo>
                    <a:cubicBezTo>
                      <a:pt x="27532" y="9899"/>
                      <a:pt x="25366" y="8971"/>
                      <a:pt x="22582" y="8971"/>
                    </a:cubicBezTo>
                    <a:cubicBezTo>
                      <a:pt x="19489" y="8971"/>
                      <a:pt x="17014" y="9590"/>
                      <a:pt x="15467" y="10827"/>
                    </a:cubicBezTo>
                    <a:cubicBezTo>
                      <a:pt x="13921" y="12065"/>
                      <a:pt x="12993" y="14230"/>
                      <a:pt x="12993" y="17323"/>
                    </a:cubicBezTo>
                    <a:lnTo>
                      <a:pt x="309" y="17323"/>
                    </a:lnTo>
                    <a:cubicBezTo>
                      <a:pt x="928" y="11755"/>
                      <a:pt x="3093" y="7734"/>
                      <a:pt x="7115" y="4640"/>
                    </a:cubicBezTo>
                    <a:cubicBezTo>
                      <a:pt x="11137" y="1547"/>
                      <a:pt x="16395" y="0"/>
                      <a:pt x="22582" y="0"/>
                    </a:cubicBezTo>
                    <a:cubicBezTo>
                      <a:pt x="26913" y="0"/>
                      <a:pt x="30935" y="928"/>
                      <a:pt x="34338" y="2784"/>
                    </a:cubicBezTo>
                    <a:cubicBezTo>
                      <a:pt x="37740" y="4640"/>
                      <a:pt x="40215" y="7424"/>
                      <a:pt x="42071" y="11136"/>
                    </a:cubicBezTo>
                    <a:cubicBezTo>
                      <a:pt x="43927" y="14849"/>
                      <a:pt x="44855" y="18870"/>
                      <a:pt x="44855" y="23820"/>
                    </a:cubicBezTo>
                    <a:lnTo>
                      <a:pt x="44855" y="26604"/>
                    </a:lnTo>
                    <a:cubicBezTo>
                      <a:pt x="44855" y="34028"/>
                      <a:pt x="42690" y="39906"/>
                      <a:pt x="38668" y="43927"/>
                    </a:cubicBezTo>
                    <a:cubicBezTo>
                      <a:pt x="34647" y="47949"/>
                      <a:pt x="29079" y="50114"/>
                      <a:pt x="21964" y="50114"/>
                    </a:cubicBezTo>
                    <a:cubicBezTo>
                      <a:pt x="17633" y="50114"/>
                      <a:pt x="13921" y="49496"/>
                      <a:pt x="10827" y="47949"/>
                    </a:cubicBezTo>
                    <a:cubicBezTo>
                      <a:pt x="7424" y="46402"/>
                      <a:pt x="4950" y="44546"/>
                      <a:pt x="3093" y="42071"/>
                    </a:cubicBezTo>
                    <a:cubicBezTo>
                      <a:pt x="1237" y="39596"/>
                      <a:pt x="309" y="36503"/>
                      <a:pt x="0" y="33100"/>
                    </a:cubicBezTo>
                    <a:lnTo>
                      <a:pt x="12993" y="33100"/>
                    </a:lnTo>
                    <a:close/>
                  </a:path>
                </a:pathLst>
              </a:custGeom>
              <a:solidFill>
                <a:srgbClr val="000000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3F07E39D-979F-4CE4-A0FA-38CEAAA3187A}"/>
                  </a:ext>
                </a:extLst>
              </p:cNvPr>
              <p:cNvSpPr/>
              <p:nvPr/>
            </p:nvSpPr>
            <p:spPr>
              <a:xfrm>
                <a:off x="3533125" y="6549060"/>
                <a:ext cx="584357" cy="88782"/>
              </a:xfrm>
              <a:custGeom>
                <a:avLst/>
                <a:gdLst>
                  <a:gd name="connsiteX0" fmla="*/ 579408 w 584357"/>
                  <a:gd name="connsiteY0" fmla="*/ 40525 h 88782"/>
                  <a:gd name="connsiteX1" fmla="*/ 551566 w 584357"/>
                  <a:gd name="connsiteY1" fmla="*/ 40525 h 88782"/>
                  <a:gd name="connsiteX2" fmla="*/ 551566 w 584357"/>
                  <a:gd name="connsiteY2" fmla="*/ 59395 h 88782"/>
                  <a:gd name="connsiteX3" fmla="*/ 584357 w 584357"/>
                  <a:gd name="connsiteY3" fmla="*/ 59395 h 88782"/>
                  <a:gd name="connsiteX4" fmla="*/ 584357 w 584357"/>
                  <a:gd name="connsiteY4" fmla="*/ 71150 h 88782"/>
                  <a:gd name="connsiteX5" fmla="*/ 537027 w 584357"/>
                  <a:gd name="connsiteY5" fmla="*/ 71150 h 88782"/>
                  <a:gd name="connsiteX6" fmla="*/ 537027 w 584357"/>
                  <a:gd name="connsiteY6" fmla="*/ 619 h 88782"/>
                  <a:gd name="connsiteX7" fmla="*/ 584357 w 584357"/>
                  <a:gd name="connsiteY7" fmla="*/ 619 h 88782"/>
                  <a:gd name="connsiteX8" fmla="*/ 584357 w 584357"/>
                  <a:gd name="connsiteY8" fmla="*/ 12374 h 88782"/>
                  <a:gd name="connsiteX9" fmla="*/ 551566 w 584357"/>
                  <a:gd name="connsiteY9" fmla="*/ 12374 h 88782"/>
                  <a:gd name="connsiteX10" fmla="*/ 551566 w 584357"/>
                  <a:gd name="connsiteY10" fmla="*/ 29079 h 88782"/>
                  <a:gd name="connsiteX11" fmla="*/ 579408 w 584357"/>
                  <a:gd name="connsiteY11" fmla="*/ 29079 h 88782"/>
                  <a:gd name="connsiteX12" fmla="*/ 579408 w 584357"/>
                  <a:gd name="connsiteY12" fmla="*/ 40525 h 88782"/>
                  <a:gd name="connsiteX13" fmla="*/ 478870 w 584357"/>
                  <a:gd name="connsiteY13" fmla="*/ 37740 h 88782"/>
                  <a:gd name="connsiteX14" fmla="*/ 478870 w 584357"/>
                  <a:gd name="connsiteY14" fmla="*/ 59395 h 88782"/>
                  <a:gd name="connsiteX15" fmla="*/ 490316 w 584357"/>
                  <a:gd name="connsiteY15" fmla="*/ 59395 h 88782"/>
                  <a:gd name="connsiteX16" fmla="*/ 499287 w 584357"/>
                  <a:gd name="connsiteY16" fmla="*/ 56301 h 88782"/>
                  <a:gd name="connsiteX17" fmla="*/ 502689 w 584357"/>
                  <a:gd name="connsiteY17" fmla="*/ 48258 h 88782"/>
                  <a:gd name="connsiteX18" fmla="*/ 499596 w 584357"/>
                  <a:gd name="connsiteY18" fmla="*/ 40525 h 88782"/>
                  <a:gd name="connsiteX19" fmla="*/ 490934 w 584357"/>
                  <a:gd name="connsiteY19" fmla="*/ 37740 h 88782"/>
                  <a:gd name="connsiteX20" fmla="*/ 478870 w 584357"/>
                  <a:gd name="connsiteY20" fmla="*/ 37740 h 88782"/>
                  <a:gd name="connsiteX21" fmla="*/ 478870 w 584357"/>
                  <a:gd name="connsiteY21" fmla="*/ 26295 h 88782"/>
                  <a:gd name="connsiteX22" fmla="*/ 490316 w 584357"/>
                  <a:gd name="connsiteY22" fmla="*/ 26295 h 88782"/>
                  <a:gd name="connsiteX23" fmla="*/ 510114 w 584357"/>
                  <a:gd name="connsiteY23" fmla="*/ 32481 h 88782"/>
                  <a:gd name="connsiteX24" fmla="*/ 517538 w 584357"/>
                  <a:gd name="connsiteY24" fmla="*/ 48877 h 88782"/>
                  <a:gd name="connsiteX25" fmla="*/ 510423 w 584357"/>
                  <a:gd name="connsiteY25" fmla="*/ 65272 h 88782"/>
                  <a:gd name="connsiteX26" fmla="*/ 491244 w 584357"/>
                  <a:gd name="connsiteY26" fmla="*/ 71459 h 88782"/>
                  <a:gd name="connsiteX27" fmla="*/ 464640 w 584357"/>
                  <a:gd name="connsiteY27" fmla="*/ 71459 h 88782"/>
                  <a:gd name="connsiteX28" fmla="*/ 464640 w 584357"/>
                  <a:gd name="connsiteY28" fmla="*/ 928 h 88782"/>
                  <a:gd name="connsiteX29" fmla="*/ 479179 w 584357"/>
                  <a:gd name="connsiteY29" fmla="*/ 928 h 88782"/>
                  <a:gd name="connsiteX30" fmla="*/ 479179 w 584357"/>
                  <a:gd name="connsiteY30" fmla="*/ 26295 h 88782"/>
                  <a:gd name="connsiteX31" fmla="*/ 404936 w 584357"/>
                  <a:gd name="connsiteY31" fmla="*/ 30316 h 88782"/>
                  <a:gd name="connsiteX32" fmla="*/ 415763 w 584357"/>
                  <a:gd name="connsiteY32" fmla="*/ 30316 h 88782"/>
                  <a:gd name="connsiteX33" fmla="*/ 426899 w 584357"/>
                  <a:gd name="connsiteY33" fmla="*/ 21654 h 88782"/>
                  <a:gd name="connsiteX34" fmla="*/ 424115 w 584357"/>
                  <a:gd name="connsiteY34" fmla="*/ 14849 h 88782"/>
                  <a:gd name="connsiteX35" fmla="*/ 415454 w 584357"/>
                  <a:gd name="connsiteY35" fmla="*/ 12683 h 88782"/>
                  <a:gd name="connsiteX36" fmla="*/ 405245 w 584357"/>
                  <a:gd name="connsiteY36" fmla="*/ 12683 h 88782"/>
                  <a:gd name="connsiteX37" fmla="*/ 405245 w 584357"/>
                  <a:gd name="connsiteY37" fmla="*/ 30316 h 88782"/>
                  <a:gd name="connsiteX38" fmla="*/ 404936 w 584357"/>
                  <a:gd name="connsiteY38" fmla="*/ 40525 h 88782"/>
                  <a:gd name="connsiteX39" fmla="*/ 404936 w 584357"/>
                  <a:gd name="connsiteY39" fmla="*/ 59395 h 88782"/>
                  <a:gd name="connsiteX40" fmla="*/ 417310 w 584357"/>
                  <a:gd name="connsiteY40" fmla="*/ 59395 h 88782"/>
                  <a:gd name="connsiteX41" fmla="*/ 425353 w 584357"/>
                  <a:gd name="connsiteY41" fmla="*/ 56920 h 88782"/>
                  <a:gd name="connsiteX42" fmla="*/ 428137 w 584357"/>
                  <a:gd name="connsiteY42" fmla="*/ 50114 h 88782"/>
                  <a:gd name="connsiteX43" fmla="*/ 418238 w 584357"/>
                  <a:gd name="connsiteY43" fmla="*/ 40215 h 88782"/>
                  <a:gd name="connsiteX44" fmla="*/ 404936 w 584357"/>
                  <a:gd name="connsiteY44" fmla="*/ 40215 h 88782"/>
                  <a:gd name="connsiteX45" fmla="*/ 390396 w 584357"/>
                  <a:gd name="connsiteY45" fmla="*/ 71459 h 88782"/>
                  <a:gd name="connsiteX46" fmla="*/ 390396 w 584357"/>
                  <a:gd name="connsiteY46" fmla="*/ 928 h 88782"/>
                  <a:gd name="connsiteX47" fmla="*/ 415144 w 584357"/>
                  <a:gd name="connsiteY47" fmla="*/ 928 h 88782"/>
                  <a:gd name="connsiteX48" fmla="*/ 434633 w 584357"/>
                  <a:gd name="connsiteY48" fmla="*/ 5878 h 88782"/>
                  <a:gd name="connsiteX49" fmla="*/ 441439 w 584357"/>
                  <a:gd name="connsiteY49" fmla="*/ 20417 h 88782"/>
                  <a:gd name="connsiteX50" fmla="*/ 438655 w 584357"/>
                  <a:gd name="connsiteY50" fmla="*/ 29697 h 88782"/>
                  <a:gd name="connsiteX51" fmla="*/ 431230 w 584357"/>
                  <a:gd name="connsiteY51" fmla="*/ 35575 h 88782"/>
                  <a:gd name="connsiteX52" fmla="*/ 439892 w 584357"/>
                  <a:gd name="connsiteY52" fmla="*/ 41143 h 88782"/>
                  <a:gd name="connsiteX53" fmla="*/ 442985 w 584357"/>
                  <a:gd name="connsiteY53" fmla="*/ 51352 h 88782"/>
                  <a:gd name="connsiteX54" fmla="*/ 436489 w 584357"/>
                  <a:gd name="connsiteY54" fmla="*/ 66819 h 88782"/>
                  <a:gd name="connsiteX55" fmla="*/ 417928 w 584357"/>
                  <a:gd name="connsiteY55" fmla="*/ 72078 h 88782"/>
                  <a:gd name="connsiteX56" fmla="*/ 390396 w 584357"/>
                  <a:gd name="connsiteY56" fmla="*/ 72078 h 88782"/>
                  <a:gd name="connsiteX57" fmla="*/ 354821 w 584357"/>
                  <a:gd name="connsiteY57" fmla="*/ 34338 h 88782"/>
                  <a:gd name="connsiteX58" fmla="*/ 350800 w 584357"/>
                  <a:gd name="connsiteY58" fmla="*/ 17323 h 88782"/>
                  <a:gd name="connsiteX59" fmla="*/ 339354 w 584357"/>
                  <a:gd name="connsiteY59" fmla="*/ 11446 h 88782"/>
                  <a:gd name="connsiteX60" fmla="*/ 327908 w 584357"/>
                  <a:gd name="connsiteY60" fmla="*/ 17014 h 88782"/>
                  <a:gd name="connsiteX61" fmla="*/ 323887 w 584357"/>
                  <a:gd name="connsiteY61" fmla="*/ 33719 h 88782"/>
                  <a:gd name="connsiteX62" fmla="*/ 323887 w 584357"/>
                  <a:gd name="connsiteY62" fmla="*/ 37122 h 88782"/>
                  <a:gd name="connsiteX63" fmla="*/ 327908 w 584357"/>
                  <a:gd name="connsiteY63" fmla="*/ 53826 h 88782"/>
                  <a:gd name="connsiteX64" fmla="*/ 339354 w 584357"/>
                  <a:gd name="connsiteY64" fmla="*/ 59704 h 88782"/>
                  <a:gd name="connsiteX65" fmla="*/ 350491 w 584357"/>
                  <a:gd name="connsiteY65" fmla="*/ 53826 h 88782"/>
                  <a:gd name="connsiteX66" fmla="*/ 354512 w 584357"/>
                  <a:gd name="connsiteY66" fmla="*/ 37122 h 88782"/>
                  <a:gd name="connsiteX67" fmla="*/ 354512 w 584357"/>
                  <a:gd name="connsiteY67" fmla="*/ 34338 h 88782"/>
                  <a:gd name="connsiteX68" fmla="*/ 369361 w 584357"/>
                  <a:gd name="connsiteY68" fmla="*/ 37740 h 88782"/>
                  <a:gd name="connsiteX69" fmla="*/ 365649 w 584357"/>
                  <a:gd name="connsiteY69" fmla="*/ 55992 h 88782"/>
                  <a:gd name="connsiteX70" fmla="*/ 355131 w 584357"/>
                  <a:gd name="connsiteY70" fmla="*/ 68056 h 88782"/>
                  <a:gd name="connsiteX71" fmla="*/ 339354 w 584357"/>
                  <a:gd name="connsiteY71" fmla="*/ 72387 h 88782"/>
                  <a:gd name="connsiteX72" fmla="*/ 323577 w 584357"/>
                  <a:gd name="connsiteY72" fmla="*/ 68056 h 88782"/>
                  <a:gd name="connsiteX73" fmla="*/ 312750 w 584357"/>
                  <a:gd name="connsiteY73" fmla="*/ 55992 h 88782"/>
                  <a:gd name="connsiteX74" fmla="*/ 309038 w 584357"/>
                  <a:gd name="connsiteY74" fmla="*/ 38050 h 88782"/>
                  <a:gd name="connsiteX75" fmla="*/ 309038 w 584357"/>
                  <a:gd name="connsiteY75" fmla="*/ 34647 h 88782"/>
                  <a:gd name="connsiteX76" fmla="*/ 312750 w 584357"/>
                  <a:gd name="connsiteY76" fmla="*/ 16395 h 88782"/>
                  <a:gd name="connsiteX77" fmla="*/ 323268 w 584357"/>
                  <a:gd name="connsiteY77" fmla="*/ 4331 h 88782"/>
                  <a:gd name="connsiteX78" fmla="*/ 339045 w 584357"/>
                  <a:gd name="connsiteY78" fmla="*/ 0 h 88782"/>
                  <a:gd name="connsiteX79" fmla="*/ 354821 w 584357"/>
                  <a:gd name="connsiteY79" fmla="*/ 4331 h 88782"/>
                  <a:gd name="connsiteX80" fmla="*/ 365339 w 584357"/>
                  <a:gd name="connsiteY80" fmla="*/ 16395 h 88782"/>
                  <a:gd name="connsiteX81" fmla="*/ 369051 w 584357"/>
                  <a:gd name="connsiteY81" fmla="*/ 34647 h 88782"/>
                  <a:gd name="connsiteX82" fmla="*/ 369051 w 584357"/>
                  <a:gd name="connsiteY82" fmla="*/ 37740 h 88782"/>
                  <a:gd name="connsiteX83" fmla="*/ 251499 w 584357"/>
                  <a:gd name="connsiteY83" fmla="*/ 34647 h 88782"/>
                  <a:gd name="connsiteX84" fmla="*/ 264492 w 584357"/>
                  <a:gd name="connsiteY84" fmla="*/ 34647 h 88782"/>
                  <a:gd name="connsiteX85" fmla="*/ 273154 w 584357"/>
                  <a:gd name="connsiteY85" fmla="*/ 31863 h 88782"/>
                  <a:gd name="connsiteX86" fmla="*/ 276247 w 584357"/>
                  <a:gd name="connsiteY86" fmla="*/ 24129 h 88782"/>
                  <a:gd name="connsiteX87" fmla="*/ 273154 w 584357"/>
                  <a:gd name="connsiteY87" fmla="*/ 15777 h 88782"/>
                  <a:gd name="connsiteX88" fmla="*/ 264801 w 584357"/>
                  <a:gd name="connsiteY88" fmla="*/ 12374 h 88782"/>
                  <a:gd name="connsiteX89" fmla="*/ 251499 w 584357"/>
                  <a:gd name="connsiteY89" fmla="*/ 12374 h 88782"/>
                  <a:gd name="connsiteX90" fmla="*/ 251499 w 584357"/>
                  <a:gd name="connsiteY90" fmla="*/ 34647 h 88782"/>
                  <a:gd name="connsiteX91" fmla="*/ 251499 w 584357"/>
                  <a:gd name="connsiteY91" fmla="*/ 46402 h 88782"/>
                  <a:gd name="connsiteX92" fmla="*/ 251499 w 584357"/>
                  <a:gd name="connsiteY92" fmla="*/ 71150 h 88782"/>
                  <a:gd name="connsiteX93" fmla="*/ 236960 w 584357"/>
                  <a:gd name="connsiteY93" fmla="*/ 71150 h 88782"/>
                  <a:gd name="connsiteX94" fmla="*/ 236960 w 584357"/>
                  <a:gd name="connsiteY94" fmla="*/ 619 h 88782"/>
                  <a:gd name="connsiteX95" fmla="*/ 264492 w 584357"/>
                  <a:gd name="connsiteY95" fmla="*/ 619 h 88782"/>
                  <a:gd name="connsiteX96" fmla="*/ 278413 w 584357"/>
                  <a:gd name="connsiteY96" fmla="*/ 3403 h 88782"/>
                  <a:gd name="connsiteX97" fmla="*/ 287693 w 584357"/>
                  <a:gd name="connsiteY97" fmla="*/ 11755 h 88782"/>
                  <a:gd name="connsiteX98" fmla="*/ 290787 w 584357"/>
                  <a:gd name="connsiteY98" fmla="*/ 23820 h 88782"/>
                  <a:gd name="connsiteX99" fmla="*/ 283672 w 584357"/>
                  <a:gd name="connsiteY99" fmla="*/ 40215 h 88782"/>
                  <a:gd name="connsiteX100" fmla="*/ 263873 w 584357"/>
                  <a:gd name="connsiteY100" fmla="*/ 46093 h 88782"/>
                  <a:gd name="connsiteX101" fmla="*/ 251499 w 584357"/>
                  <a:gd name="connsiteY101" fmla="*/ 46093 h 88782"/>
                  <a:gd name="connsiteX102" fmla="*/ 201076 w 584357"/>
                  <a:gd name="connsiteY102" fmla="*/ 34338 h 88782"/>
                  <a:gd name="connsiteX103" fmla="*/ 197054 w 584357"/>
                  <a:gd name="connsiteY103" fmla="*/ 17323 h 88782"/>
                  <a:gd name="connsiteX104" fmla="*/ 185608 w 584357"/>
                  <a:gd name="connsiteY104" fmla="*/ 11446 h 88782"/>
                  <a:gd name="connsiteX105" fmla="*/ 174163 w 584357"/>
                  <a:gd name="connsiteY105" fmla="*/ 17014 h 88782"/>
                  <a:gd name="connsiteX106" fmla="*/ 170141 w 584357"/>
                  <a:gd name="connsiteY106" fmla="*/ 33719 h 88782"/>
                  <a:gd name="connsiteX107" fmla="*/ 170141 w 584357"/>
                  <a:gd name="connsiteY107" fmla="*/ 37122 h 88782"/>
                  <a:gd name="connsiteX108" fmla="*/ 174163 w 584357"/>
                  <a:gd name="connsiteY108" fmla="*/ 53826 h 88782"/>
                  <a:gd name="connsiteX109" fmla="*/ 185608 w 584357"/>
                  <a:gd name="connsiteY109" fmla="*/ 59704 h 88782"/>
                  <a:gd name="connsiteX110" fmla="*/ 196745 w 584357"/>
                  <a:gd name="connsiteY110" fmla="*/ 53826 h 88782"/>
                  <a:gd name="connsiteX111" fmla="*/ 200766 w 584357"/>
                  <a:gd name="connsiteY111" fmla="*/ 37122 h 88782"/>
                  <a:gd name="connsiteX112" fmla="*/ 200766 w 584357"/>
                  <a:gd name="connsiteY112" fmla="*/ 34338 h 88782"/>
                  <a:gd name="connsiteX113" fmla="*/ 215925 w 584357"/>
                  <a:gd name="connsiteY113" fmla="*/ 37740 h 88782"/>
                  <a:gd name="connsiteX114" fmla="*/ 212212 w 584357"/>
                  <a:gd name="connsiteY114" fmla="*/ 55992 h 88782"/>
                  <a:gd name="connsiteX115" fmla="*/ 201695 w 584357"/>
                  <a:gd name="connsiteY115" fmla="*/ 68056 h 88782"/>
                  <a:gd name="connsiteX116" fmla="*/ 185918 w 584357"/>
                  <a:gd name="connsiteY116" fmla="*/ 72387 h 88782"/>
                  <a:gd name="connsiteX117" fmla="*/ 170141 w 584357"/>
                  <a:gd name="connsiteY117" fmla="*/ 68056 h 88782"/>
                  <a:gd name="connsiteX118" fmla="*/ 159314 w 584357"/>
                  <a:gd name="connsiteY118" fmla="*/ 55992 h 88782"/>
                  <a:gd name="connsiteX119" fmla="*/ 155602 w 584357"/>
                  <a:gd name="connsiteY119" fmla="*/ 38050 h 88782"/>
                  <a:gd name="connsiteX120" fmla="*/ 155602 w 584357"/>
                  <a:gd name="connsiteY120" fmla="*/ 34647 h 88782"/>
                  <a:gd name="connsiteX121" fmla="*/ 159314 w 584357"/>
                  <a:gd name="connsiteY121" fmla="*/ 16395 h 88782"/>
                  <a:gd name="connsiteX122" fmla="*/ 169832 w 584357"/>
                  <a:gd name="connsiteY122" fmla="*/ 4331 h 88782"/>
                  <a:gd name="connsiteX123" fmla="*/ 185608 w 584357"/>
                  <a:gd name="connsiteY123" fmla="*/ 0 h 88782"/>
                  <a:gd name="connsiteX124" fmla="*/ 201385 w 584357"/>
                  <a:gd name="connsiteY124" fmla="*/ 4331 h 88782"/>
                  <a:gd name="connsiteX125" fmla="*/ 211903 w 584357"/>
                  <a:gd name="connsiteY125" fmla="*/ 16395 h 88782"/>
                  <a:gd name="connsiteX126" fmla="*/ 215615 w 584357"/>
                  <a:gd name="connsiteY126" fmla="*/ 34647 h 88782"/>
                  <a:gd name="connsiteX127" fmla="*/ 215615 w 584357"/>
                  <a:gd name="connsiteY127" fmla="*/ 37740 h 88782"/>
                  <a:gd name="connsiteX128" fmla="*/ 91567 w 584357"/>
                  <a:gd name="connsiteY128" fmla="*/ 59704 h 88782"/>
                  <a:gd name="connsiteX129" fmla="*/ 118480 w 584357"/>
                  <a:gd name="connsiteY129" fmla="*/ 59704 h 88782"/>
                  <a:gd name="connsiteX130" fmla="*/ 118480 w 584357"/>
                  <a:gd name="connsiteY130" fmla="*/ 12683 h 88782"/>
                  <a:gd name="connsiteX131" fmla="*/ 100538 w 584357"/>
                  <a:gd name="connsiteY131" fmla="*/ 12683 h 88782"/>
                  <a:gd name="connsiteX132" fmla="*/ 99300 w 584357"/>
                  <a:gd name="connsiteY132" fmla="*/ 31244 h 88782"/>
                  <a:gd name="connsiteX133" fmla="*/ 91567 w 584357"/>
                  <a:gd name="connsiteY133" fmla="*/ 59704 h 88782"/>
                  <a:gd name="connsiteX134" fmla="*/ 140134 w 584357"/>
                  <a:gd name="connsiteY134" fmla="*/ 88783 h 88782"/>
                  <a:gd name="connsiteX135" fmla="*/ 126832 w 584357"/>
                  <a:gd name="connsiteY135" fmla="*/ 88783 h 88782"/>
                  <a:gd name="connsiteX136" fmla="*/ 126832 w 584357"/>
                  <a:gd name="connsiteY136" fmla="*/ 71459 h 88782"/>
                  <a:gd name="connsiteX137" fmla="*/ 84142 w 584357"/>
                  <a:gd name="connsiteY137" fmla="*/ 71459 h 88782"/>
                  <a:gd name="connsiteX138" fmla="*/ 84142 w 584357"/>
                  <a:gd name="connsiteY138" fmla="*/ 88783 h 88782"/>
                  <a:gd name="connsiteX139" fmla="*/ 70222 w 584357"/>
                  <a:gd name="connsiteY139" fmla="*/ 88783 h 88782"/>
                  <a:gd name="connsiteX140" fmla="*/ 69294 w 584357"/>
                  <a:gd name="connsiteY140" fmla="*/ 59704 h 88782"/>
                  <a:gd name="connsiteX141" fmla="*/ 74553 w 584357"/>
                  <a:gd name="connsiteY141" fmla="*/ 59704 h 88782"/>
                  <a:gd name="connsiteX142" fmla="*/ 81358 w 584357"/>
                  <a:gd name="connsiteY142" fmla="*/ 49186 h 88782"/>
                  <a:gd name="connsiteX143" fmla="*/ 84452 w 584357"/>
                  <a:gd name="connsiteY143" fmla="*/ 31863 h 88782"/>
                  <a:gd name="connsiteX144" fmla="*/ 86617 w 584357"/>
                  <a:gd name="connsiteY144" fmla="*/ 619 h 88782"/>
                  <a:gd name="connsiteX145" fmla="*/ 132710 w 584357"/>
                  <a:gd name="connsiteY145" fmla="*/ 619 h 88782"/>
                  <a:gd name="connsiteX146" fmla="*/ 132710 w 584357"/>
                  <a:gd name="connsiteY146" fmla="*/ 59395 h 88782"/>
                  <a:gd name="connsiteX147" fmla="*/ 141062 w 584357"/>
                  <a:gd name="connsiteY147" fmla="*/ 59395 h 88782"/>
                  <a:gd name="connsiteX148" fmla="*/ 140134 w 584357"/>
                  <a:gd name="connsiteY148" fmla="*/ 88783 h 88782"/>
                  <a:gd name="connsiteX149" fmla="*/ 37740 w 584357"/>
                  <a:gd name="connsiteY149" fmla="*/ 20108 h 88782"/>
                  <a:gd name="connsiteX150" fmla="*/ 34647 w 584357"/>
                  <a:gd name="connsiteY150" fmla="*/ 13921 h 88782"/>
                  <a:gd name="connsiteX151" fmla="*/ 26295 w 584357"/>
                  <a:gd name="connsiteY151" fmla="*/ 11755 h 88782"/>
                  <a:gd name="connsiteX152" fmla="*/ 18561 w 584357"/>
                  <a:gd name="connsiteY152" fmla="*/ 13921 h 88782"/>
                  <a:gd name="connsiteX153" fmla="*/ 15467 w 584357"/>
                  <a:gd name="connsiteY153" fmla="*/ 19798 h 88782"/>
                  <a:gd name="connsiteX154" fmla="*/ 928 w 584357"/>
                  <a:gd name="connsiteY154" fmla="*/ 19798 h 88782"/>
                  <a:gd name="connsiteX155" fmla="*/ 4022 w 584357"/>
                  <a:gd name="connsiteY155" fmla="*/ 9590 h 88782"/>
                  <a:gd name="connsiteX156" fmla="*/ 13302 w 584357"/>
                  <a:gd name="connsiteY156" fmla="*/ 2475 h 88782"/>
                  <a:gd name="connsiteX157" fmla="*/ 26295 w 584357"/>
                  <a:gd name="connsiteY157" fmla="*/ 0 h 88782"/>
                  <a:gd name="connsiteX158" fmla="*/ 45474 w 584357"/>
                  <a:gd name="connsiteY158" fmla="*/ 5259 h 88782"/>
                  <a:gd name="connsiteX159" fmla="*/ 52280 w 584357"/>
                  <a:gd name="connsiteY159" fmla="*/ 20108 h 88782"/>
                  <a:gd name="connsiteX160" fmla="*/ 49496 w 584357"/>
                  <a:gd name="connsiteY160" fmla="*/ 28769 h 88782"/>
                  <a:gd name="connsiteX161" fmla="*/ 41453 w 584357"/>
                  <a:gd name="connsiteY161" fmla="*/ 35266 h 88782"/>
                  <a:gd name="connsiteX162" fmla="*/ 50424 w 584357"/>
                  <a:gd name="connsiteY162" fmla="*/ 41453 h 88782"/>
                  <a:gd name="connsiteX163" fmla="*/ 53517 w 584357"/>
                  <a:gd name="connsiteY163" fmla="*/ 51661 h 88782"/>
                  <a:gd name="connsiteX164" fmla="*/ 46093 w 584357"/>
                  <a:gd name="connsiteY164" fmla="*/ 66819 h 88782"/>
                  <a:gd name="connsiteX165" fmla="*/ 26295 w 584357"/>
                  <a:gd name="connsiteY165" fmla="*/ 72387 h 88782"/>
                  <a:gd name="connsiteX166" fmla="*/ 12374 w 584357"/>
                  <a:gd name="connsiteY166" fmla="*/ 69603 h 88782"/>
                  <a:gd name="connsiteX167" fmla="*/ 3093 w 584357"/>
                  <a:gd name="connsiteY167" fmla="*/ 62488 h 88782"/>
                  <a:gd name="connsiteX168" fmla="*/ 0 w 584357"/>
                  <a:gd name="connsiteY168" fmla="*/ 51970 h 88782"/>
                  <a:gd name="connsiteX169" fmla="*/ 14539 w 584357"/>
                  <a:gd name="connsiteY169" fmla="*/ 51970 h 88782"/>
                  <a:gd name="connsiteX170" fmla="*/ 17942 w 584357"/>
                  <a:gd name="connsiteY170" fmla="*/ 58157 h 88782"/>
                  <a:gd name="connsiteX171" fmla="*/ 26295 w 584357"/>
                  <a:gd name="connsiteY171" fmla="*/ 60632 h 88782"/>
                  <a:gd name="connsiteX172" fmla="*/ 35575 w 584357"/>
                  <a:gd name="connsiteY172" fmla="*/ 57848 h 88782"/>
                  <a:gd name="connsiteX173" fmla="*/ 38978 w 584357"/>
                  <a:gd name="connsiteY173" fmla="*/ 51042 h 88782"/>
                  <a:gd name="connsiteX174" fmla="*/ 35884 w 584357"/>
                  <a:gd name="connsiteY174" fmla="*/ 42999 h 88782"/>
                  <a:gd name="connsiteX175" fmla="*/ 27223 w 584357"/>
                  <a:gd name="connsiteY175" fmla="*/ 40525 h 88782"/>
                  <a:gd name="connsiteX176" fmla="*/ 18561 w 584357"/>
                  <a:gd name="connsiteY176" fmla="*/ 40525 h 88782"/>
                  <a:gd name="connsiteX177" fmla="*/ 18561 w 584357"/>
                  <a:gd name="connsiteY177" fmla="*/ 29079 h 88782"/>
                  <a:gd name="connsiteX178" fmla="*/ 27532 w 584357"/>
                  <a:gd name="connsiteY178" fmla="*/ 29079 h 88782"/>
                  <a:gd name="connsiteX179" fmla="*/ 37740 w 584357"/>
                  <a:gd name="connsiteY179" fmla="*/ 20108 h 8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584357" h="88782">
                    <a:moveTo>
                      <a:pt x="579408" y="40525"/>
                    </a:moveTo>
                    <a:lnTo>
                      <a:pt x="551566" y="40525"/>
                    </a:lnTo>
                    <a:lnTo>
                      <a:pt x="551566" y="59395"/>
                    </a:lnTo>
                    <a:lnTo>
                      <a:pt x="584357" y="59395"/>
                    </a:lnTo>
                    <a:lnTo>
                      <a:pt x="584357" y="71150"/>
                    </a:lnTo>
                    <a:lnTo>
                      <a:pt x="537027" y="71150"/>
                    </a:lnTo>
                    <a:lnTo>
                      <a:pt x="537027" y="619"/>
                    </a:lnTo>
                    <a:lnTo>
                      <a:pt x="584357" y="619"/>
                    </a:lnTo>
                    <a:lnTo>
                      <a:pt x="584357" y="12374"/>
                    </a:lnTo>
                    <a:lnTo>
                      <a:pt x="551566" y="12374"/>
                    </a:lnTo>
                    <a:lnTo>
                      <a:pt x="551566" y="29079"/>
                    </a:lnTo>
                    <a:lnTo>
                      <a:pt x="579408" y="29079"/>
                    </a:lnTo>
                    <a:lnTo>
                      <a:pt x="579408" y="40525"/>
                    </a:lnTo>
                    <a:close/>
                    <a:moveTo>
                      <a:pt x="478870" y="37740"/>
                    </a:moveTo>
                    <a:lnTo>
                      <a:pt x="478870" y="59395"/>
                    </a:lnTo>
                    <a:lnTo>
                      <a:pt x="490316" y="59395"/>
                    </a:lnTo>
                    <a:cubicBezTo>
                      <a:pt x="494028" y="59395"/>
                      <a:pt x="497121" y="58467"/>
                      <a:pt x="499287" y="56301"/>
                    </a:cubicBezTo>
                    <a:cubicBezTo>
                      <a:pt x="501452" y="54136"/>
                      <a:pt x="502689" y="51661"/>
                      <a:pt x="502689" y="48258"/>
                    </a:cubicBezTo>
                    <a:cubicBezTo>
                      <a:pt x="502689" y="45165"/>
                      <a:pt x="501761" y="42381"/>
                      <a:pt x="499596" y="40525"/>
                    </a:cubicBezTo>
                    <a:cubicBezTo>
                      <a:pt x="497431" y="38668"/>
                      <a:pt x="494647" y="37740"/>
                      <a:pt x="490934" y="37740"/>
                    </a:cubicBezTo>
                    <a:lnTo>
                      <a:pt x="478870" y="37740"/>
                    </a:lnTo>
                    <a:close/>
                    <a:moveTo>
                      <a:pt x="478870" y="26295"/>
                    </a:moveTo>
                    <a:lnTo>
                      <a:pt x="490316" y="26295"/>
                    </a:lnTo>
                    <a:cubicBezTo>
                      <a:pt x="498668" y="26295"/>
                      <a:pt x="505164" y="28460"/>
                      <a:pt x="510114" y="32481"/>
                    </a:cubicBezTo>
                    <a:cubicBezTo>
                      <a:pt x="515063" y="36503"/>
                      <a:pt x="517538" y="42071"/>
                      <a:pt x="517538" y="48877"/>
                    </a:cubicBezTo>
                    <a:cubicBezTo>
                      <a:pt x="517538" y="55683"/>
                      <a:pt x="515063" y="61251"/>
                      <a:pt x="510423" y="65272"/>
                    </a:cubicBezTo>
                    <a:cubicBezTo>
                      <a:pt x="505474" y="69294"/>
                      <a:pt x="499287" y="71459"/>
                      <a:pt x="491244" y="71459"/>
                    </a:cubicBezTo>
                    <a:lnTo>
                      <a:pt x="464640" y="71459"/>
                    </a:lnTo>
                    <a:lnTo>
                      <a:pt x="464640" y="928"/>
                    </a:lnTo>
                    <a:lnTo>
                      <a:pt x="479179" y="928"/>
                    </a:lnTo>
                    <a:lnTo>
                      <a:pt x="479179" y="26295"/>
                    </a:lnTo>
                    <a:close/>
                    <a:moveTo>
                      <a:pt x="404936" y="30316"/>
                    </a:moveTo>
                    <a:lnTo>
                      <a:pt x="415763" y="30316"/>
                    </a:lnTo>
                    <a:cubicBezTo>
                      <a:pt x="423187" y="30316"/>
                      <a:pt x="426899" y="27223"/>
                      <a:pt x="426899" y="21654"/>
                    </a:cubicBezTo>
                    <a:cubicBezTo>
                      <a:pt x="426899" y="18561"/>
                      <a:pt x="425971" y="16086"/>
                      <a:pt x="424115" y="14849"/>
                    </a:cubicBezTo>
                    <a:cubicBezTo>
                      <a:pt x="422259" y="13302"/>
                      <a:pt x="419475" y="12683"/>
                      <a:pt x="415454" y="12683"/>
                    </a:cubicBezTo>
                    <a:lnTo>
                      <a:pt x="405245" y="12683"/>
                    </a:lnTo>
                    <a:lnTo>
                      <a:pt x="405245" y="30316"/>
                    </a:lnTo>
                    <a:close/>
                    <a:moveTo>
                      <a:pt x="404936" y="40525"/>
                    </a:moveTo>
                    <a:lnTo>
                      <a:pt x="404936" y="59395"/>
                    </a:lnTo>
                    <a:lnTo>
                      <a:pt x="417310" y="59395"/>
                    </a:lnTo>
                    <a:cubicBezTo>
                      <a:pt x="420712" y="59395"/>
                      <a:pt x="423497" y="58467"/>
                      <a:pt x="425353" y="56920"/>
                    </a:cubicBezTo>
                    <a:cubicBezTo>
                      <a:pt x="427209" y="55373"/>
                      <a:pt x="428137" y="52898"/>
                      <a:pt x="428137" y="50114"/>
                    </a:cubicBezTo>
                    <a:cubicBezTo>
                      <a:pt x="428137" y="43618"/>
                      <a:pt x="424734" y="40525"/>
                      <a:pt x="418238" y="40215"/>
                    </a:cubicBezTo>
                    <a:lnTo>
                      <a:pt x="404936" y="40215"/>
                    </a:lnTo>
                    <a:close/>
                    <a:moveTo>
                      <a:pt x="390396" y="71459"/>
                    </a:moveTo>
                    <a:lnTo>
                      <a:pt x="390396" y="928"/>
                    </a:lnTo>
                    <a:lnTo>
                      <a:pt x="415144" y="928"/>
                    </a:lnTo>
                    <a:cubicBezTo>
                      <a:pt x="423806" y="928"/>
                      <a:pt x="430302" y="2475"/>
                      <a:pt x="434633" y="5878"/>
                    </a:cubicBezTo>
                    <a:cubicBezTo>
                      <a:pt x="438964" y="9280"/>
                      <a:pt x="441439" y="13921"/>
                      <a:pt x="441439" y="20417"/>
                    </a:cubicBezTo>
                    <a:cubicBezTo>
                      <a:pt x="441439" y="23820"/>
                      <a:pt x="440511" y="26913"/>
                      <a:pt x="438655" y="29697"/>
                    </a:cubicBezTo>
                    <a:cubicBezTo>
                      <a:pt x="436799" y="32481"/>
                      <a:pt x="434324" y="34338"/>
                      <a:pt x="431230" y="35575"/>
                    </a:cubicBezTo>
                    <a:cubicBezTo>
                      <a:pt x="434942" y="36503"/>
                      <a:pt x="437727" y="38359"/>
                      <a:pt x="439892" y="41143"/>
                    </a:cubicBezTo>
                    <a:cubicBezTo>
                      <a:pt x="442057" y="43927"/>
                      <a:pt x="442985" y="47330"/>
                      <a:pt x="442985" y="51352"/>
                    </a:cubicBezTo>
                    <a:cubicBezTo>
                      <a:pt x="442985" y="58157"/>
                      <a:pt x="440820" y="63416"/>
                      <a:pt x="436489" y="66819"/>
                    </a:cubicBezTo>
                    <a:cubicBezTo>
                      <a:pt x="432158" y="70222"/>
                      <a:pt x="425971" y="72078"/>
                      <a:pt x="417928" y="72078"/>
                    </a:cubicBezTo>
                    <a:lnTo>
                      <a:pt x="390396" y="72078"/>
                    </a:lnTo>
                    <a:close/>
                    <a:moveTo>
                      <a:pt x="354821" y="34338"/>
                    </a:moveTo>
                    <a:cubicBezTo>
                      <a:pt x="354821" y="26913"/>
                      <a:pt x="353584" y="21345"/>
                      <a:pt x="350800" y="17323"/>
                    </a:cubicBezTo>
                    <a:cubicBezTo>
                      <a:pt x="348016" y="13611"/>
                      <a:pt x="344304" y="11446"/>
                      <a:pt x="339354" y="11446"/>
                    </a:cubicBezTo>
                    <a:cubicBezTo>
                      <a:pt x="334405" y="11446"/>
                      <a:pt x="330692" y="13302"/>
                      <a:pt x="327908" y="17014"/>
                    </a:cubicBezTo>
                    <a:cubicBezTo>
                      <a:pt x="325124" y="20726"/>
                      <a:pt x="323887" y="26295"/>
                      <a:pt x="323887" y="33719"/>
                    </a:cubicBezTo>
                    <a:lnTo>
                      <a:pt x="323887" y="37122"/>
                    </a:lnTo>
                    <a:cubicBezTo>
                      <a:pt x="323887" y="44237"/>
                      <a:pt x="325124" y="49805"/>
                      <a:pt x="327908" y="53826"/>
                    </a:cubicBezTo>
                    <a:cubicBezTo>
                      <a:pt x="330692" y="57848"/>
                      <a:pt x="334405" y="59704"/>
                      <a:pt x="339354" y="59704"/>
                    </a:cubicBezTo>
                    <a:cubicBezTo>
                      <a:pt x="344304" y="59704"/>
                      <a:pt x="348016" y="57848"/>
                      <a:pt x="350491" y="53826"/>
                    </a:cubicBezTo>
                    <a:cubicBezTo>
                      <a:pt x="352965" y="50114"/>
                      <a:pt x="354512" y="44546"/>
                      <a:pt x="354512" y="37122"/>
                    </a:cubicBezTo>
                    <a:lnTo>
                      <a:pt x="354512" y="34338"/>
                    </a:lnTo>
                    <a:close/>
                    <a:moveTo>
                      <a:pt x="369361" y="37740"/>
                    </a:moveTo>
                    <a:cubicBezTo>
                      <a:pt x="369361" y="44546"/>
                      <a:pt x="368123" y="50733"/>
                      <a:pt x="365649" y="55992"/>
                    </a:cubicBezTo>
                    <a:cubicBezTo>
                      <a:pt x="363174" y="61251"/>
                      <a:pt x="359771" y="65272"/>
                      <a:pt x="355131" y="68056"/>
                    </a:cubicBezTo>
                    <a:cubicBezTo>
                      <a:pt x="350491" y="70841"/>
                      <a:pt x="345232" y="72387"/>
                      <a:pt x="339354" y="72387"/>
                    </a:cubicBezTo>
                    <a:cubicBezTo>
                      <a:pt x="333477" y="72387"/>
                      <a:pt x="328218" y="70841"/>
                      <a:pt x="323577" y="68056"/>
                    </a:cubicBezTo>
                    <a:cubicBezTo>
                      <a:pt x="318937" y="65272"/>
                      <a:pt x="315534" y="61251"/>
                      <a:pt x="312750" y="55992"/>
                    </a:cubicBezTo>
                    <a:cubicBezTo>
                      <a:pt x="310275" y="50733"/>
                      <a:pt x="309038" y="44855"/>
                      <a:pt x="309038" y="38050"/>
                    </a:cubicBezTo>
                    <a:lnTo>
                      <a:pt x="309038" y="34647"/>
                    </a:lnTo>
                    <a:cubicBezTo>
                      <a:pt x="309038" y="27841"/>
                      <a:pt x="310275" y="21654"/>
                      <a:pt x="312750" y="16395"/>
                    </a:cubicBezTo>
                    <a:cubicBezTo>
                      <a:pt x="315225" y="11137"/>
                      <a:pt x="318937" y="7115"/>
                      <a:pt x="323268" y="4331"/>
                    </a:cubicBezTo>
                    <a:cubicBezTo>
                      <a:pt x="327908" y="1547"/>
                      <a:pt x="333167" y="0"/>
                      <a:pt x="339045" y="0"/>
                    </a:cubicBezTo>
                    <a:cubicBezTo>
                      <a:pt x="344922" y="0"/>
                      <a:pt x="350181" y="1547"/>
                      <a:pt x="354821" y="4331"/>
                    </a:cubicBezTo>
                    <a:cubicBezTo>
                      <a:pt x="359462" y="7115"/>
                      <a:pt x="362865" y="11137"/>
                      <a:pt x="365339" y="16395"/>
                    </a:cubicBezTo>
                    <a:cubicBezTo>
                      <a:pt x="367814" y="21654"/>
                      <a:pt x="369051" y="27841"/>
                      <a:pt x="369051" y="34647"/>
                    </a:cubicBezTo>
                    <a:lnTo>
                      <a:pt x="369051" y="37740"/>
                    </a:lnTo>
                    <a:close/>
                    <a:moveTo>
                      <a:pt x="251499" y="34647"/>
                    </a:moveTo>
                    <a:lnTo>
                      <a:pt x="264492" y="34647"/>
                    </a:lnTo>
                    <a:cubicBezTo>
                      <a:pt x="268204" y="34647"/>
                      <a:pt x="271298" y="33719"/>
                      <a:pt x="273154" y="31863"/>
                    </a:cubicBezTo>
                    <a:cubicBezTo>
                      <a:pt x="275319" y="30007"/>
                      <a:pt x="276247" y="27532"/>
                      <a:pt x="276247" y="24129"/>
                    </a:cubicBezTo>
                    <a:cubicBezTo>
                      <a:pt x="276247" y="20726"/>
                      <a:pt x="275319" y="17942"/>
                      <a:pt x="273154" y="15777"/>
                    </a:cubicBezTo>
                    <a:cubicBezTo>
                      <a:pt x="270988" y="13611"/>
                      <a:pt x="268204" y="12683"/>
                      <a:pt x="264801" y="12374"/>
                    </a:cubicBezTo>
                    <a:lnTo>
                      <a:pt x="251499" y="12374"/>
                    </a:lnTo>
                    <a:lnTo>
                      <a:pt x="251499" y="34647"/>
                    </a:lnTo>
                    <a:close/>
                    <a:moveTo>
                      <a:pt x="251499" y="46402"/>
                    </a:moveTo>
                    <a:lnTo>
                      <a:pt x="251499" y="71150"/>
                    </a:lnTo>
                    <a:lnTo>
                      <a:pt x="236960" y="71150"/>
                    </a:lnTo>
                    <a:lnTo>
                      <a:pt x="236960" y="619"/>
                    </a:lnTo>
                    <a:lnTo>
                      <a:pt x="264492" y="619"/>
                    </a:lnTo>
                    <a:cubicBezTo>
                      <a:pt x="269751" y="619"/>
                      <a:pt x="274391" y="1547"/>
                      <a:pt x="278413" y="3403"/>
                    </a:cubicBezTo>
                    <a:cubicBezTo>
                      <a:pt x="282434" y="5259"/>
                      <a:pt x="285528" y="8043"/>
                      <a:pt x="287693" y="11755"/>
                    </a:cubicBezTo>
                    <a:cubicBezTo>
                      <a:pt x="289859" y="15467"/>
                      <a:pt x="290787" y="19489"/>
                      <a:pt x="290787" y="23820"/>
                    </a:cubicBezTo>
                    <a:cubicBezTo>
                      <a:pt x="290787" y="30625"/>
                      <a:pt x="288312" y="36194"/>
                      <a:pt x="283672" y="40215"/>
                    </a:cubicBezTo>
                    <a:cubicBezTo>
                      <a:pt x="279031" y="44237"/>
                      <a:pt x="272535" y="46093"/>
                      <a:pt x="263873" y="46093"/>
                    </a:cubicBezTo>
                    <a:lnTo>
                      <a:pt x="251499" y="46093"/>
                    </a:lnTo>
                    <a:close/>
                    <a:moveTo>
                      <a:pt x="201076" y="34338"/>
                    </a:moveTo>
                    <a:cubicBezTo>
                      <a:pt x="201076" y="26913"/>
                      <a:pt x="199838" y="21345"/>
                      <a:pt x="197054" y="17323"/>
                    </a:cubicBezTo>
                    <a:cubicBezTo>
                      <a:pt x="194270" y="13611"/>
                      <a:pt x="190558" y="11446"/>
                      <a:pt x="185608" y="11446"/>
                    </a:cubicBezTo>
                    <a:cubicBezTo>
                      <a:pt x="180659" y="11446"/>
                      <a:pt x="176947" y="13302"/>
                      <a:pt x="174163" y="17014"/>
                    </a:cubicBezTo>
                    <a:cubicBezTo>
                      <a:pt x="171378" y="20726"/>
                      <a:pt x="170141" y="26295"/>
                      <a:pt x="170141" y="33719"/>
                    </a:cubicBezTo>
                    <a:lnTo>
                      <a:pt x="170141" y="37122"/>
                    </a:lnTo>
                    <a:cubicBezTo>
                      <a:pt x="170141" y="44237"/>
                      <a:pt x="171378" y="49805"/>
                      <a:pt x="174163" y="53826"/>
                    </a:cubicBezTo>
                    <a:cubicBezTo>
                      <a:pt x="176947" y="57848"/>
                      <a:pt x="180659" y="59704"/>
                      <a:pt x="185608" y="59704"/>
                    </a:cubicBezTo>
                    <a:cubicBezTo>
                      <a:pt x="190558" y="59704"/>
                      <a:pt x="194270" y="57848"/>
                      <a:pt x="196745" y="53826"/>
                    </a:cubicBezTo>
                    <a:cubicBezTo>
                      <a:pt x="199220" y="50114"/>
                      <a:pt x="200766" y="44546"/>
                      <a:pt x="200766" y="37122"/>
                    </a:cubicBezTo>
                    <a:lnTo>
                      <a:pt x="200766" y="34338"/>
                    </a:lnTo>
                    <a:close/>
                    <a:moveTo>
                      <a:pt x="215925" y="37740"/>
                    </a:moveTo>
                    <a:cubicBezTo>
                      <a:pt x="215925" y="44546"/>
                      <a:pt x="214687" y="50733"/>
                      <a:pt x="212212" y="55992"/>
                    </a:cubicBezTo>
                    <a:cubicBezTo>
                      <a:pt x="209738" y="61251"/>
                      <a:pt x="206335" y="65272"/>
                      <a:pt x="201695" y="68056"/>
                    </a:cubicBezTo>
                    <a:cubicBezTo>
                      <a:pt x="197054" y="70841"/>
                      <a:pt x="191795" y="72387"/>
                      <a:pt x="185918" y="72387"/>
                    </a:cubicBezTo>
                    <a:cubicBezTo>
                      <a:pt x="180040" y="72387"/>
                      <a:pt x="174781" y="70841"/>
                      <a:pt x="170141" y="68056"/>
                    </a:cubicBezTo>
                    <a:cubicBezTo>
                      <a:pt x="165501" y="65272"/>
                      <a:pt x="162098" y="61251"/>
                      <a:pt x="159314" y="55992"/>
                    </a:cubicBezTo>
                    <a:cubicBezTo>
                      <a:pt x="156839" y="50733"/>
                      <a:pt x="155602" y="44855"/>
                      <a:pt x="155602" y="38050"/>
                    </a:cubicBezTo>
                    <a:lnTo>
                      <a:pt x="155602" y="34647"/>
                    </a:lnTo>
                    <a:cubicBezTo>
                      <a:pt x="155602" y="27841"/>
                      <a:pt x="156839" y="21654"/>
                      <a:pt x="159314" y="16395"/>
                    </a:cubicBezTo>
                    <a:cubicBezTo>
                      <a:pt x="161789" y="11137"/>
                      <a:pt x="165501" y="7115"/>
                      <a:pt x="169832" y="4331"/>
                    </a:cubicBezTo>
                    <a:cubicBezTo>
                      <a:pt x="174472" y="1547"/>
                      <a:pt x="179731" y="0"/>
                      <a:pt x="185608" y="0"/>
                    </a:cubicBezTo>
                    <a:cubicBezTo>
                      <a:pt x="191486" y="0"/>
                      <a:pt x="196745" y="1547"/>
                      <a:pt x="201385" y="4331"/>
                    </a:cubicBezTo>
                    <a:cubicBezTo>
                      <a:pt x="206025" y="7115"/>
                      <a:pt x="209428" y="11137"/>
                      <a:pt x="211903" y="16395"/>
                    </a:cubicBezTo>
                    <a:cubicBezTo>
                      <a:pt x="214378" y="21654"/>
                      <a:pt x="215615" y="27841"/>
                      <a:pt x="215615" y="34647"/>
                    </a:cubicBezTo>
                    <a:lnTo>
                      <a:pt x="215615" y="37740"/>
                    </a:lnTo>
                    <a:close/>
                    <a:moveTo>
                      <a:pt x="91567" y="59704"/>
                    </a:moveTo>
                    <a:lnTo>
                      <a:pt x="118480" y="59704"/>
                    </a:lnTo>
                    <a:lnTo>
                      <a:pt x="118480" y="12683"/>
                    </a:lnTo>
                    <a:lnTo>
                      <a:pt x="100538" y="12683"/>
                    </a:lnTo>
                    <a:lnTo>
                      <a:pt x="99300" y="31244"/>
                    </a:lnTo>
                    <a:cubicBezTo>
                      <a:pt x="98372" y="43618"/>
                      <a:pt x="95898" y="52898"/>
                      <a:pt x="91567" y="59704"/>
                    </a:cubicBezTo>
                    <a:close/>
                    <a:moveTo>
                      <a:pt x="140134" y="88783"/>
                    </a:moveTo>
                    <a:lnTo>
                      <a:pt x="126832" y="88783"/>
                    </a:lnTo>
                    <a:lnTo>
                      <a:pt x="126832" y="71459"/>
                    </a:lnTo>
                    <a:lnTo>
                      <a:pt x="84142" y="71459"/>
                    </a:lnTo>
                    <a:lnTo>
                      <a:pt x="84142" y="88783"/>
                    </a:lnTo>
                    <a:lnTo>
                      <a:pt x="70222" y="88783"/>
                    </a:lnTo>
                    <a:lnTo>
                      <a:pt x="69294" y="59704"/>
                    </a:lnTo>
                    <a:lnTo>
                      <a:pt x="74553" y="59704"/>
                    </a:lnTo>
                    <a:cubicBezTo>
                      <a:pt x="77337" y="57229"/>
                      <a:pt x="79502" y="53826"/>
                      <a:pt x="81358" y="49186"/>
                    </a:cubicBezTo>
                    <a:cubicBezTo>
                      <a:pt x="82905" y="44546"/>
                      <a:pt x="83833" y="38668"/>
                      <a:pt x="84452" y="31863"/>
                    </a:cubicBezTo>
                    <a:lnTo>
                      <a:pt x="86617" y="619"/>
                    </a:lnTo>
                    <a:lnTo>
                      <a:pt x="132710" y="619"/>
                    </a:lnTo>
                    <a:lnTo>
                      <a:pt x="132710" y="59395"/>
                    </a:lnTo>
                    <a:lnTo>
                      <a:pt x="141062" y="59395"/>
                    </a:lnTo>
                    <a:lnTo>
                      <a:pt x="140134" y="88783"/>
                    </a:lnTo>
                    <a:close/>
                    <a:moveTo>
                      <a:pt x="37740" y="20108"/>
                    </a:moveTo>
                    <a:cubicBezTo>
                      <a:pt x="37740" y="17323"/>
                      <a:pt x="36812" y="15467"/>
                      <a:pt x="34647" y="13921"/>
                    </a:cubicBezTo>
                    <a:cubicBezTo>
                      <a:pt x="32481" y="12374"/>
                      <a:pt x="29697" y="11755"/>
                      <a:pt x="26295" y="11755"/>
                    </a:cubicBezTo>
                    <a:cubicBezTo>
                      <a:pt x="23201" y="11755"/>
                      <a:pt x="20726" y="12374"/>
                      <a:pt x="18561" y="13921"/>
                    </a:cubicBezTo>
                    <a:cubicBezTo>
                      <a:pt x="16395" y="15467"/>
                      <a:pt x="15467" y="17323"/>
                      <a:pt x="15467" y="19798"/>
                    </a:cubicBezTo>
                    <a:lnTo>
                      <a:pt x="928" y="19798"/>
                    </a:lnTo>
                    <a:cubicBezTo>
                      <a:pt x="928" y="16086"/>
                      <a:pt x="1856" y="12683"/>
                      <a:pt x="4022" y="9590"/>
                    </a:cubicBezTo>
                    <a:cubicBezTo>
                      <a:pt x="6187" y="6496"/>
                      <a:pt x="9280" y="4022"/>
                      <a:pt x="13302" y="2475"/>
                    </a:cubicBezTo>
                    <a:cubicBezTo>
                      <a:pt x="17323" y="619"/>
                      <a:pt x="21654" y="0"/>
                      <a:pt x="26295" y="0"/>
                    </a:cubicBezTo>
                    <a:cubicBezTo>
                      <a:pt x="34338" y="0"/>
                      <a:pt x="40834" y="1856"/>
                      <a:pt x="45474" y="5259"/>
                    </a:cubicBezTo>
                    <a:cubicBezTo>
                      <a:pt x="50114" y="8662"/>
                      <a:pt x="52280" y="13611"/>
                      <a:pt x="52280" y="20108"/>
                    </a:cubicBezTo>
                    <a:cubicBezTo>
                      <a:pt x="52280" y="23201"/>
                      <a:pt x="51352" y="25985"/>
                      <a:pt x="49496" y="28769"/>
                    </a:cubicBezTo>
                    <a:cubicBezTo>
                      <a:pt x="47639" y="31553"/>
                      <a:pt x="44855" y="33719"/>
                      <a:pt x="41453" y="35266"/>
                    </a:cubicBezTo>
                    <a:cubicBezTo>
                      <a:pt x="45474" y="36503"/>
                      <a:pt x="48258" y="38668"/>
                      <a:pt x="50424" y="41453"/>
                    </a:cubicBezTo>
                    <a:cubicBezTo>
                      <a:pt x="52589" y="44237"/>
                      <a:pt x="53517" y="47640"/>
                      <a:pt x="53517" y="51661"/>
                    </a:cubicBezTo>
                    <a:cubicBezTo>
                      <a:pt x="53517" y="57848"/>
                      <a:pt x="51042" y="63107"/>
                      <a:pt x="46093" y="66819"/>
                    </a:cubicBezTo>
                    <a:cubicBezTo>
                      <a:pt x="41143" y="70531"/>
                      <a:pt x="34647" y="72387"/>
                      <a:pt x="26295" y="72387"/>
                    </a:cubicBezTo>
                    <a:cubicBezTo>
                      <a:pt x="21036" y="72387"/>
                      <a:pt x="16395" y="71459"/>
                      <a:pt x="12374" y="69603"/>
                    </a:cubicBezTo>
                    <a:cubicBezTo>
                      <a:pt x="8352" y="67747"/>
                      <a:pt x="5259" y="65582"/>
                      <a:pt x="3093" y="62488"/>
                    </a:cubicBezTo>
                    <a:cubicBezTo>
                      <a:pt x="928" y="59395"/>
                      <a:pt x="0" y="55992"/>
                      <a:pt x="0" y="51970"/>
                    </a:cubicBezTo>
                    <a:lnTo>
                      <a:pt x="14539" y="51970"/>
                    </a:lnTo>
                    <a:cubicBezTo>
                      <a:pt x="14539" y="54445"/>
                      <a:pt x="15777" y="56611"/>
                      <a:pt x="17942" y="58157"/>
                    </a:cubicBezTo>
                    <a:cubicBezTo>
                      <a:pt x="20108" y="60013"/>
                      <a:pt x="22892" y="60632"/>
                      <a:pt x="26295" y="60632"/>
                    </a:cubicBezTo>
                    <a:cubicBezTo>
                      <a:pt x="30316" y="60632"/>
                      <a:pt x="33100" y="59704"/>
                      <a:pt x="35575" y="57848"/>
                    </a:cubicBezTo>
                    <a:cubicBezTo>
                      <a:pt x="37740" y="55992"/>
                      <a:pt x="38978" y="53826"/>
                      <a:pt x="38978" y="51042"/>
                    </a:cubicBezTo>
                    <a:cubicBezTo>
                      <a:pt x="38978" y="47330"/>
                      <a:pt x="38050" y="44855"/>
                      <a:pt x="35884" y="42999"/>
                    </a:cubicBezTo>
                    <a:cubicBezTo>
                      <a:pt x="34028" y="41453"/>
                      <a:pt x="30935" y="40525"/>
                      <a:pt x="27223" y="40525"/>
                    </a:cubicBezTo>
                    <a:lnTo>
                      <a:pt x="18561" y="40525"/>
                    </a:lnTo>
                    <a:lnTo>
                      <a:pt x="18561" y="29079"/>
                    </a:lnTo>
                    <a:lnTo>
                      <a:pt x="27532" y="29079"/>
                    </a:lnTo>
                    <a:cubicBezTo>
                      <a:pt x="34338" y="29388"/>
                      <a:pt x="37740" y="26295"/>
                      <a:pt x="37740" y="20108"/>
                    </a:cubicBez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6AB90649-FAD7-426F-BB74-F77180F2AFD5}"/>
                  </a:ext>
                </a:extLst>
              </p:cNvPr>
              <p:cNvSpPr/>
              <p:nvPr/>
            </p:nvSpPr>
            <p:spPr>
              <a:xfrm>
                <a:off x="4133569" y="6549060"/>
                <a:ext cx="617457" cy="88782"/>
              </a:xfrm>
              <a:custGeom>
                <a:avLst/>
                <a:gdLst>
                  <a:gd name="connsiteX0" fmla="*/ 586832 w 617457"/>
                  <a:gd name="connsiteY0" fmla="*/ 25057 h 88782"/>
                  <a:gd name="connsiteX1" fmla="*/ 600134 w 617457"/>
                  <a:gd name="connsiteY1" fmla="*/ 619 h 88782"/>
                  <a:gd name="connsiteX2" fmla="*/ 616839 w 617457"/>
                  <a:gd name="connsiteY2" fmla="*/ 619 h 88782"/>
                  <a:gd name="connsiteX3" fmla="*/ 596422 w 617457"/>
                  <a:gd name="connsiteY3" fmla="*/ 35575 h 88782"/>
                  <a:gd name="connsiteX4" fmla="*/ 617457 w 617457"/>
                  <a:gd name="connsiteY4" fmla="*/ 71150 h 88782"/>
                  <a:gd name="connsiteX5" fmla="*/ 600443 w 617457"/>
                  <a:gd name="connsiteY5" fmla="*/ 71150 h 88782"/>
                  <a:gd name="connsiteX6" fmla="*/ 586832 w 617457"/>
                  <a:gd name="connsiteY6" fmla="*/ 46402 h 88782"/>
                  <a:gd name="connsiteX7" fmla="*/ 573221 w 617457"/>
                  <a:gd name="connsiteY7" fmla="*/ 71150 h 88782"/>
                  <a:gd name="connsiteX8" fmla="*/ 556207 w 617457"/>
                  <a:gd name="connsiteY8" fmla="*/ 71150 h 88782"/>
                  <a:gd name="connsiteX9" fmla="*/ 577242 w 617457"/>
                  <a:gd name="connsiteY9" fmla="*/ 35575 h 88782"/>
                  <a:gd name="connsiteX10" fmla="*/ 556825 w 617457"/>
                  <a:gd name="connsiteY10" fmla="*/ 619 h 88782"/>
                  <a:gd name="connsiteX11" fmla="*/ 573530 w 617457"/>
                  <a:gd name="connsiteY11" fmla="*/ 619 h 88782"/>
                  <a:gd name="connsiteX12" fmla="*/ 586832 w 617457"/>
                  <a:gd name="connsiteY12" fmla="*/ 25057 h 88782"/>
                  <a:gd name="connsiteX13" fmla="*/ 479179 w 617457"/>
                  <a:gd name="connsiteY13" fmla="*/ 37740 h 88782"/>
                  <a:gd name="connsiteX14" fmla="*/ 479179 w 617457"/>
                  <a:gd name="connsiteY14" fmla="*/ 59395 h 88782"/>
                  <a:gd name="connsiteX15" fmla="*/ 490625 w 617457"/>
                  <a:gd name="connsiteY15" fmla="*/ 59395 h 88782"/>
                  <a:gd name="connsiteX16" fmla="*/ 499596 w 617457"/>
                  <a:gd name="connsiteY16" fmla="*/ 56301 h 88782"/>
                  <a:gd name="connsiteX17" fmla="*/ 502999 w 617457"/>
                  <a:gd name="connsiteY17" fmla="*/ 48258 h 88782"/>
                  <a:gd name="connsiteX18" fmla="*/ 499905 w 617457"/>
                  <a:gd name="connsiteY18" fmla="*/ 40525 h 88782"/>
                  <a:gd name="connsiteX19" fmla="*/ 491244 w 617457"/>
                  <a:gd name="connsiteY19" fmla="*/ 37740 h 88782"/>
                  <a:gd name="connsiteX20" fmla="*/ 479179 w 617457"/>
                  <a:gd name="connsiteY20" fmla="*/ 37740 h 88782"/>
                  <a:gd name="connsiteX21" fmla="*/ 538265 w 617457"/>
                  <a:gd name="connsiteY21" fmla="*/ 71459 h 88782"/>
                  <a:gd name="connsiteX22" fmla="*/ 523725 w 617457"/>
                  <a:gd name="connsiteY22" fmla="*/ 71459 h 88782"/>
                  <a:gd name="connsiteX23" fmla="*/ 523725 w 617457"/>
                  <a:gd name="connsiteY23" fmla="*/ 928 h 88782"/>
                  <a:gd name="connsiteX24" fmla="*/ 538265 w 617457"/>
                  <a:gd name="connsiteY24" fmla="*/ 928 h 88782"/>
                  <a:gd name="connsiteX25" fmla="*/ 538265 w 617457"/>
                  <a:gd name="connsiteY25" fmla="*/ 71459 h 88782"/>
                  <a:gd name="connsiteX26" fmla="*/ 479179 w 617457"/>
                  <a:gd name="connsiteY26" fmla="*/ 26295 h 88782"/>
                  <a:gd name="connsiteX27" fmla="*/ 490625 w 617457"/>
                  <a:gd name="connsiteY27" fmla="*/ 26295 h 88782"/>
                  <a:gd name="connsiteX28" fmla="*/ 510423 w 617457"/>
                  <a:gd name="connsiteY28" fmla="*/ 32481 h 88782"/>
                  <a:gd name="connsiteX29" fmla="*/ 517848 w 617457"/>
                  <a:gd name="connsiteY29" fmla="*/ 48877 h 88782"/>
                  <a:gd name="connsiteX30" fmla="*/ 510733 w 617457"/>
                  <a:gd name="connsiteY30" fmla="*/ 65272 h 88782"/>
                  <a:gd name="connsiteX31" fmla="*/ 491553 w 617457"/>
                  <a:gd name="connsiteY31" fmla="*/ 71459 h 88782"/>
                  <a:gd name="connsiteX32" fmla="*/ 464949 w 617457"/>
                  <a:gd name="connsiteY32" fmla="*/ 71459 h 88782"/>
                  <a:gd name="connsiteX33" fmla="*/ 464949 w 617457"/>
                  <a:gd name="connsiteY33" fmla="*/ 928 h 88782"/>
                  <a:gd name="connsiteX34" fmla="*/ 479488 w 617457"/>
                  <a:gd name="connsiteY34" fmla="*/ 928 h 88782"/>
                  <a:gd name="connsiteX35" fmla="*/ 479488 w 617457"/>
                  <a:gd name="connsiteY35" fmla="*/ 26295 h 88782"/>
                  <a:gd name="connsiteX36" fmla="*/ 404936 w 617457"/>
                  <a:gd name="connsiteY36" fmla="*/ 30316 h 88782"/>
                  <a:gd name="connsiteX37" fmla="*/ 415763 w 617457"/>
                  <a:gd name="connsiteY37" fmla="*/ 30316 h 88782"/>
                  <a:gd name="connsiteX38" fmla="*/ 426899 w 617457"/>
                  <a:gd name="connsiteY38" fmla="*/ 21654 h 88782"/>
                  <a:gd name="connsiteX39" fmla="*/ 424115 w 617457"/>
                  <a:gd name="connsiteY39" fmla="*/ 14849 h 88782"/>
                  <a:gd name="connsiteX40" fmla="*/ 415454 w 617457"/>
                  <a:gd name="connsiteY40" fmla="*/ 12683 h 88782"/>
                  <a:gd name="connsiteX41" fmla="*/ 405245 w 617457"/>
                  <a:gd name="connsiteY41" fmla="*/ 12683 h 88782"/>
                  <a:gd name="connsiteX42" fmla="*/ 405245 w 617457"/>
                  <a:gd name="connsiteY42" fmla="*/ 30316 h 88782"/>
                  <a:gd name="connsiteX43" fmla="*/ 404936 w 617457"/>
                  <a:gd name="connsiteY43" fmla="*/ 40525 h 88782"/>
                  <a:gd name="connsiteX44" fmla="*/ 404936 w 617457"/>
                  <a:gd name="connsiteY44" fmla="*/ 59395 h 88782"/>
                  <a:gd name="connsiteX45" fmla="*/ 417310 w 617457"/>
                  <a:gd name="connsiteY45" fmla="*/ 59395 h 88782"/>
                  <a:gd name="connsiteX46" fmla="*/ 425353 w 617457"/>
                  <a:gd name="connsiteY46" fmla="*/ 56920 h 88782"/>
                  <a:gd name="connsiteX47" fmla="*/ 428137 w 617457"/>
                  <a:gd name="connsiteY47" fmla="*/ 50114 h 88782"/>
                  <a:gd name="connsiteX48" fmla="*/ 418238 w 617457"/>
                  <a:gd name="connsiteY48" fmla="*/ 40215 h 88782"/>
                  <a:gd name="connsiteX49" fmla="*/ 404936 w 617457"/>
                  <a:gd name="connsiteY49" fmla="*/ 40215 h 88782"/>
                  <a:gd name="connsiteX50" fmla="*/ 390396 w 617457"/>
                  <a:gd name="connsiteY50" fmla="*/ 71459 h 88782"/>
                  <a:gd name="connsiteX51" fmla="*/ 390396 w 617457"/>
                  <a:gd name="connsiteY51" fmla="*/ 928 h 88782"/>
                  <a:gd name="connsiteX52" fmla="*/ 415144 w 617457"/>
                  <a:gd name="connsiteY52" fmla="*/ 928 h 88782"/>
                  <a:gd name="connsiteX53" fmla="*/ 434633 w 617457"/>
                  <a:gd name="connsiteY53" fmla="*/ 5878 h 88782"/>
                  <a:gd name="connsiteX54" fmla="*/ 441439 w 617457"/>
                  <a:gd name="connsiteY54" fmla="*/ 20417 h 88782"/>
                  <a:gd name="connsiteX55" fmla="*/ 438655 w 617457"/>
                  <a:gd name="connsiteY55" fmla="*/ 29697 h 88782"/>
                  <a:gd name="connsiteX56" fmla="*/ 431230 w 617457"/>
                  <a:gd name="connsiteY56" fmla="*/ 35575 h 88782"/>
                  <a:gd name="connsiteX57" fmla="*/ 439892 w 617457"/>
                  <a:gd name="connsiteY57" fmla="*/ 41143 h 88782"/>
                  <a:gd name="connsiteX58" fmla="*/ 442986 w 617457"/>
                  <a:gd name="connsiteY58" fmla="*/ 51352 h 88782"/>
                  <a:gd name="connsiteX59" fmla="*/ 436489 w 617457"/>
                  <a:gd name="connsiteY59" fmla="*/ 66819 h 88782"/>
                  <a:gd name="connsiteX60" fmla="*/ 417928 w 617457"/>
                  <a:gd name="connsiteY60" fmla="*/ 72078 h 88782"/>
                  <a:gd name="connsiteX61" fmla="*/ 390396 w 617457"/>
                  <a:gd name="connsiteY61" fmla="*/ 72078 h 88782"/>
                  <a:gd name="connsiteX62" fmla="*/ 354512 w 617457"/>
                  <a:gd name="connsiteY62" fmla="*/ 34338 h 88782"/>
                  <a:gd name="connsiteX63" fmla="*/ 350491 w 617457"/>
                  <a:gd name="connsiteY63" fmla="*/ 17323 h 88782"/>
                  <a:gd name="connsiteX64" fmla="*/ 339045 w 617457"/>
                  <a:gd name="connsiteY64" fmla="*/ 11446 h 88782"/>
                  <a:gd name="connsiteX65" fmla="*/ 327599 w 617457"/>
                  <a:gd name="connsiteY65" fmla="*/ 17014 h 88782"/>
                  <a:gd name="connsiteX66" fmla="*/ 323577 w 617457"/>
                  <a:gd name="connsiteY66" fmla="*/ 33719 h 88782"/>
                  <a:gd name="connsiteX67" fmla="*/ 323577 w 617457"/>
                  <a:gd name="connsiteY67" fmla="*/ 37122 h 88782"/>
                  <a:gd name="connsiteX68" fmla="*/ 327599 w 617457"/>
                  <a:gd name="connsiteY68" fmla="*/ 53826 h 88782"/>
                  <a:gd name="connsiteX69" fmla="*/ 339045 w 617457"/>
                  <a:gd name="connsiteY69" fmla="*/ 59704 h 88782"/>
                  <a:gd name="connsiteX70" fmla="*/ 350181 w 617457"/>
                  <a:gd name="connsiteY70" fmla="*/ 53826 h 88782"/>
                  <a:gd name="connsiteX71" fmla="*/ 354203 w 617457"/>
                  <a:gd name="connsiteY71" fmla="*/ 37122 h 88782"/>
                  <a:gd name="connsiteX72" fmla="*/ 354203 w 617457"/>
                  <a:gd name="connsiteY72" fmla="*/ 34338 h 88782"/>
                  <a:gd name="connsiteX73" fmla="*/ 369361 w 617457"/>
                  <a:gd name="connsiteY73" fmla="*/ 37740 h 88782"/>
                  <a:gd name="connsiteX74" fmla="*/ 365649 w 617457"/>
                  <a:gd name="connsiteY74" fmla="*/ 55992 h 88782"/>
                  <a:gd name="connsiteX75" fmla="*/ 355131 w 617457"/>
                  <a:gd name="connsiteY75" fmla="*/ 68056 h 88782"/>
                  <a:gd name="connsiteX76" fmla="*/ 339354 w 617457"/>
                  <a:gd name="connsiteY76" fmla="*/ 72387 h 88782"/>
                  <a:gd name="connsiteX77" fmla="*/ 323577 w 617457"/>
                  <a:gd name="connsiteY77" fmla="*/ 68056 h 88782"/>
                  <a:gd name="connsiteX78" fmla="*/ 312750 w 617457"/>
                  <a:gd name="connsiteY78" fmla="*/ 55992 h 88782"/>
                  <a:gd name="connsiteX79" fmla="*/ 309038 w 617457"/>
                  <a:gd name="connsiteY79" fmla="*/ 38050 h 88782"/>
                  <a:gd name="connsiteX80" fmla="*/ 309038 w 617457"/>
                  <a:gd name="connsiteY80" fmla="*/ 34647 h 88782"/>
                  <a:gd name="connsiteX81" fmla="*/ 312750 w 617457"/>
                  <a:gd name="connsiteY81" fmla="*/ 16395 h 88782"/>
                  <a:gd name="connsiteX82" fmla="*/ 323268 w 617457"/>
                  <a:gd name="connsiteY82" fmla="*/ 4331 h 88782"/>
                  <a:gd name="connsiteX83" fmla="*/ 339045 w 617457"/>
                  <a:gd name="connsiteY83" fmla="*/ 0 h 88782"/>
                  <a:gd name="connsiteX84" fmla="*/ 354822 w 617457"/>
                  <a:gd name="connsiteY84" fmla="*/ 4331 h 88782"/>
                  <a:gd name="connsiteX85" fmla="*/ 365339 w 617457"/>
                  <a:gd name="connsiteY85" fmla="*/ 16395 h 88782"/>
                  <a:gd name="connsiteX86" fmla="*/ 369052 w 617457"/>
                  <a:gd name="connsiteY86" fmla="*/ 34647 h 88782"/>
                  <a:gd name="connsiteX87" fmla="*/ 369052 w 617457"/>
                  <a:gd name="connsiteY87" fmla="*/ 37740 h 88782"/>
                  <a:gd name="connsiteX88" fmla="*/ 251500 w 617457"/>
                  <a:gd name="connsiteY88" fmla="*/ 34647 h 88782"/>
                  <a:gd name="connsiteX89" fmla="*/ 264492 w 617457"/>
                  <a:gd name="connsiteY89" fmla="*/ 34647 h 88782"/>
                  <a:gd name="connsiteX90" fmla="*/ 273154 w 617457"/>
                  <a:gd name="connsiteY90" fmla="*/ 31863 h 88782"/>
                  <a:gd name="connsiteX91" fmla="*/ 276247 w 617457"/>
                  <a:gd name="connsiteY91" fmla="*/ 24129 h 88782"/>
                  <a:gd name="connsiteX92" fmla="*/ 273154 w 617457"/>
                  <a:gd name="connsiteY92" fmla="*/ 15777 h 88782"/>
                  <a:gd name="connsiteX93" fmla="*/ 264801 w 617457"/>
                  <a:gd name="connsiteY93" fmla="*/ 12374 h 88782"/>
                  <a:gd name="connsiteX94" fmla="*/ 251500 w 617457"/>
                  <a:gd name="connsiteY94" fmla="*/ 12374 h 88782"/>
                  <a:gd name="connsiteX95" fmla="*/ 251500 w 617457"/>
                  <a:gd name="connsiteY95" fmla="*/ 34647 h 88782"/>
                  <a:gd name="connsiteX96" fmla="*/ 251500 w 617457"/>
                  <a:gd name="connsiteY96" fmla="*/ 46402 h 88782"/>
                  <a:gd name="connsiteX97" fmla="*/ 251500 w 617457"/>
                  <a:gd name="connsiteY97" fmla="*/ 71150 h 88782"/>
                  <a:gd name="connsiteX98" fmla="*/ 236960 w 617457"/>
                  <a:gd name="connsiteY98" fmla="*/ 71150 h 88782"/>
                  <a:gd name="connsiteX99" fmla="*/ 236960 w 617457"/>
                  <a:gd name="connsiteY99" fmla="*/ 619 h 88782"/>
                  <a:gd name="connsiteX100" fmla="*/ 264492 w 617457"/>
                  <a:gd name="connsiteY100" fmla="*/ 619 h 88782"/>
                  <a:gd name="connsiteX101" fmla="*/ 278413 w 617457"/>
                  <a:gd name="connsiteY101" fmla="*/ 3403 h 88782"/>
                  <a:gd name="connsiteX102" fmla="*/ 287693 w 617457"/>
                  <a:gd name="connsiteY102" fmla="*/ 11755 h 88782"/>
                  <a:gd name="connsiteX103" fmla="*/ 290787 w 617457"/>
                  <a:gd name="connsiteY103" fmla="*/ 23820 h 88782"/>
                  <a:gd name="connsiteX104" fmla="*/ 283672 w 617457"/>
                  <a:gd name="connsiteY104" fmla="*/ 40215 h 88782"/>
                  <a:gd name="connsiteX105" fmla="*/ 263873 w 617457"/>
                  <a:gd name="connsiteY105" fmla="*/ 46093 h 88782"/>
                  <a:gd name="connsiteX106" fmla="*/ 251500 w 617457"/>
                  <a:gd name="connsiteY106" fmla="*/ 46093 h 88782"/>
                  <a:gd name="connsiteX107" fmla="*/ 201076 w 617457"/>
                  <a:gd name="connsiteY107" fmla="*/ 34338 h 88782"/>
                  <a:gd name="connsiteX108" fmla="*/ 197054 w 617457"/>
                  <a:gd name="connsiteY108" fmla="*/ 17323 h 88782"/>
                  <a:gd name="connsiteX109" fmla="*/ 185608 w 617457"/>
                  <a:gd name="connsiteY109" fmla="*/ 11446 h 88782"/>
                  <a:gd name="connsiteX110" fmla="*/ 174163 w 617457"/>
                  <a:gd name="connsiteY110" fmla="*/ 17014 h 88782"/>
                  <a:gd name="connsiteX111" fmla="*/ 170141 w 617457"/>
                  <a:gd name="connsiteY111" fmla="*/ 33719 h 88782"/>
                  <a:gd name="connsiteX112" fmla="*/ 170141 w 617457"/>
                  <a:gd name="connsiteY112" fmla="*/ 37122 h 88782"/>
                  <a:gd name="connsiteX113" fmla="*/ 174163 w 617457"/>
                  <a:gd name="connsiteY113" fmla="*/ 53826 h 88782"/>
                  <a:gd name="connsiteX114" fmla="*/ 185608 w 617457"/>
                  <a:gd name="connsiteY114" fmla="*/ 59704 h 88782"/>
                  <a:gd name="connsiteX115" fmla="*/ 196745 w 617457"/>
                  <a:gd name="connsiteY115" fmla="*/ 53826 h 88782"/>
                  <a:gd name="connsiteX116" fmla="*/ 200766 w 617457"/>
                  <a:gd name="connsiteY116" fmla="*/ 37122 h 88782"/>
                  <a:gd name="connsiteX117" fmla="*/ 200766 w 617457"/>
                  <a:gd name="connsiteY117" fmla="*/ 34338 h 88782"/>
                  <a:gd name="connsiteX118" fmla="*/ 215925 w 617457"/>
                  <a:gd name="connsiteY118" fmla="*/ 37740 h 88782"/>
                  <a:gd name="connsiteX119" fmla="*/ 212212 w 617457"/>
                  <a:gd name="connsiteY119" fmla="*/ 55992 h 88782"/>
                  <a:gd name="connsiteX120" fmla="*/ 201695 w 617457"/>
                  <a:gd name="connsiteY120" fmla="*/ 68056 h 88782"/>
                  <a:gd name="connsiteX121" fmla="*/ 185918 w 617457"/>
                  <a:gd name="connsiteY121" fmla="*/ 72387 h 88782"/>
                  <a:gd name="connsiteX122" fmla="*/ 170141 w 617457"/>
                  <a:gd name="connsiteY122" fmla="*/ 68056 h 88782"/>
                  <a:gd name="connsiteX123" fmla="*/ 159314 w 617457"/>
                  <a:gd name="connsiteY123" fmla="*/ 55992 h 88782"/>
                  <a:gd name="connsiteX124" fmla="*/ 155602 w 617457"/>
                  <a:gd name="connsiteY124" fmla="*/ 38050 h 88782"/>
                  <a:gd name="connsiteX125" fmla="*/ 155602 w 617457"/>
                  <a:gd name="connsiteY125" fmla="*/ 34647 h 88782"/>
                  <a:gd name="connsiteX126" fmla="*/ 159314 w 617457"/>
                  <a:gd name="connsiteY126" fmla="*/ 16395 h 88782"/>
                  <a:gd name="connsiteX127" fmla="*/ 169832 w 617457"/>
                  <a:gd name="connsiteY127" fmla="*/ 4331 h 88782"/>
                  <a:gd name="connsiteX128" fmla="*/ 185608 w 617457"/>
                  <a:gd name="connsiteY128" fmla="*/ 0 h 88782"/>
                  <a:gd name="connsiteX129" fmla="*/ 201385 w 617457"/>
                  <a:gd name="connsiteY129" fmla="*/ 4331 h 88782"/>
                  <a:gd name="connsiteX130" fmla="*/ 211903 w 617457"/>
                  <a:gd name="connsiteY130" fmla="*/ 16395 h 88782"/>
                  <a:gd name="connsiteX131" fmla="*/ 215615 w 617457"/>
                  <a:gd name="connsiteY131" fmla="*/ 34647 h 88782"/>
                  <a:gd name="connsiteX132" fmla="*/ 215615 w 617457"/>
                  <a:gd name="connsiteY132" fmla="*/ 37740 h 88782"/>
                  <a:gd name="connsiteX133" fmla="*/ 91567 w 617457"/>
                  <a:gd name="connsiteY133" fmla="*/ 59704 h 88782"/>
                  <a:gd name="connsiteX134" fmla="*/ 118480 w 617457"/>
                  <a:gd name="connsiteY134" fmla="*/ 59704 h 88782"/>
                  <a:gd name="connsiteX135" fmla="*/ 118480 w 617457"/>
                  <a:gd name="connsiteY135" fmla="*/ 12683 h 88782"/>
                  <a:gd name="connsiteX136" fmla="*/ 100538 w 617457"/>
                  <a:gd name="connsiteY136" fmla="*/ 12683 h 88782"/>
                  <a:gd name="connsiteX137" fmla="*/ 99301 w 617457"/>
                  <a:gd name="connsiteY137" fmla="*/ 31244 h 88782"/>
                  <a:gd name="connsiteX138" fmla="*/ 91567 w 617457"/>
                  <a:gd name="connsiteY138" fmla="*/ 59704 h 88782"/>
                  <a:gd name="connsiteX139" fmla="*/ 140134 w 617457"/>
                  <a:gd name="connsiteY139" fmla="*/ 88783 h 88782"/>
                  <a:gd name="connsiteX140" fmla="*/ 126832 w 617457"/>
                  <a:gd name="connsiteY140" fmla="*/ 88783 h 88782"/>
                  <a:gd name="connsiteX141" fmla="*/ 126832 w 617457"/>
                  <a:gd name="connsiteY141" fmla="*/ 71459 h 88782"/>
                  <a:gd name="connsiteX142" fmla="*/ 84143 w 617457"/>
                  <a:gd name="connsiteY142" fmla="*/ 71459 h 88782"/>
                  <a:gd name="connsiteX143" fmla="*/ 84143 w 617457"/>
                  <a:gd name="connsiteY143" fmla="*/ 88783 h 88782"/>
                  <a:gd name="connsiteX144" fmla="*/ 70222 w 617457"/>
                  <a:gd name="connsiteY144" fmla="*/ 88783 h 88782"/>
                  <a:gd name="connsiteX145" fmla="*/ 69294 w 617457"/>
                  <a:gd name="connsiteY145" fmla="*/ 59704 h 88782"/>
                  <a:gd name="connsiteX146" fmla="*/ 74553 w 617457"/>
                  <a:gd name="connsiteY146" fmla="*/ 59704 h 88782"/>
                  <a:gd name="connsiteX147" fmla="*/ 81358 w 617457"/>
                  <a:gd name="connsiteY147" fmla="*/ 49186 h 88782"/>
                  <a:gd name="connsiteX148" fmla="*/ 84452 w 617457"/>
                  <a:gd name="connsiteY148" fmla="*/ 31863 h 88782"/>
                  <a:gd name="connsiteX149" fmla="*/ 86617 w 617457"/>
                  <a:gd name="connsiteY149" fmla="*/ 619 h 88782"/>
                  <a:gd name="connsiteX150" fmla="*/ 132710 w 617457"/>
                  <a:gd name="connsiteY150" fmla="*/ 619 h 88782"/>
                  <a:gd name="connsiteX151" fmla="*/ 132710 w 617457"/>
                  <a:gd name="connsiteY151" fmla="*/ 59395 h 88782"/>
                  <a:gd name="connsiteX152" fmla="*/ 141062 w 617457"/>
                  <a:gd name="connsiteY152" fmla="*/ 59395 h 88782"/>
                  <a:gd name="connsiteX153" fmla="*/ 140134 w 617457"/>
                  <a:gd name="connsiteY153" fmla="*/ 88783 h 88782"/>
                  <a:gd name="connsiteX154" fmla="*/ 37740 w 617457"/>
                  <a:gd name="connsiteY154" fmla="*/ 20108 h 88782"/>
                  <a:gd name="connsiteX155" fmla="*/ 34647 w 617457"/>
                  <a:gd name="connsiteY155" fmla="*/ 13921 h 88782"/>
                  <a:gd name="connsiteX156" fmla="*/ 26295 w 617457"/>
                  <a:gd name="connsiteY156" fmla="*/ 11755 h 88782"/>
                  <a:gd name="connsiteX157" fmla="*/ 18561 w 617457"/>
                  <a:gd name="connsiteY157" fmla="*/ 13921 h 88782"/>
                  <a:gd name="connsiteX158" fmla="*/ 15467 w 617457"/>
                  <a:gd name="connsiteY158" fmla="*/ 19798 h 88782"/>
                  <a:gd name="connsiteX159" fmla="*/ 928 w 617457"/>
                  <a:gd name="connsiteY159" fmla="*/ 19798 h 88782"/>
                  <a:gd name="connsiteX160" fmla="*/ 4022 w 617457"/>
                  <a:gd name="connsiteY160" fmla="*/ 9590 h 88782"/>
                  <a:gd name="connsiteX161" fmla="*/ 13302 w 617457"/>
                  <a:gd name="connsiteY161" fmla="*/ 2475 h 88782"/>
                  <a:gd name="connsiteX162" fmla="*/ 26295 w 617457"/>
                  <a:gd name="connsiteY162" fmla="*/ 0 h 88782"/>
                  <a:gd name="connsiteX163" fmla="*/ 45474 w 617457"/>
                  <a:gd name="connsiteY163" fmla="*/ 5259 h 88782"/>
                  <a:gd name="connsiteX164" fmla="*/ 52280 w 617457"/>
                  <a:gd name="connsiteY164" fmla="*/ 20108 h 88782"/>
                  <a:gd name="connsiteX165" fmla="*/ 49496 w 617457"/>
                  <a:gd name="connsiteY165" fmla="*/ 28769 h 88782"/>
                  <a:gd name="connsiteX166" fmla="*/ 41453 w 617457"/>
                  <a:gd name="connsiteY166" fmla="*/ 35266 h 88782"/>
                  <a:gd name="connsiteX167" fmla="*/ 50424 w 617457"/>
                  <a:gd name="connsiteY167" fmla="*/ 41453 h 88782"/>
                  <a:gd name="connsiteX168" fmla="*/ 53517 w 617457"/>
                  <a:gd name="connsiteY168" fmla="*/ 51661 h 88782"/>
                  <a:gd name="connsiteX169" fmla="*/ 46093 w 617457"/>
                  <a:gd name="connsiteY169" fmla="*/ 66819 h 88782"/>
                  <a:gd name="connsiteX170" fmla="*/ 26295 w 617457"/>
                  <a:gd name="connsiteY170" fmla="*/ 72387 h 88782"/>
                  <a:gd name="connsiteX171" fmla="*/ 12374 w 617457"/>
                  <a:gd name="connsiteY171" fmla="*/ 69603 h 88782"/>
                  <a:gd name="connsiteX172" fmla="*/ 3093 w 617457"/>
                  <a:gd name="connsiteY172" fmla="*/ 62488 h 88782"/>
                  <a:gd name="connsiteX173" fmla="*/ 0 w 617457"/>
                  <a:gd name="connsiteY173" fmla="*/ 51970 h 88782"/>
                  <a:gd name="connsiteX174" fmla="*/ 14539 w 617457"/>
                  <a:gd name="connsiteY174" fmla="*/ 51970 h 88782"/>
                  <a:gd name="connsiteX175" fmla="*/ 17942 w 617457"/>
                  <a:gd name="connsiteY175" fmla="*/ 58157 h 88782"/>
                  <a:gd name="connsiteX176" fmla="*/ 26295 w 617457"/>
                  <a:gd name="connsiteY176" fmla="*/ 60632 h 88782"/>
                  <a:gd name="connsiteX177" fmla="*/ 35575 w 617457"/>
                  <a:gd name="connsiteY177" fmla="*/ 57848 h 88782"/>
                  <a:gd name="connsiteX178" fmla="*/ 38978 w 617457"/>
                  <a:gd name="connsiteY178" fmla="*/ 51042 h 88782"/>
                  <a:gd name="connsiteX179" fmla="*/ 35884 w 617457"/>
                  <a:gd name="connsiteY179" fmla="*/ 42999 h 88782"/>
                  <a:gd name="connsiteX180" fmla="*/ 27223 w 617457"/>
                  <a:gd name="connsiteY180" fmla="*/ 40525 h 88782"/>
                  <a:gd name="connsiteX181" fmla="*/ 18561 w 617457"/>
                  <a:gd name="connsiteY181" fmla="*/ 40525 h 88782"/>
                  <a:gd name="connsiteX182" fmla="*/ 18561 w 617457"/>
                  <a:gd name="connsiteY182" fmla="*/ 29079 h 88782"/>
                  <a:gd name="connsiteX183" fmla="*/ 27532 w 617457"/>
                  <a:gd name="connsiteY183" fmla="*/ 29079 h 88782"/>
                  <a:gd name="connsiteX184" fmla="*/ 37740 w 617457"/>
                  <a:gd name="connsiteY184" fmla="*/ 20108 h 8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617457" h="88782">
                    <a:moveTo>
                      <a:pt x="586832" y="25057"/>
                    </a:moveTo>
                    <a:lnTo>
                      <a:pt x="600134" y="619"/>
                    </a:lnTo>
                    <a:lnTo>
                      <a:pt x="616839" y="619"/>
                    </a:lnTo>
                    <a:lnTo>
                      <a:pt x="596422" y="35575"/>
                    </a:lnTo>
                    <a:lnTo>
                      <a:pt x="617457" y="71150"/>
                    </a:lnTo>
                    <a:lnTo>
                      <a:pt x="600443" y="71150"/>
                    </a:lnTo>
                    <a:lnTo>
                      <a:pt x="586832" y="46402"/>
                    </a:lnTo>
                    <a:lnTo>
                      <a:pt x="573221" y="71150"/>
                    </a:lnTo>
                    <a:lnTo>
                      <a:pt x="556207" y="71150"/>
                    </a:lnTo>
                    <a:lnTo>
                      <a:pt x="577242" y="35575"/>
                    </a:lnTo>
                    <a:lnTo>
                      <a:pt x="556825" y="619"/>
                    </a:lnTo>
                    <a:lnTo>
                      <a:pt x="573530" y="619"/>
                    </a:lnTo>
                    <a:lnTo>
                      <a:pt x="586832" y="25057"/>
                    </a:lnTo>
                    <a:close/>
                    <a:moveTo>
                      <a:pt x="479179" y="37740"/>
                    </a:moveTo>
                    <a:lnTo>
                      <a:pt x="479179" y="59395"/>
                    </a:lnTo>
                    <a:lnTo>
                      <a:pt x="490625" y="59395"/>
                    </a:lnTo>
                    <a:cubicBezTo>
                      <a:pt x="494337" y="59395"/>
                      <a:pt x="497431" y="58467"/>
                      <a:pt x="499596" y="56301"/>
                    </a:cubicBezTo>
                    <a:cubicBezTo>
                      <a:pt x="501762" y="54136"/>
                      <a:pt x="502999" y="51661"/>
                      <a:pt x="502999" y="48258"/>
                    </a:cubicBezTo>
                    <a:cubicBezTo>
                      <a:pt x="502999" y="45165"/>
                      <a:pt x="502071" y="42381"/>
                      <a:pt x="499905" y="40525"/>
                    </a:cubicBezTo>
                    <a:cubicBezTo>
                      <a:pt x="497740" y="38668"/>
                      <a:pt x="494956" y="37740"/>
                      <a:pt x="491244" y="37740"/>
                    </a:cubicBezTo>
                    <a:lnTo>
                      <a:pt x="479179" y="37740"/>
                    </a:lnTo>
                    <a:close/>
                    <a:moveTo>
                      <a:pt x="538265" y="71459"/>
                    </a:moveTo>
                    <a:lnTo>
                      <a:pt x="523725" y="71459"/>
                    </a:lnTo>
                    <a:lnTo>
                      <a:pt x="523725" y="928"/>
                    </a:lnTo>
                    <a:lnTo>
                      <a:pt x="538265" y="928"/>
                    </a:lnTo>
                    <a:lnTo>
                      <a:pt x="538265" y="71459"/>
                    </a:lnTo>
                    <a:close/>
                    <a:moveTo>
                      <a:pt x="479179" y="26295"/>
                    </a:moveTo>
                    <a:lnTo>
                      <a:pt x="490625" y="26295"/>
                    </a:lnTo>
                    <a:cubicBezTo>
                      <a:pt x="498977" y="26295"/>
                      <a:pt x="505474" y="28460"/>
                      <a:pt x="510423" y="32481"/>
                    </a:cubicBezTo>
                    <a:cubicBezTo>
                      <a:pt x="515373" y="36503"/>
                      <a:pt x="517848" y="42071"/>
                      <a:pt x="517848" y="48877"/>
                    </a:cubicBezTo>
                    <a:cubicBezTo>
                      <a:pt x="517848" y="55683"/>
                      <a:pt x="515373" y="61251"/>
                      <a:pt x="510733" y="65272"/>
                    </a:cubicBezTo>
                    <a:cubicBezTo>
                      <a:pt x="505783" y="69294"/>
                      <a:pt x="499596" y="71459"/>
                      <a:pt x="491553" y="71459"/>
                    </a:cubicBezTo>
                    <a:lnTo>
                      <a:pt x="464949" y="71459"/>
                    </a:lnTo>
                    <a:lnTo>
                      <a:pt x="464949" y="928"/>
                    </a:lnTo>
                    <a:lnTo>
                      <a:pt x="479488" y="928"/>
                    </a:lnTo>
                    <a:lnTo>
                      <a:pt x="479488" y="26295"/>
                    </a:lnTo>
                    <a:close/>
                    <a:moveTo>
                      <a:pt x="404936" y="30316"/>
                    </a:moveTo>
                    <a:lnTo>
                      <a:pt x="415763" y="30316"/>
                    </a:lnTo>
                    <a:cubicBezTo>
                      <a:pt x="423187" y="30316"/>
                      <a:pt x="426899" y="27223"/>
                      <a:pt x="426899" y="21654"/>
                    </a:cubicBezTo>
                    <a:cubicBezTo>
                      <a:pt x="426899" y="18561"/>
                      <a:pt x="425971" y="16086"/>
                      <a:pt x="424115" y="14849"/>
                    </a:cubicBezTo>
                    <a:cubicBezTo>
                      <a:pt x="422259" y="13302"/>
                      <a:pt x="419475" y="12683"/>
                      <a:pt x="415454" y="12683"/>
                    </a:cubicBezTo>
                    <a:lnTo>
                      <a:pt x="405245" y="12683"/>
                    </a:lnTo>
                    <a:lnTo>
                      <a:pt x="405245" y="30316"/>
                    </a:lnTo>
                    <a:close/>
                    <a:moveTo>
                      <a:pt x="404936" y="40525"/>
                    </a:moveTo>
                    <a:lnTo>
                      <a:pt x="404936" y="59395"/>
                    </a:lnTo>
                    <a:lnTo>
                      <a:pt x="417310" y="59395"/>
                    </a:lnTo>
                    <a:cubicBezTo>
                      <a:pt x="420712" y="59395"/>
                      <a:pt x="423497" y="58467"/>
                      <a:pt x="425353" y="56920"/>
                    </a:cubicBezTo>
                    <a:cubicBezTo>
                      <a:pt x="427209" y="55373"/>
                      <a:pt x="428137" y="52898"/>
                      <a:pt x="428137" y="50114"/>
                    </a:cubicBezTo>
                    <a:cubicBezTo>
                      <a:pt x="428137" y="43618"/>
                      <a:pt x="424734" y="40525"/>
                      <a:pt x="418238" y="40215"/>
                    </a:cubicBezTo>
                    <a:lnTo>
                      <a:pt x="404936" y="40215"/>
                    </a:lnTo>
                    <a:close/>
                    <a:moveTo>
                      <a:pt x="390396" y="71459"/>
                    </a:moveTo>
                    <a:lnTo>
                      <a:pt x="390396" y="928"/>
                    </a:lnTo>
                    <a:lnTo>
                      <a:pt x="415144" y="928"/>
                    </a:lnTo>
                    <a:cubicBezTo>
                      <a:pt x="423806" y="928"/>
                      <a:pt x="430302" y="2475"/>
                      <a:pt x="434633" y="5878"/>
                    </a:cubicBezTo>
                    <a:cubicBezTo>
                      <a:pt x="438964" y="9280"/>
                      <a:pt x="441439" y="13921"/>
                      <a:pt x="441439" y="20417"/>
                    </a:cubicBezTo>
                    <a:cubicBezTo>
                      <a:pt x="441439" y="23820"/>
                      <a:pt x="440511" y="26913"/>
                      <a:pt x="438655" y="29697"/>
                    </a:cubicBezTo>
                    <a:cubicBezTo>
                      <a:pt x="436799" y="32481"/>
                      <a:pt x="434324" y="34338"/>
                      <a:pt x="431230" y="35575"/>
                    </a:cubicBezTo>
                    <a:cubicBezTo>
                      <a:pt x="434942" y="36503"/>
                      <a:pt x="437727" y="38359"/>
                      <a:pt x="439892" y="41143"/>
                    </a:cubicBezTo>
                    <a:cubicBezTo>
                      <a:pt x="442057" y="43927"/>
                      <a:pt x="442986" y="47330"/>
                      <a:pt x="442986" y="51352"/>
                    </a:cubicBezTo>
                    <a:cubicBezTo>
                      <a:pt x="442986" y="58157"/>
                      <a:pt x="440820" y="63416"/>
                      <a:pt x="436489" y="66819"/>
                    </a:cubicBezTo>
                    <a:cubicBezTo>
                      <a:pt x="432158" y="70222"/>
                      <a:pt x="425971" y="72078"/>
                      <a:pt x="417928" y="72078"/>
                    </a:cubicBezTo>
                    <a:lnTo>
                      <a:pt x="390396" y="72078"/>
                    </a:lnTo>
                    <a:close/>
                    <a:moveTo>
                      <a:pt x="354512" y="34338"/>
                    </a:moveTo>
                    <a:cubicBezTo>
                      <a:pt x="354512" y="26913"/>
                      <a:pt x="353275" y="21345"/>
                      <a:pt x="350491" y="17323"/>
                    </a:cubicBezTo>
                    <a:cubicBezTo>
                      <a:pt x="347706" y="13611"/>
                      <a:pt x="343994" y="11446"/>
                      <a:pt x="339045" y="11446"/>
                    </a:cubicBezTo>
                    <a:cubicBezTo>
                      <a:pt x="334095" y="11446"/>
                      <a:pt x="330383" y="13302"/>
                      <a:pt x="327599" y="17014"/>
                    </a:cubicBezTo>
                    <a:cubicBezTo>
                      <a:pt x="324815" y="20726"/>
                      <a:pt x="323577" y="26295"/>
                      <a:pt x="323577" y="33719"/>
                    </a:cubicBezTo>
                    <a:lnTo>
                      <a:pt x="323577" y="37122"/>
                    </a:lnTo>
                    <a:cubicBezTo>
                      <a:pt x="323577" y="44237"/>
                      <a:pt x="324815" y="49805"/>
                      <a:pt x="327599" y="53826"/>
                    </a:cubicBezTo>
                    <a:cubicBezTo>
                      <a:pt x="330383" y="57848"/>
                      <a:pt x="334095" y="59704"/>
                      <a:pt x="339045" y="59704"/>
                    </a:cubicBezTo>
                    <a:cubicBezTo>
                      <a:pt x="343994" y="59704"/>
                      <a:pt x="347706" y="57848"/>
                      <a:pt x="350181" y="53826"/>
                    </a:cubicBezTo>
                    <a:cubicBezTo>
                      <a:pt x="352656" y="50114"/>
                      <a:pt x="354203" y="44546"/>
                      <a:pt x="354203" y="37122"/>
                    </a:cubicBezTo>
                    <a:lnTo>
                      <a:pt x="354203" y="34338"/>
                    </a:lnTo>
                    <a:close/>
                    <a:moveTo>
                      <a:pt x="369361" y="37740"/>
                    </a:moveTo>
                    <a:cubicBezTo>
                      <a:pt x="369361" y="44546"/>
                      <a:pt x="368123" y="50733"/>
                      <a:pt x="365649" y="55992"/>
                    </a:cubicBezTo>
                    <a:cubicBezTo>
                      <a:pt x="363174" y="61251"/>
                      <a:pt x="359771" y="65272"/>
                      <a:pt x="355131" y="68056"/>
                    </a:cubicBezTo>
                    <a:cubicBezTo>
                      <a:pt x="350491" y="70841"/>
                      <a:pt x="345232" y="72387"/>
                      <a:pt x="339354" y="72387"/>
                    </a:cubicBezTo>
                    <a:cubicBezTo>
                      <a:pt x="333477" y="72387"/>
                      <a:pt x="328218" y="70841"/>
                      <a:pt x="323577" y="68056"/>
                    </a:cubicBezTo>
                    <a:cubicBezTo>
                      <a:pt x="318937" y="65272"/>
                      <a:pt x="315534" y="61251"/>
                      <a:pt x="312750" y="55992"/>
                    </a:cubicBezTo>
                    <a:cubicBezTo>
                      <a:pt x="310276" y="50733"/>
                      <a:pt x="309038" y="44855"/>
                      <a:pt x="309038" y="38050"/>
                    </a:cubicBezTo>
                    <a:lnTo>
                      <a:pt x="309038" y="34647"/>
                    </a:lnTo>
                    <a:cubicBezTo>
                      <a:pt x="309038" y="27841"/>
                      <a:pt x="310276" y="21654"/>
                      <a:pt x="312750" y="16395"/>
                    </a:cubicBezTo>
                    <a:cubicBezTo>
                      <a:pt x="315225" y="11137"/>
                      <a:pt x="318937" y="7115"/>
                      <a:pt x="323268" y="4331"/>
                    </a:cubicBezTo>
                    <a:cubicBezTo>
                      <a:pt x="327908" y="1547"/>
                      <a:pt x="333167" y="0"/>
                      <a:pt x="339045" y="0"/>
                    </a:cubicBezTo>
                    <a:cubicBezTo>
                      <a:pt x="344922" y="0"/>
                      <a:pt x="350181" y="1547"/>
                      <a:pt x="354822" y="4331"/>
                    </a:cubicBezTo>
                    <a:cubicBezTo>
                      <a:pt x="359462" y="7115"/>
                      <a:pt x="362865" y="11137"/>
                      <a:pt x="365339" y="16395"/>
                    </a:cubicBezTo>
                    <a:cubicBezTo>
                      <a:pt x="367814" y="21654"/>
                      <a:pt x="369052" y="27841"/>
                      <a:pt x="369052" y="34647"/>
                    </a:cubicBezTo>
                    <a:lnTo>
                      <a:pt x="369052" y="37740"/>
                    </a:lnTo>
                    <a:close/>
                    <a:moveTo>
                      <a:pt x="251500" y="34647"/>
                    </a:moveTo>
                    <a:lnTo>
                      <a:pt x="264492" y="34647"/>
                    </a:lnTo>
                    <a:cubicBezTo>
                      <a:pt x="268204" y="34647"/>
                      <a:pt x="271298" y="33719"/>
                      <a:pt x="273154" y="31863"/>
                    </a:cubicBezTo>
                    <a:cubicBezTo>
                      <a:pt x="275319" y="30007"/>
                      <a:pt x="276247" y="27532"/>
                      <a:pt x="276247" y="24129"/>
                    </a:cubicBezTo>
                    <a:cubicBezTo>
                      <a:pt x="276247" y="20726"/>
                      <a:pt x="275319" y="17942"/>
                      <a:pt x="273154" y="15777"/>
                    </a:cubicBezTo>
                    <a:cubicBezTo>
                      <a:pt x="270988" y="13611"/>
                      <a:pt x="268204" y="12683"/>
                      <a:pt x="264801" y="12374"/>
                    </a:cubicBezTo>
                    <a:lnTo>
                      <a:pt x="251500" y="12374"/>
                    </a:lnTo>
                    <a:lnTo>
                      <a:pt x="251500" y="34647"/>
                    </a:lnTo>
                    <a:close/>
                    <a:moveTo>
                      <a:pt x="251500" y="46402"/>
                    </a:moveTo>
                    <a:lnTo>
                      <a:pt x="251500" y="71150"/>
                    </a:lnTo>
                    <a:lnTo>
                      <a:pt x="236960" y="71150"/>
                    </a:lnTo>
                    <a:lnTo>
                      <a:pt x="236960" y="619"/>
                    </a:lnTo>
                    <a:lnTo>
                      <a:pt x="264492" y="619"/>
                    </a:lnTo>
                    <a:cubicBezTo>
                      <a:pt x="269751" y="619"/>
                      <a:pt x="274391" y="1547"/>
                      <a:pt x="278413" y="3403"/>
                    </a:cubicBezTo>
                    <a:cubicBezTo>
                      <a:pt x="282434" y="5259"/>
                      <a:pt x="285528" y="8043"/>
                      <a:pt x="287693" y="11755"/>
                    </a:cubicBezTo>
                    <a:cubicBezTo>
                      <a:pt x="289859" y="15467"/>
                      <a:pt x="290787" y="19489"/>
                      <a:pt x="290787" y="23820"/>
                    </a:cubicBezTo>
                    <a:cubicBezTo>
                      <a:pt x="290787" y="30625"/>
                      <a:pt x="288312" y="36194"/>
                      <a:pt x="283672" y="40215"/>
                    </a:cubicBezTo>
                    <a:cubicBezTo>
                      <a:pt x="279031" y="44237"/>
                      <a:pt x="272535" y="46093"/>
                      <a:pt x="263873" y="46093"/>
                    </a:cubicBezTo>
                    <a:lnTo>
                      <a:pt x="251500" y="46093"/>
                    </a:lnTo>
                    <a:close/>
                    <a:moveTo>
                      <a:pt x="201076" y="34338"/>
                    </a:moveTo>
                    <a:cubicBezTo>
                      <a:pt x="201076" y="26913"/>
                      <a:pt x="199838" y="21345"/>
                      <a:pt x="197054" y="17323"/>
                    </a:cubicBezTo>
                    <a:cubicBezTo>
                      <a:pt x="194270" y="13611"/>
                      <a:pt x="190558" y="11446"/>
                      <a:pt x="185608" y="11446"/>
                    </a:cubicBezTo>
                    <a:cubicBezTo>
                      <a:pt x="180659" y="11446"/>
                      <a:pt x="176947" y="13302"/>
                      <a:pt x="174163" y="17014"/>
                    </a:cubicBezTo>
                    <a:cubicBezTo>
                      <a:pt x="171378" y="20726"/>
                      <a:pt x="170141" y="26295"/>
                      <a:pt x="170141" y="33719"/>
                    </a:cubicBezTo>
                    <a:lnTo>
                      <a:pt x="170141" y="37122"/>
                    </a:lnTo>
                    <a:cubicBezTo>
                      <a:pt x="170141" y="44237"/>
                      <a:pt x="171378" y="49805"/>
                      <a:pt x="174163" y="53826"/>
                    </a:cubicBezTo>
                    <a:cubicBezTo>
                      <a:pt x="176947" y="57848"/>
                      <a:pt x="180659" y="59704"/>
                      <a:pt x="185608" y="59704"/>
                    </a:cubicBezTo>
                    <a:cubicBezTo>
                      <a:pt x="190558" y="59704"/>
                      <a:pt x="194270" y="57848"/>
                      <a:pt x="196745" y="53826"/>
                    </a:cubicBezTo>
                    <a:cubicBezTo>
                      <a:pt x="199220" y="50114"/>
                      <a:pt x="200766" y="44546"/>
                      <a:pt x="200766" y="37122"/>
                    </a:cubicBezTo>
                    <a:lnTo>
                      <a:pt x="200766" y="34338"/>
                    </a:lnTo>
                    <a:close/>
                    <a:moveTo>
                      <a:pt x="215925" y="37740"/>
                    </a:moveTo>
                    <a:cubicBezTo>
                      <a:pt x="215925" y="44546"/>
                      <a:pt x="214687" y="50733"/>
                      <a:pt x="212212" y="55992"/>
                    </a:cubicBezTo>
                    <a:cubicBezTo>
                      <a:pt x="209738" y="61251"/>
                      <a:pt x="206335" y="65272"/>
                      <a:pt x="201695" y="68056"/>
                    </a:cubicBezTo>
                    <a:cubicBezTo>
                      <a:pt x="197054" y="70841"/>
                      <a:pt x="191795" y="72387"/>
                      <a:pt x="185918" y="72387"/>
                    </a:cubicBezTo>
                    <a:cubicBezTo>
                      <a:pt x="180040" y="72387"/>
                      <a:pt x="174781" y="70841"/>
                      <a:pt x="170141" y="68056"/>
                    </a:cubicBezTo>
                    <a:cubicBezTo>
                      <a:pt x="165501" y="65272"/>
                      <a:pt x="162098" y="61251"/>
                      <a:pt x="159314" y="55992"/>
                    </a:cubicBezTo>
                    <a:cubicBezTo>
                      <a:pt x="156839" y="50733"/>
                      <a:pt x="155602" y="44855"/>
                      <a:pt x="155602" y="38050"/>
                    </a:cubicBezTo>
                    <a:lnTo>
                      <a:pt x="155602" y="34647"/>
                    </a:lnTo>
                    <a:cubicBezTo>
                      <a:pt x="155602" y="27841"/>
                      <a:pt x="156839" y="21654"/>
                      <a:pt x="159314" y="16395"/>
                    </a:cubicBezTo>
                    <a:cubicBezTo>
                      <a:pt x="161789" y="11137"/>
                      <a:pt x="165501" y="7115"/>
                      <a:pt x="169832" y="4331"/>
                    </a:cubicBezTo>
                    <a:cubicBezTo>
                      <a:pt x="174472" y="1547"/>
                      <a:pt x="179731" y="0"/>
                      <a:pt x="185608" y="0"/>
                    </a:cubicBezTo>
                    <a:cubicBezTo>
                      <a:pt x="191486" y="0"/>
                      <a:pt x="196745" y="1547"/>
                      <a:pt x="201385" y="4331"/>
                    </a:cubicBezTo>
                    <a:cubicBezTo>
                      <a:pt x="206025" y="7115"/>
                      <a:pt x="209428" y="11137"/>
                      <a:pt x="211903" y="16395"/>
                    </a:cubicBezTo>
                    <a:cubicBezTo>
                      <a:pt x="214378" y="21654"/>
                      <a:pt x="215615" y="27841"/>
                      <a:pt x="215615" y="34647"/>
                    </a:cubicBezTo>
                    <a:lnTo>
                      <a:pt x="215615" y="37740"/>
                    </a:lnTo>
                    <a:close/>
                    <a:moveTo>
                      <a:pt x="91567" y="59704"/>
                    </a:moveTo>
                    <a:lnTo>
                      <a:pt x="118480" y="59704"/>
                    </a:lnTo>
                    <a:lnTo>
                      <a:pt x="118480" y="12683"/>
                    </a:lnTo>
                    <a:lnTo>
                      <a:pt x="100538" y="12683"/>
                    </a:lnTo>
                    <a:lnTo>
                      <a:pt x="99301" y="31244"/>
                    </a:lnTo>
                    <a:cubicBezTo>
                      <a:pt x="98373" y="43618"/>
                      <a:pt x="95588" y="52898"/>
                      <a:pt x="91567" y="59704"/>
                    </a:cubicBezTo>
                    <a:close/>
                    <a:moveTo>
                      <a:pt x="140134" y="88783"/>
                    </a:moveTo>
                    <a:lnTo>
                      <a:pt x="126832" y="88783"/>
                    </a:lnTo>
                    <a:lnTo>
                      <a:pt x="126832" y="71459"/>
                    </a:lnTo>
                    <a:lnTo>
                      <a:pt x="84143" y="71459"/>
                    </a:lnTo>
                    <a:lnTo>
                      <a:pt x="84143" y="88783"/>
                    </a:lnTo>
                    <a:lnTo>
                      <a:pt x="70222" y="88783"/>
                    </a:lnTo>
                    <a:lnTo>
                      <a:pt x="69294" y="59704"/>
                    </a:lnTo>
                    <a:lnTo>
                      <a:pt x="74553" y="59704"/>
                    </a:lnTo>
                    <a:cubicBezTo>
                      <a:pt x="77337" y="57229"/>
                      <a:pt x="79502" y="53826"/>
                      <a:pt x="81358" y="49186"/>
                    </a:cubicBezTo>
                    <a:cubicBezTo>
                      <a:pt x="82905" y="44546"/>
                      <a:pt x="83833" y="38668"/>
                      <a:pt x="84452" y="31863"/>
                    </a:cubicBezTo>
                    <a:lnTo>
                      <a:pt x="86617" y="619"/>
                    </a:lnTo>
                    <a:lnTo>
                      <a:pt x="132710" y="619"/>
                    </a:lnTo>
                    <a:lnTo>
                      <a:pt x="132710" y="59395"/>
                    </a:lnTo>
                    <a:lnTo>
                      <a:pt x="141062" y="59395"/>
                    </a:lnTo>
                    <a:lnTo>
                      <a:pt x="140134" y="88783"/>
                    </a:lnTo>
                    <a:close/>
                    <a:moveTo>
                      <a:pt x="37740" y="20108"/>
                    </a:moveTo>
                    <a:cubicBezTo>
                      <a:pt x="37740" y="17323"/>
                      <a:pt x="36812" y="15467"/>
                      <a:pt x="34647" y="13921"/>
                    </a:cubicBezTo>
                    <a:cubicBezTo>
                      <a:pt x="32481" y="12374"/>
                      <a:pt x="29697" y="11755"/>
                      <a:pt x="26295" y="11755"/>
                    </a:cubicBezTo>
                    <a:cubicBezTo>
                      <a:pt x="23201" y="11755"/>
                      <a:pt x="20726" y="12374"/>
                      <a:pt x="18561" y="13921"/>
                    </a:cubicBezTo>
                    <a:cubicBezTo>
                      <a:pt x="16395" y="15467"/>
                      <a:pt x="15467" y="17323"/>
                      <a:pt x="15467" y="19798"/>
                    </a:cubicBezTo>
                    <a:lnTo>
                      <a:pt x="928" y="19798"/>
                    </a:lnTo>
                    <a:cubicBezTo>
                      <a:pt x="928" y="16086"/>
                      <a:pt x="1856" y="12683"/>
                      <a:pt x="4022" y="9590"/>
                    </a:cubicBezTo>
                    <a:cubicBezTo>
                      <a:pt x="6187" y="6496"/>
                      <a:pt x="9280" y="4022"/>
                      <a:pt x="13302" y="2475"/>
                    </a:cubicBezTo>
                    <a:cubicBezTo>
                      <a:pt x="17323" y="619"/>
                      <a:pt x="21654" y="0"/>
                      <a:pt x="26295" y="0"/>
                    </a:cubicBezTo>
                    <a:cubicBezTo>
                      <a:pt x="34338" y="0"/>
                      <a:pt x="40834" y="1856"/>
                      <a:pt x="45474" y="5259"/>
                    </a:cubicBezTo>
                    <a:cubicBezTo>
                      <a:pt x="50114" y="8662"/>
                      <a:pt x="52280" y="13611"/>
                      <a:pt x="52280" y="20108"/>
                    </a:cubicBezTo>
                    <a:cubicBezTo>
                      <a:pt x="52280" y="23201"/>
                      <a:pt x="51352" y="25985"/>
                      <a:pt x="49496" y="28769"/>
                    </a:cubicBezTo>
                    <a:cubicBezTo>
                      <a:pt x="47639" y="31553"/>
                      <a:pt x="44855" y="33719"/>
                      <a:pt x="41453" y="35266"/>
                    </a:cubicBezTo>
                    <a:cubicBezTo>
                      <a:pt x="45474" y="36503"/>
                      <a:pt x="48258" y="38668"/>
                      <a:pt x="50424" y="41453"/>
                    </a:cubicBezTo>
                    <a:cubicBezTo>
                      <a:pt x="52589" y="44237"/>
                      <a:pt x="53517" y="47640"/>
                      <a:pt x="53517" y="51661"/>
                    </a:cubicBezTo>
                    <a:cubicBezTo>
                      <a:pt x="53517" y="57848"/>
                      <a:pt x="51042" y="63107"/>
                      <a:pt x="46093" y="66819"/>
                    </a:cubicBezTo>
                    <a:cubicBezTo>
                      <a:pt x="41143" y="70531"/>
                      <a:pt x="34647" y="72387"/>
                      <a:pt x="26295" y="72387"/>
                    </a:cubicBezTo>
                    <a:cubicBezTo>
                      <a:pt x="21036" y="72387"/>
                      <a:pt x="16395" y="71459"/>
                      <a:pt x="12374" y="69603"/>
                    </a:cubicBezTo>
                    <a:cubicBezTo>
                      <a:pt x="8352" y="67747"/>
                      <a:pt x="5259" y="65582"/>
                      <a:pt x="3093" y="62488"/>
                    </a:cubicBezTo>
                    <a:cubicBezTo>
                      <a:pt x="928" y="59395"/>
                      <a:pt x="0" y="55992"/>
                      <a:pt x="0" y="51970"/>
                    </a:cubicBezTo>
                    <a:lnTo>
                      <a:pt x="14539" y="51970"/>
                    </a:lnTo>
                    <a:cubicBezTo>
                      <a:pt x="14539" y="54445"/>
                      <a:pt x="15777" y="56611"/>
                      <a:pt x="17942" y="58157"/>
                    </a:cubicBezTo>
                    <a:cubicBezTo>
                      <a:pt x="20108" y="60013"/>
                      <a:pt x="22892" y="60632"/>
                      <a:pt x="26295" y="60632"/>
                    </a:cubicBezTo>
                    <a:cubicBezTo>
                      <a:pt x="30316" y="60632"/>
                      <a:pt x="33100" y="59704"/>
                      <a:pt x="35575" y="57848"/>
                    </a:cubicBezTo>
                    <a:cubicBezTo>
                      <a:pt x="37740" y="55992"/>
                      <a:pt x="38978" y="53826"/>
                      <a:pt x="38978" y="51042"/>
                    </a:cubicBezTo>
                    <a:cubicBezTo>
                      <a:pt x="38978" y="47330"/>
                      <a:pt x="38050" y="44855"/>
                      <a:pt x="35884" y="42999"/>
                    </a:cubicBezTo>
                    <a:cubicBezTo>
                      <a:pt x="34028" y="41453"/>
                      <a:pt x="30935" y="40525"/>
                      <a:pt x="27223" y="40525"/>
                    </a:cubicBezTo>
                    <a:lnTo>
                      <a:pt x="18561" y="40525"/>
                    </a:lnTo>
                    <a:lnTo>
                      <a:pt x="18561" y="29079"/>
                    </a:lnTo>
                    <a:lnTo>
                      <a:pt x="27532" y="29079"/>
                    </a:lnTo>
                    <a:cubicBezTo>
                      <a:pt x="34338" y="29388"/>
                      <a:pt x="37740" y="26295"/>
                      <a:pt x="37740" y="20108"/>
                    </a:cubicBezTo>
                    <a:close/>
                  </a:path>
                </a:pathLst>
              </a:custGeom>
              <a:solidFill>
                <a:srgbClr val="19608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D793B618-2EC3-4164-820F-2A5EB0C078A2}"/>
                  </a:ext>
                </a:extLst>
              </p:cNvPr>
              <p:cNvSpPr/>
              <p:nvPr/>
            </p:nvSpPr>
            <p:spPr>
              <a:xfrm>
                <a:off x="3532507" y="6658569"/>
                <a:ext cx="1221612" cy="60941"/>
              </a:xfrm>
              <a:custGeom>
                <a:avLst/>
                <a:gdLst>
                  <a:gd name="connsiteX0" fmla="*/ 1190988 w 1221612"/>
                  <a:gd name="connsiteY0" fmla="*/ 20417 h 60941"/>
                  <a:gd name="connsiteX1" fmla="*/ 1198103 w 1221612"/>
                  <a:gd name="connsiteY1" fmla="*/ 20417 h 60941"/>
                  <a:gd name="connsiteX2" fmla="*/ 1204599 w 1221612"/>
                  <a:gd name="connsiteY2" fmla="*/ 18870 h 60941"/>
                  <a:gd name="connsiteX3" fmla="*/ 1206455 w 1221612"/>
                  <a:gd name="connsiteY3" fmla="*/ 14849 h 60941"/>
                  <a:gd name="connsiteX4" fmla="*/ 1204289 w 1221612"/>
                  <a:gd name="connsiteY4" fmla="*/ 10518 h 60941"/>
                  <a:gd name="connsiteX5" fmla="*/ 1197484 w 1221612"/>
                  <a:gd name="connsiteY5" fmla="*/ 9280 h 60941"/>
                  <a:gd name="connsiteX6" fmla="*/ 1190678 w 1221612"/>
                  <a:gd name="connsiteY6" fmla="*/ 9280 h 60941"/>
                  <a:gd name="connsiteX7" fmla="*/ 1190678 w 1221612"/>
                  <a:gd name="connsiteY7" fmla="*/ 20417 h 60941"/>
                  <a:gd name="connsiteX8" fmla="*/ 1190988 w 1221612"/>
                  <a:gd name="connsiteY8" fmla="*/ 28151 h 60941"/>
                  <a:gd name="connsiteX9" fmla="*/ 1190988 w 1221612"/>
                  <a:gd name="connsiteY9" fmla="*/ 39906 h 60941"/>
                  <a:gd name="connsiteX10" fmla="*/ 1199959 w 1221612"/>
                  <a:gd name="connsiteY10" fmla="*/ 39906 h 60941"/>
                  <a:gd name="connsiteX11" fmla="*/ 1205836 w 1221612"/>
                  <a:gd name="connsiteY11" fmla="*/ 38359 h 60941"/>
                  <a:gd name="connsiteX12" fmla="*/ 1207692 w 1221612"/>
                  <a:gd name="connsiteY12" fmla="*/ 34338 h 60941"/>
                  <a:gd name="connsiteX13" fmla="*/ 1200577 w 1221612"/>
                  <a:gd name="connsiteY13" fmla="*/ 28151 h 60941"/>
                  <a:gd name="connsiteX14" fmla="*/ 1190988 w 1221612"/>
                  <a:gd name="connsiteY14" fmla="*/ 28151 h 60941"/>
                  <a:gd name="connsiteX15" fmla="*/ 1177067 w 1221612"/>
                  <a:gd name="connsiteY15" fmla="*/ 48877 h 60941"/>
                  <a:gd name="connsiteX16" fmla="*/ 1177067 w 1221612"/>
                  <a:gd name="connsiteY16" fmla="*/ 309 h 60941"/>
                  <a:gd name="connsiteX17" fmla="*/ 1197793 w 1221612"/>
                  <a:gd name="connsiteY17" fmla="*/ 309 h 60941"/>
                  <a:gd name="connsiteX18" fmla="*/ 1214807 w 1221612"/>
                  <a:gd name="connsiteY18" fmla="*/ 3712 h 60941"/>
                  <a:gd name="connsiteX19" fmla="*/ 1220685 w 1221612"/>
                  <a:gd name="connsiteY19" fmla="*/ 13611 h 60941"/>
                  <a:gd name="connsiteX20" fmla="*/ 1218519 w 1221612"/>
                  <a:gd name="connsiteY20" fmla="*/ 20108 h 60941"/>
                  <a:gd name="connsiteX21" fmla="*/ 1212333 w 1221612"/>
                  <a:gd name="connsiteY21" fmla="*/ 24129 h 60941"/>
                  <a:gd name="connsiteX22" fmla="*/ 1219138 w 1221612"/>
                  <a:gd name="connsiteY22" fmla="*/ 27841 h 60941"/>
                  <a:gd name="connsiteX23" fmla="*/ 1221613 w 1221612"/>
                  <a:gd name="connsiteY23" fmla="*/ 34647 h 60941"/>
                  <a:gd name="connsiteX24" fmla="*/ 1216354 w 1221612"/>
                  <a:gd name="connsiteY24" fmla="*/ 45474 h 60941"/>
                  <a:gd name="connsiteX25" fmla="*/ 1200577 w 1221612"/>
                  <a:gd name="connsiteY25" fmla="*/ 49186 h 60941"/>
                  <a:gd name="connsiteX26" fmla="*/ 1177067 w 1221612"/>
                  <a:gd name="connsiteY26" fmla="*/ 49186 h 60941"/>
                  <a:gd name="connsiteX27" fmla="*/ 1137161 w 1221612"/>
                  <a:gd name="connsiteY27" fmla="*/ 23510 h 60941"/>
                  <a:gd name="connsiteX28" fmla="*/ 1134377 w 1221612"/>
                  <a:gd name="connsiteY28" fmla="*/ 12374 h 60941"/>
                  <a:gd name="connsiteX29" fmla="*/ 1126334 w 1221612"/>
                  <a:gd name="connsiteY29" fmla="*/ 8662 h 60941"/>
                  <a:gd name="connsiteX30" fmla="*/ 1115197 w 1221612"/>
                  <a:gd name="connsiteY30" fmla="*/ 21964 h 60941"/>
                  <a:gd name="connsiteX31" fmla="*/ 1115197 w 1221612"/>
                  <a:gd name="connsiteY31" fmla="*/ 25676 h 60941"/>
                  <a:gd name="connsiteX32" fmla="*/ 1117982 w 1221612"/>
                  <a:gd name="connsiteY32" fmla="*/ 36812 h 60941"/>
                  <a:gd name="connsiteX33" fmla="*/ 1126334 w 1221612"/>
                  <a:gd name="connsiteY33" fmla="*/ 40525 h 60941"/>
                  <a:gd name="connsiteX34" fmla="*/ 1134377 w 1221612"/>
                  <a:gd name="connsiteY34" fmla="*/ 36812 h 60941"/>
                  <a:gd name="connsiteX35" fmla="*/ 1137161 w 1221612"/>
                  <a:gd name="connsiteY35" fmla="*/ 25985 h 60941"/>
                  <a:gd name="connsiteX36" fmla="*/ 1137161 w 1221612"/>
                  <a:gd name="connsiteY36" fmla="*/ 23510 h 60941"/>
                  <a:gd name="connsiteX37" fmla="*/ 1151082 w 1221612"/>
                  <a:gd name="connsiteY37" fmla="*/ 25676 h 60941"/>
                  <a:gd name="connsiteX38" fmla="*/ 1147988 w 1221612"/>
                  <a:gd name="connsiteY38" fmla="*/ 38359 h 60941"/>
                  <a:gd name="connsiteX39" fmla="*/ 1139017 w 1221612"/>
                  <a:gd name="connsiteY39" fmla="*/ 46711 h 60941"/>
                  <a:gd name="connsiteX40" fmla="*/ 1126025 w 1221612"/>
                  <a:gd name="connsiteY40" fmla="*/ 49805 h 60941"/>
                  <a:gd name="connsiteX41" fmla="*/ 1113032 w 1221612"/>
                  <a:gd name="connsiteY41" fmla="*/ 47021 h 60941"/>
                  <a:gd name="connsiteX42" fmla="*/ 1104061 w 1221612"/>
                  <a:gd name="connsiteY42" fmla="*/ 38978 h 60941"/>
                  <a:gd name="connsiteX43" fmla="*/ 1100658 w 1221612"/>
                  <a:gd name="connsiteY43" fmla="*/ 26913 h 60941"/>
                  <a:gd name="connsiteX44" fmla="*/ 1100658 w 1221612"/>
                  <a:gd name="connsiteY44" fmla="*/ 24129 h 60941"/>
                  <a:gd name="connsiteX45" fmla="*/ 1103752 w 1221612"/>
                  <a:gd name="connsiteY45" fmla="*/ 11446 h 60941"/>
                  <a:gd name="connsiteX46" fmla="*/ 1112723 w 1221612"/>
                  <a:gd name="connsiteY46" fmla="*/ 3093 h 60941"/>
                  <a:gd name="connsiteX47" fmla="*/ 1126025 w 1221612"/>
                  <a:gd name="connsiteY47" fmla="*/ 0 h 60941"/>
                  <a:gd name="connsiteX48" fmla="*/ 1139017 w 1221612"/>
                  <a:gd name="connsiteY48" fmla="*/ 3093 h 60941"/>
                  <a:gd name="connsiteX49" fmla="*/ 1147988 w 1221612"/>
                  <a:gd name="connsiteY49" fmla="*/ 11446 h 60941"/>
                  <a:gd name="connsiteX50" fmla="*/ 1151082 w 1221612"/>
                  <a:gd name="connsiteY50" fmla="*/ 23820 h 60941"/>
                  <a:gd name="connsiteX51" fmla="*/ 1151082 w 1221612"/>
                  <a:gd name="connsiteY51" fmla="*/ 25676 h 60941"/>
                  <a:gd name="connsiteX52" fmla="*/ 1044976 w 1221612"/>
                  <a:gd name="connsiteY52" fmla="*/ 23510 h 60941"/>
                  <a:gd name="connsiteX53" fmla="*/ 1053947 w 1221612"/>
                  <a:gd name="connsiteY53" fmla="*/ 23510 h 60941"/>
                  <a:gd name="connsiteX54" fmla="*/ 1060134 w 1221612"/>
                  <a:gd name="connsiteY54" fmla="*/ 21964 h 60941"/>
                  <a:gd name="connsiteX55" fmla="*/ 1062299 w 1221612"/>
                  <a:gd name="connsiteY55" fmla="*/ 17014 h 60941"/>
                  <a:gd name="connsiteX56" fmla="*/ 1060134 w 1221612"/>
                  <a:gd name="connsiteY56" fmla="*/ 11446 h 60941"/>
                  <a:gd name="connsiteX57" fmla="*/ 1054256 w 1221612"/>
                  <a:gd name="connsiteY57" fmla="*/ 9280 h 60941"/>
                  <a:gd name="connsiteX58" fmla="*/ 1044976 w 1221612"/>
                  <a:gd name="connsiteY58" fmla="*/ 9280 h 60941"/>
                  <a:gd name="connsiteX59" fmla="*/ 1044976 w 1221612"/>
                  <a:gd name="connsiteY59" fmla="*/ 23510 h 60941"/>
                  <a:gd name="connsiteX60" fmla="*/ 1044976 w 1221612"/>
                  <a:gd name="connsiteY60" fmla="*/ 32481 h 60941"/>
                  <a:gd name="connsiteX61" fmla="*/ 1044976 w 1221612"/>
                  <a:gd name="connsiteY61" fmla="*/ 49186 h 60941"/>
                  <a:gd name="connsiteX62" fmla="*/ 1031055 w 1221612"/>
                  <a:gd name="connsiteY62" fmla="*/ 49186 h 60941"/>
                  <a:gd name="connsiteX63" fmla="*/ 1031055 w 1221612"/>
                  <a:gd name="connsiteY63" fmla="*/ 619 h 60941"/>
                  <a:gd name="connsiteX64" fmla="*/ 1053947 w 1221612"/>
                  <a:gd name="connsiteY64" fmla="*/ 619 h 60941"/>
                  <a:gd name="connsiteX65" fmla="*/ 1065702 w 1221612"/>
                  <a:gd name="connsiteY65" fmla="*/ 2784 h 60941"/>
                  <a:gd name="connsiteX66" fmla="*/ 1073436 w 1221612"/>
                  <a:gd name="connsiteY66" fmla="*/ 8662 h 60941"/>
                  <a:gd name="connsiteX67" fmla="*/ 1076220 w 1221612"/>
                  <a:gd name="connsiteY67" fmla="*/ 17323 h 60941"/>
                  <a:gd name="connsiteX68" fmla="*/ 1070342 w 1221612"/>
                  <a:gd name="connsiteY68" fmla="*/ 28769 h 60941"/>
                  <a:gd name="connsiteX69" fmla="*/ 1053947 w 1221612"/>
                  <a:gd name="connsiteY69" fmla="*/ 33100 h 60941"/>
                  <a:gd name="connsiteX70" fmla="*/ 1044976 w 1221612"/>
                  <a:gd name="connsiteY70" fmla="*/ 33100 h 60941"/>
                  <a:gd name="connsiteX71" fmla="*/ 1002904 w 1221612"/>
                  <a:gd name="connsiteY71" fmla="*/ 28151 h 60941"/>
                  <a:gd name="connsiteX72" fmla="*/ 981250 w 1221612"/>
                  <a:gd name="connsiteY72" fmla="*/ 28151 h 60941"/>
                  <a:gd name="connsiteX73" fmla="*/ 981250 w 1221612"/>
                  <a:gd name="connsiteY73" fmla="*/ 39906 h 60941"/>
                  <a:gd name="connsiteX74" fmla="*/ 1006926 w 1221612"/>
                  <a:gd name="connsiteY74" fmla="*/ 39906 h 60941"/>
                  <a:gd name="connsiteX75" fmla="*/ 1006926 w 1221612"/>
                  <a:gd name="connsiteY75" fmla="*/ 48877 h 60941"/>
                  <a:gd name="connsiteX76" fmla="*/ 967329 w 1221612"/>
                  <a:gd name="connsiteY76" fmla="*/ 48877 h 60941"/>
                  <a:gd name="connsiteX77" fmla="*/ 967329 w 1221612"/>
                  <a:gd name="connsiteY77" fmla="*/ 309 h 60941"/>
                  <a:gd name="connsiteX78" fmla="*/ 1006926 w 1221612"/>
                  <a:gd name="connsiteY78" fmla="*/ 309 h 60941"/>
                  <a:gd name="connsiteX79" fmla="*/ 1006926 w 1221612"/>
                  <a:gd name="connsiteY79" fmla="*/ 9280 h 60941"/>
                  <a:gd name="connsiteX80" fmla="*/ 981250 w 1221612"/>
                  <a:gd name="connsiteY80" fmla="*/ 9280 h 60941"/>
                  <a:gd name="connsiteX81" fmla="*/ 981250 w 1221612"/>
                  <a:gd name="connsiteY81" fmla="*/ 19489 h 60941"/>
                  <a:gd name="connsiteX82" fmla="*/ 1002904 w 1221612"/>
                  <a:gd name="connsiteY82" fmla="*/ 19489 h 60941"/>
                  <a:gd name="connsiteX83" fmla="*/ 1002904 w 1221612"/>
                  <a:gd name="connsiteY83" fmla="*/ 28151 h 60941"/>
                  <a:gd name="connsiteX84" fmla="*/ 904532 w 1221612"/>
                  <a:gd name="connsiteY84" fmla="*/ 39906 h 60941"/>
                  <a:gd name="connsiteX85" fmla="*/ 924021 w 1221612"/>
                  <a:gd name="connsiteY85" fmla="*/ 39906 h 60941"/>
                  <a:gd name="connsiteX86" fmla="*/ 924021 w 1221612"/>
                  <a:gd name="connsiteY86" fmla="*/ 9280 h 60941"/>
                  <a:gd name="connsiteX87" fmla="*/ 911647 w 1221612"/>
                  <a:gd name="connsiteY87" fmla="*/ 9280 h 60941"/>
                  <a:gd name="connsiteX88" fmla="*/ 910719 w 1221612"/>
                  <a:gd name="connsiteY88" fmla="*/ 21345 h 60941"/>
                  <a:gd name="connsiteX89" fmla="*/ 904532 w 1221612"/>
                  <a:gd name="connsiteY89" fmla="*/ 39906 h 60941"/>
                  <a:gd name="connsiteX90" fmla="*/ 942272 w 1221612"/>
                  <a:gd name="connsiteY90" fmla="*/ 60941 h 60941"/>
                  <a:gd name="connsiteX91" fmla="*/ 929898 w 1221612"/>
                  <a:gd name="connsiteY91" fmla="*/ 60941 h 60941"/>
                  <a:gd name="connsiteX92" fmla="*/ 929898 w 1221612"/>
                  <a:gd name="connsiteY92" fmla="*/ 48877 h 60941"/>
                  <a:gd name="connsiteX93" fmla="*/ 898654 w 1221612"/>
                  <a:gd name="connsiteY93" fmla="*/ 48877 h 60941"/>
                  <a:gd name="connsiteX94" fmla="*/ 898654 w 1221612"/>
                  <a:gd name="connsiteY94" fmla="*/ 60941 h 60941"/>
                  <a:gd name="connsiteX95" fmla="*/ 885971 w 1221612"/>
                  <a:gd name="connsiteY95" fmla="*/ 60941 h 60941"/>
                  <a:gd name="connsiteX96" fmla="*/ 885043 w 1221612"/>
                  <a:gd name="connsiteY96" fmla="*/ 39906 h 60941"/>
                  <a:gd name="connsiteX97" fmla="*/ 889064 w 1221612"/>
                  <a:gd name="connsiteY97" fmla="*/ 39906 h 60941"/>
                  <a:gd name="connsiteX98" fmla="*/ 894323 w 1221612"/>
                  <a:gd name="connsiteY98" fmla="*/ 33719 h 60941"/>
                  <a:gd name="connsiteX99" fmla="*/ 897108 w 1221612"/>
                  <a:gd name="connsiteY99" fmla="*/ 21036 h 60941"/>
                  <a:gd name="connsiteX100" fmla="*/ 898964 w 1221612"/>
                  <a:gd name="connsiteY100" fmla="*/ 309 h 60941"/>
                  <a:gd name="connsiteX101" fmla="*/ 938251 w 1221612"/>
                  <a:gd name="connsiteY101" fmla="*/ 309 h 60941"/>
                  <a:gd name="connsiteX102" fmla="*/ 938251 w 1221612"/>
                  <a:gd name="connsiteY102" fmla="*/ 39906 h 60941"/>
                  <a:gd name="connsiteX103" fmla="*/ 944438 w 1221612"/>
                  <a:gd name="connsiteY103" fmla="*/ 39906 h 60941"/>
                  <a:gd name="connsiteX104" fmla="*/ 942272 w 1221612"/>
                  <a:gd name="connsiteY104" fmla="*/ 60941 h 60941"/>
                  <a:gd name="connsiteX105" fmla="*/ 847921 w 1221612"/>
                  <a:gd name="connsiteY105" fmla="*/ 309 h 60941"/>
                  <a:gd name="connsiteX106" fmla="*/ 861842 w 1221612"/>
                  <a:gd name="connsiteY106" fmla="*/ 309 h 60941"/>
                  <a:gd name="connsiteX107" fmla="*/ 861842 w 1221612"/>
                  <a:gd name="connsiteY107" fmla="*/ 48877 h 60941"/>
                  <a:gd name="connsiteX108" fmla="*/ 847921 w 1221612"/>
                  <a:gd name="connsiteY108" fmla="*/ 48877 h 60941"/>
                  <a:gd name="connsiteX109" fmla="*/ 847921 w 1221612"/>
                  <a:gd name="connsiteY109" fmla="*/ 18251 h 60941"/>
                  <a:gd name="connsiteX110" fmla="*/ 827195 w 1221612"/>
                  <a:gd name="connsiteY110" fmla="*/ 48877 h 60941"/>
                  <a:gd name="connsiteX111" fmla="*/ 813274 w 1221612"/>
                  <a:gd name="connsiteY111" fmla="*/ 48877 h 60941"/>
                  <a:gd name="connsiteX112" fmla="*/ 813274 w 1221612"/>
                  <a:gd name="connsiteY112" fmla="*/ 309 h 60941"/>
                  <a:gd name="connsiteX113" fmla="*/ 827195 w 1221612"/>
                  <a:gd name="connsiteY113" fmla="*/ 309 h 60941"/>
                  <a:gd name="connsiteX114" fmla="*/ 827195 w 1221612"/>
                  <a:gd name="connsiteY114" fmla="*/ 30935 h 60941"/>
                  <a:gd name="connsiteX115" fmla="*/ 847921 w 1221612"/>
                  <a:gd name="connsiteY115" fmla="*/ 309 h 60941"/>
                  <a:gd name="connsiteX116" fmla="*/ 786670 w 1221612"/>
                  <a:gd name="connsiteY116" fmla="*/ 309 h 60941"/>
                  <a:gd name="connsiteX117" fmla="*/ 786670 w 1221612"/>
                  <a:gd name="connsiteY117" fmla="*/ 48877 h 60941"/>
                  <a:gd name="connsiteX118" fmla="*/ 772750 w 1221612"/>
                  <a:gd name="connsiteY118" fmla="*/ 48877 h 60941"/>
                  <a:gd name="connsiteX119" fmla="*/ 772750 w 1221612"/>
                  <a:gd name="connsiteY119" fmla="*/ 9280 h 60941"/>
                  <a:gd name="connsiteX120" fmla="*/ 759757 w 1221612"/>
                  <a:gd name="connsiteY120" fmla="*/ 9280 h 60941"/>
                  <a:gd name="connsiteX121" fmla="*/ 758829 w 1221612"/>
                  <a:gd name="connsiteY121" fmla="*/ 25676 h 60941"/>
                  <a:gd name="connsiteX122" fmla="*/ 756045 w 1221612"/>
                  <a:gd name="connsiteY122" fmla="*/ 39287 h 60941"/>
                  <a:gd name="connsiteX123" fmla="*/ 749858 w 1221612"/>
                  <a:gd name="connsiteY123" fmla="*/ 46711 h 60941"/>
                  <a:gd name="connsiteX124" fmla="*/ 739031 w 1221612"/>
                  <a:gd name="connsiteY124" fmla="*/ 49186 h 60941"/>
                  <a:gd name="connsiteX125" fmla="*/ 735319 w 1221612"/>
                  <a:gd name="connsiteY125" fmla="*/ 49186 h 60941"/>
                  <a:gd name="connsiteX126" fmla="*/ 735319 w 1221612"/>
                  <a:gd name="connsiteY126" fmla="*/ 40215 h 60941"/>
                  <a:gd name="connsiteX127" fmla="*/ 737175 w 1221612"/>
                  <a:gd name="connsiteY127" fmla="*/ 39906 h 60941"/>
                  <a:gd name="connsiteX128" fmla="*/ 743052 w 1221612"/>
                  <a:gd name="connsiteY128" fmla="*/ 35575 h 60941"/>
                  <a:gd name="connsiteX129" fmla="*/ 745527 w 1221612"/>
                  <a:gd name="connsiteY129" fmla="*/ 22892 h 60941"/>
                  <a:gd name="connsiteX130" fmla="*/ 746455 w 1221612"/>
                  <a:gd name="connsiteY130" fmla="*/ 619 h 60941"/>
                  <a:gd name="connsiteX131" fmla="*/ 786670 w 1221612"/>
                  <a:gd name="connsiteY131" fmla="*/ 619 h 60941"/>
                  <a:gd name="connsiteX132" fmla="*/ 694794 w 1221612"/>
                  <a:gd name="connsiteY132" fmla="*/ 9280 h 60941"/>
                  <a:gd name="connsiteX133" fmla="*/ 677471 w 1221612"/>
                  <a:gd name="connsiteY133" fmla="*/ 9280 h 60941"/>
                  <a:gd name="connsiteX134" fmla="*/ 677471 w 1221612"/>
                  <a:gd name="connsiteY134" fmla="*/ 48877 h 60941"/>
                  <a:gd name="connsiteX135" fmla="*/ 663550 w 1221612"/>
                  <a:gd name="connsiteY135" fmla="*/ 48877 h 60941"/>
                  <a:gd name="connsiteX136" fmla="*/ 663550 w 1221612"/>
                  <a:gd name="connsiteY136" fmla="*/ 9280 h 60941"/>
                  <a:gd name="connsiteX137" fmla="*/ 646536 w 1221612"/>
                  <a:gd name="connsiteY137" fmla="*/ 9280 h 60941"/>
                  <a:gd name="connsiteX138" fmla="*/ 646536 w 1221612"/>
                  <a:gd name="connsiteY138" fmla="*/ 309 h 60941"/>
                  <a:gd name="connsiteX139" fmla="*/ 694485 w 1221612"/>
                  <a:gd name="connsiteY139" fmla="*/ 309 h 60941"/>
                  <a:gd name="connsiteX140" fmla="*/ 694485 w 1221612"/>
                  <a:gd name="connsiteY140" fmla="*/ 9280 h 60941"/>
                  <a:gd name="connsiteX141" fmla="*/ 620551 w 1221612"/>
                  <a:gd name="connsiteY141" fmla="*/ 28151 h 60941"/>
                  <a:gd name="connsiteX142" fmla="*/ 598897 w 1221612"/>
                  <a:gd name="connsiteY142" fmla="*/ 28151 h 60941"/>
                  <a:gd name="connsiteX143" fmla="*/ 598897 w 1221612"/>
                  <a:gd name="connsiteY143" fmla="*/ 39906 h 60941"/>
                  <a:gd name="connsiteX144" fmla="*/ 624572 w 1221612"/>
                  <a:gd name="connsiteY144" fmla="*/ 39906 h 60941"/>
                  <a:gd name="connsiteX145" fmla="*/ 624572 w 1221612"/>
                  <a:gd name="connsiteY145" fmla="*/ 48877 h 60941"/>
                  <a:gd name="connsiteX146" fmla="*/ 584976 w 1221612"/>
                  <a:gd name="connsiteY146" fmla="*/ 48877 h 60941"/>
                  <a:gd name="connsiteX147" fmla="*/ 584976 w 1221612"/>
                  <a:gd name="connsiteY147" fmla="*/ 309 h 60941"/>
                  <a:gd name="connsiteX148" fmla="*/ 624572 w 1221612"/>
                  <a:gd name="connsiteY148" fmla="*/ 309 h 60941"/>
                  <a:gd name="connsiteX149" fmla="*/ 624572 w 1221612"/>
                  <a:gd name="connsiteY149" fmla="*/ 9280 h 60941"/>
                  <a:gd name="connsiteX150" fmla="*/ 598897 w 1221612"/>
                  <a:gd name="connsiteY150" fmla="*/ 9280 h 60941"/>
                  <a:gd name="connsiteX151" fmla="*/ 598897 w 1221612"/>
                  <a:gd name="connsiteY151" fmla="*/ 19489 h 60941"/>
                  <a:gd name="connsiteX152" fmla="*/ 620551 w 1221612"/>
                  <a:gd name="connsiteY152" fmla="*/ 19489 h 60941"/>
                  <a:gd name="connsiteX153" fmla="*/ 620551 w 1221612"/>
                  <a:gd name="connsiteY153" fmla="*/ 28151 h 60941"/>
                  <a:gd name="connsiteX154" fmla="*/ 529912 w 1221612"/>
                  <a:gd name="connsiteY154" fmla="*/ 16395 h 60941"/>
                  <a:gd name="connsiteX155" fmla="*/ 531768 w 1221612"/>
                  <a:gd name="connsiteY155" fmla="*/ 21654 h 60941"/>
                  <a:gd name="connsiteX156" fmla="*/ 537646 w 1221612"/>
                  <a:gd name="connsiteY156" fmla="*/ 23201 h 60941"/>
                  <a:gd name="connsiteX157" fmla="*/ 544761 w 1221612"/>
                  <a:gd name="connsiteY157" fmla="*/ 23201 h 60941"/>
                  <a:gd name="connsiteX158" fmla="*/ 544761 w 1221612"/>
                  <a:gd name="connsiteY158" fmla="*/ 8971 h 60941"/>
                  <a:gd name="connsiteX159" fmla="*/ 537646 w 1221612"/>
                  <a:gd name="connsiteY159" fmla="*/ 8971 h 60941"/>
                  <a:gd name="connsiteX160" fmla="*/ 531768 w 1221612"/>
                  <a:gd name="connsiteY160" fmla="*/ 10827 h 60941"/>
                  <a:gd name="connsiteX161" fmla="*/ 529912 w 1221612"/>
                  <a:gd name="connsiteY161" fmla="*/ 16395 h 60941"/>
                  <a:gd name="connsiteX162" fmla="*/ 544761 w 1221612"/>
                  <a:gd name="connsiteY162" fmla="*/ 48877 h 60941"/>
                  <a:gd name="connsiteX163" fmla="*/ 544761 w 1221612"/>
                  <a:gd name="connsiteY163" fmla="*/ 31863 h 60941"/>
                  <a:gd name="connsiteX164" fmla="*/ 536718 w 1221612"/>
                  <a:gd name="connsiteY164" fmla="*/ 31863 h 60941"/>
                  <a:gd name="connsiteX165" fmla="*/ 527128 w 1221612"/>
                  <a:gd name="connsiteY165" fmla="*/ 48877 h 60941"/>
                  <a:gd name="connsiteX166" fmla="*/ 511970 w 1221612"/>
                  <a:gd name="connsiteY166" fmla="*/ 48877 h 60941"/>
                  <a:gd name="connsiteX167" fmla="*/ 523725 w 1221612"/>
                  <a:gd name="connsiteY167" fmla="*/ 27841 h 60941"/>
                  <a:gd name="connsiteX168" fmla="*/ 515991 w 1221612"/>
                  <a:gd name="connsiteY168" fmla="*/ 15467 h 60941"/>
                  <a:gd name="connsiteX169" fmla="*/ 521560 w 1221612"/>
                  <a:gd name="connsiteY169" fmla="*/ 4331 h 60941"/>
                  <a:gd name="connsiteX170" fmla="*/ 537646 w 1221612"/>
                  <a:gd name="connsiteY170" fmla="*/ 309 h 60941"/>
                  <a:gd name="connsiteX171" fmla="*/ 558372 w 1221612"/>
                  <a:gd name="connsiteY171" fmla="*/ 309 h 60941"/>
                  <a:gd name="connsiteX172" fmla="*/ 558372 w 1221612"/>
                  <a:gd name="connsiteY172" fmla="*/ 48877 h 60941"/>
                  <a:gd name="connsiteX173" fmla="*/ 544761 w 1221612"/>
                  <a:gd name="connsiteY173" fmla="*/ 48877 h 60941"/>
                  <a:gd name="connsiteX174" fmla="*/ 492481 w 1221612"/>
                  <a:gd name="connsiteY174" fmla="*/ 48877 h 60941"/>
                  <a:gd name="connsiteX175" fmla="*/ 478560 w 1221612"/>
                  <a:gd name="connsiteY175" fmla="*/ 48877 h 60941"/>
                  <a:gd name="connsiteX176" fmla="*/ 478560 w 1221612"/>
                  <a:gd name="connsiteY176" fmla="*/ 28460 h 60941"/>
                  <a:gd name="connsiteX177" fmla="*/ 458144 w 1221612"/>
                  <a:gd name="connsiteY177" fmla="*/ 28460 h 60941"/>
                  <a:gd name="connsiteX178" fmla="*/ 458144 w 1221612"/>
                  <a:gd name="connsiteY178" fmla="*/ 48877 h 60941"/>
                  <a:gd name="connsiteX179" fmla="*/ 444223 w 1221612"/>
                  <a:gd name="connsiteY179" fmla="*/ 48877 h 60941"/>
                  <a:gd name="connsiteX180" fmla="*/ 444223 w 1221612"/>
                  <a:gd name="connsiteY180" fmla="*/ 309 h 60941"/>
                  <a:gd name="connsiteX181" fmla="*/ 458144 w 1221612"/>
                  <a:gd name="connsiteY181" fmla="*/ 309 h 60941"/>
                  <a:gd name="connsiteX182" fmla="*/ 458144 w 1221612"/>
                  <a:gd name="connsiteY182" fmla="*/ 19489 h 60941"/>
                  <a:gd name="connsiteX183" fmla="*/ 478560 w 1221612"/>
                  <a:gd name="connsiteY183" fmla="*/ 19489 h 60941"/>
                  <a:gd name="connsiteX184" fmla="*/ 478560 w 1221612"/>
                  <a:gd name="connsiteY184" fmla="*/ 309 h 60941"/>
                  <a:gd name="connsiteX185" fmla="*/ 492481 w 1221612"/>
                  <a:gd name="connsiteY185" fmla="*/ 309 h 60941"/>
                  <a:gd name="connsiteX186" fmla="*/ 492481 w 1221612"/>
                  <a:gd name="connsiteY186" fmla="*/ 48877 h 60941"/>
                  <a:gd name="connsiteX187" fmla="*/ 403389 w 1221612"/>
                  <a:gd name="connsiteY187" fmla="*/ 309 h 60941"/>
                  <a:gd name="connsiteX188" fmla="*/ 417310 w 1221612"/>
                  <a:gd name="connsiteY188" fmla="*/ 309 h 60941"/>
                  <a:gd name="connsiteX189" fmla="*/ 417310 w 1221612"/>
                  <a:gd name="connsiteY189" fmla="*/ 48877 h 60941"/>
                  <a:gd name="connsiteX190" fmla="*/ 403389 w 1221612"/>
                  <a:gd name="connsiteY190" fmla="*/ 48877 h 60941"/>
                  <a:gd name="connsiteX191" fmla="*/ 403389 w 1221612"/>
                  <a:gd name="connsiteY191" fmla="*/ 18251 h 60941"/>
                  <a:gd name="connsiteX192" fmla="*/ 382663 w 1221612"/>
                  <a:gd name="connsiteY192" fmla="*/ 48877 h 60941"/>
                  <a:gd name="connsiteX193" fmla="*/ 368742 w 1221612"/>
                  <a:gd name="connsiteY193" fmla="*/ 48877 h 60941"/>
                  <a:gd name="connsiteX194" fmla="*/ 368742 w 1221612"/>
                  <a:gd name="connsiteY194" fmla="*/ 309 h 60941"/>
                  <a:gd name="connsiteX195" fmla="*/ 382663 w 1221612"/>
                  <a:gd name="connsiteY195" fmla="*/ 309 h 60941"/>
                  <a:gd name="connsiteX196" fmla="*/ 382663 w 1221612"/>
                  <a:gd name="connsiteY196" fmla="*/ 30935 h 60941"/>
                  <a:gd name="connsiteX197" fmla="*/ 403389 w 1221612"/>
                  <a:gd name="connsiteY197" fmla="*/ 309 h 60941"/>
                  <a:gd name="connsiteX198" fmla="*/ 306873 w 1221612"/>
                  <a:gd name="connsiteY198" fmla="*/ 39906 h 60941"/>
                  <a:gd name="connsiteX199" fmla="*/ 326362 w 1221612"/>
                  <a:gd name="connsiteY199" fmla="*/ 39906 h 60941"/>
                  <a:gd name="connsiteX200" fmla="*/ 326362 w 1221612"/>
                  <a:gd name="connsiteY200" fmla="*/ 9280 h 60941"/>
                  <a:gd name="connsiteX201" fmla="*/ 313988 w 1221612"/>
                  <a:gd name="connsiteY201" fmla="*/ 9280 h 60941"/>
                  <a:gd name="connsiteX202" fmla="*/ 313060 w 1221612"/>
                  <a:gd name="connsiteY202" fmla="*/ 21345 h 60941"/>
                  <a:gd name="connsiteX203" fmla="*/ 306873 w 1221612"/>
                  <a:gd name="connsiteY203" fmla="*/ 39906 h 60941"/>
                  <a:gd name="connsiteX204" fmla="*/ 344922 w 1221612"/>
                  <a:gd name="connsiteY204" fmla="*/ 60941 h 60941"/>
                  <a:gd name="connsiteX205" fmla="*/ 332548 w 1221612"/>
                  <a:gd name="connsiteY205" fmla="*/ 60941 h 60941"/>
                  <a:gd name="connsiteX206" fmla="*/ 332548 w 1221612"/>
                  <a:gd name="connsiteY206" fmla="*/ 48877 h 60941"/>
                  <a:gd name="connsiteX207" fmla="*/ 301304 w 1221612"/>
                  <a:gd name="connsiteY207" fmla="*/ 48877 h 60941"/>
                  <a:gd name="connsiteX208" fmla="*/ 301304 w 1221612"/>
                  <a:gd name="connsiteY208" fmla="*/ 60941 h 60941"/>
                  <a:gd name="connsiteX209" fmla="*/ 288621 w 1221612"/>
                  <a:gd name="connsiteY209" fmla="*/ 60941 h 60941"/>
                  <a:gd name="connsiteX210" fmla="*/ 287693 w 1221612"/>
                  <a:gd name="connsiteY210" fmla="*/ 39906 h 60941"/>
                  <a:gd name="connsiteX211" fmla="*/ 291715 w 1221612"/>
                  <a:gd name="connsiteY211" fmla="*/ 39906 h 60941"/>
                  <a:gd name="connsiteX212" fmla="*/ 296974 w 1221612"/>
                  <a:gd name="connsiteY212" fmla="*/ 33719 h 60941"/>
                  <a:gd name="connsiteX213" fmla="*/ 299758 w 1221612"/>
                  <a:gd name="connsiteY213" fmla="*/ 21036 h 60941"/>
                  <a:gd name="connsiteX214" fmla="*/ 301614 w 1221612"/>
                  <a:gd name="connsiteY214" fmla="*/ 309 h 60941"/>
                  <a:gd name="connsiteX215" fmla="*/ 340901 w 1221612"/>
                  <a:gd name="connsiteY215" fmla="*/ 309 h 60941"/>
                  <a:gd name="connsiteX216" fmla="*/ 340901 w 1221612"/>
                  <a:gd name="connsiteY216" fmla="*/ 39906 h 60941"/>
                  <a:gd name="connsiteX217" fmla="*/ 347088 w 1221612"/>
                  <a:gd name="connsiteY217" fmla="*/ 39906 h 60941"/>
                  <a:gd name="connsiteX218" fmla="*/ 344922 w 1221612"/>
                  <a:gd name="connsiteY218" fmla="*/ 60941 h 60941"/>
                  <a:gd name="connsiteX219" fmla="*/ 262636 w 1221612"/>
                  <a:gd name="connsiteY219" fmla="*/ 28151 h 60941"/>
                  <a:gd name="connsiteX220" fmla="*/ 240982 w 1221612"/>
                  <a:gd name="connsiteY220" fmla="*/ 28151 h 60941"/>
                  <a:gd name="connsiteX221" fmla="*/ 240982 w 1221612"/>
                  <a:gd name="connsiteY221" fmla="*/ 39906 h 60941"/>
                  <a:gd name="connsiteX222" fmla="*/ 266657 w 1221612"/>
                  <a:gd name="connsiteY222" fmla="*/ 39906 h 60941"/>
                  <a:gd name="connsiteX223" fmla="*/ 266657 w 1221612"/>
                  <a:gd name="connsiteY223" fmla="*/ 48877 h 60941"/>
                  <a:gd name="connsiteX224" fmla="*/ 227061 w 1221612"/>
                  <a:gd name="connsiteY224" fmla="*/ 48877 h 60941"/>
                  <a:gd name="connsiteX225" fmla="*/ 227061 w 1221612"/>
                  <a:gd name="connsiteY225" fmla="*/ 309 h 60941"/>
                  <a:gd name="connsiteX226" fmla="*/ 266657 w 1221612"/>
                  <a:gd name="connsiteY226" fmla="*/ 309 h 60941"/>
                  <a:gd name="connsiteX227" fmla="*/ 266657 w 1221612"/>
                  <a:gd name="connsiteY227" fmla="*/ 9280 h 60941"/>
                  <a:gd name="connsiteX228" fmla="*/ 240982 w 1221612"/>
                  <a:gd name="connsiteY228" fmla="*/ 9280 h 60941"/>
                  <a:gd name="connsiteX229" fmla="*/ 240982 w 1221612"/>
                  <a:gd name="connsiteY229" fmla="*/ 19489 h 60941"/>
                  <a:gd name="connsiteX230" fmla="*/ 262636 w 1221612"/>
                  <a:gd name="connsiteY230" fmla="*/ 19489 h 60941"/>
                  <a:gd name="connsiteX231" fmla="*/ 262636 w 1221612"/>
                  <a:gd name="connsiteY231" fmla="*/ 28151 h 60941"/>
                  <a:gd name="connsiteX232" fmla="*/ 171997 w 1221612"/>
                  <a:gd name="connsiteY232" fmla="*/ 25985 h 60941"/>
                  <a:gd name="connsiteX233" fmla="*/ 171997 w 1221612"/>
                  <a:gd name="connsiteY233" fmla="*/ 39906 h 60941"/>
                  <a:gd name="connsiteX234" fmla="*/ 179112 w 1221612"/>
                  <a:gd name="connsiteY234" fmla="*/ 39906 h 60941"/>
                  <a:gd name="connsiteX235" fmla="*/ 185918 w 1221612"/>
                  <a:gd name="connsiteY235" fmla="*/ 38050 h 60941"/>
                  <a:gd name="connsiteX236" fmla="*/ 188393 w 1221612"/>
                  <a:gd name="connsiteY236" fmla="*/ 32791 h 60941"/>
                  <a:gd name="connsiteX237" fmla="*/ 185918 w 1221612"/>
                  <a:gd name="connsiteY237" fmla="*/ 27841 h 60941"/>
                  <a:gd name="connsiteX238" fmla="*/ 179112 w 1221612"/>
                  <a:gd name="connsiteY238" fmla="*/ 25985 h 60941"/>
                  <a:gd name="connsiteX239" fmla="*/ 171997 w 1221612"/>
                  <a:gd name="connsiteY239" fmla="*/ 25985 h 60941"/>
                  <a:gd name="connsiteX240" fmla="*/ 142300 w 1221612"/>
                  <a:gd name="connsiteY240" fmla="*/ 309 h 60941"/>
                  <a:gd name="connsiteX241" fmla="*/ 171997 w 1221612"/>
                  <a:gd name="connsiteY241" fmla="*/ 309 h 60941"/>
                  <a:gd name="connsiteX242" fmla="*/ 171997 w 1221612"/>
                  <a:gd name="connsiteY242" fmla="*/ 17014 h 60941"/>
                  <a:gd name="connsiteX243" fmla="*/ 179112 w 1221612"/>
                  <a:gd name="connsiteY243" fmla="*/ 17014 h 60941"/>
                  <a:gd name="connsiteX244" fmla="*/ 191177 w 1221612"/>
                  <a:gd name="connsiteY244" fmla="*/ 18870 h 60941"/>
                  <a:gd name="connsiteX245" fmla="*/ 199220 w 1221612"/>
                  <a:gd name="connsiteY245" fmla="*/ 24438 h 60941"/>
                  <a:gd name="connsiteX246" fmla="*/ 202004 w 1221612"/>
                  <a:gd name="connsiteY246" fmla="*/ 32791 h 60941"/>
                  <a:gd name="connsiteX247" fmla="*/ 195817 w 1221612"/>
                  <a:gd name="connsiteY247" fmla="*/ 44546 h 60941"/>
                  <a:gd name="connsiteX248" fmla="*/ 178803 w 1221612"/>
                  <a:gd name="connsiteY248" fmla="*/ 48877 h 60941"/>
                  <a:gd name="connsiteX249" fmla="*/ 158077 w 1221612"/>
                  <a:gd name="connsiteY249" fmla="*/ 48877 h 60941"/>
                  <a:gd name="connsiteX250" fmla="*/ 158077 w 1221612"/>
                  <a:gd name="connsiteY250" fmla="*/ 8971 h 60941"/>
                  <a:gd name="connsiteX251" fmla="*/ 142300 w 1221612"/>
                  <a:gd name="connsiteY251" fmla="*/ 8971 h 60941"/>
                  <a:gd name="connsiteX252" fmla="*/ 142300 w 1221612"/>
                  <a:gd name="connsiteY252" fmla="*/ 309 h 60941"/>
                  <a:gd name="connsiteX253" fmla="*/ 90329 w 1221612"/>
                  <a:gd name="connsiteY253" fmla="*/ 25985 h 60941"/>
                  <a:gd name="connsiteX254" fmla="*/ 90329 w 1221612"/>
                  <a:gd name="connsiteY254" fmla="*/ 39906 h 60941"/>
                  <a:gd name="connsiteX255" fmla="*/ 97444 w 1221612"/>
                  <a:gd name="connsiteY255" fmla="*/ 39906 h 60941"/>
                  <a:gd name="connsiteX256" fmla="*/ 104250 w 1221612"/>
                  <a:gd name="connsiteY256" fmla="*/ 38050 h 60941"/>
                  <a:gd name="connsiteX257" fmla="*/ 106725 w 1221612"/>
                  <a:gd name="connsiteY257" fmla="*/ 32791 h 60941"/>
                  <a:gd name="connsiteX258" fmla="*/ 104250 w 1221612"/>
                  <a:gd name="connsiteY258" fmla="*/ 27841 h 60941"/>
                  <a:gd name="connsiteX259" fmla="*/ 97444 w 1221612"/>
                  <a:gd name="connsiteY259" fmla="*/ 25985 h 60941"/>
                  <a:gd name="connsiteX260" fmla="*/ 90329 w 1221612"/>
                  <a:gd name="connsiteY260" fmla="*/ 25985 h 60941"/>
                  <a:gd name="connsiteX261" fmla="*/ 115077 w 1221612"/>
                  <a:gd name="connsiteY261" fmla="*/ 9280 h 60941"/>
                  <a:gd name="connsiteX262" fmla="*/ 90020 w 1221612"/>
                  <a:gd name="connsiteY262" fmla="*/ 9280 h 60941"/>
                  <a:gd name="connsiteX263" fmla="*/ 90020 w 1221612"/>
                  <a:gd name="connsiteY263" fmla="*/ 17014 h 60941"/>
                  <a:gd name="connsiteX264" fmla="*/ 97135 w 1221612"/>
                  <a:gd name="connsiteY264" fmla="*/ 17014 h 60941"/>
                  <a:gd name="connsiteX265" fmla="*/ 109200 w 1221612"/>
                  <a:gd name="connsiteY265" fmla="*/ 18870 h 60941"/>
                  <a:gd name="connsiteX266" fmla="*/ 117243 w 1221612"/>
                  <a:gd name="connsiteY266" fmla="*/ 24438 h 60941"/>
                  <a:gd name="connsiteX267" fmla="*/ 120027 w 1221612"/>
                  <a:gd name="connsiteY267" fmla="*/ 32791 h 60941"/>
                  <a:gd name="connsiteX268" fmla="*/ 113840 w 1221612"/>
                  <a:gd name="connsiteY268" fmla="*/ 44546 h 60941"/>
                  <a:gd name="connsiteX269" fmla="*/ 96826 w 1221612"/>
                  <a:gd name="connsiteY269" fmla="*/ 48877 h 60941"/>
                  <a:gd name="connsiteX270" fmla="*/ 76099 w 1221612"/>
                  <a:gd name="connsiteY270" fmla="*/ 48877 h 60941"/>
                  <a:gd name="connsiteX271" fmla="*/ 76099 w 1221612"/>
                  <a:gd name="connsiteY271" fmla="*/ 309 h 60941"/>
                  <a:gd name="connsiteX272" fmla="*/ 115077 w 1221612"/>
                  <a:gd name="connsiteY272" fmla="*/ 309 h 60941"/>
                  <a:gd name="connsiteX273" fmla="*/ 115077 w 1221612"/>
                  <a:gd name="connsiteY273" fmla="*/ 9280 h 60941"/>
                  <a:gd name="connsiteX274" fmla="*/ 36194 w 1221612"/>
                  <a:gd name="connsiteY274" fmla="*/ 23510 h 60941"/>
                  <a:gd name="connsiteX275" fmla="*/ 33410 w 1221612"/>
                  <a:gd name="connsiteY275" fmla="*/ 12374 h 60941"/>
                  <a:gd name="connsiteX276" fmla="*/ 25367 w 1221612"/>
                  <a:gd name="connsiteY276" fmla="*/ 8662 h 60941"/>
                  <a:gd name="connsiteX277" fmla="*/ 14230 w 1221612"/>
                  <a:gd name="connsiteY277" fmla="*/ 21964 h 60941"/>
                  <a:gd name="connsiteX278" fmla="*/ 14230 w 1221612"/>
                  <a:gd name="connsiteY278" fmla="*/ 25676 h 60941"/>
                  <a:gd name="connsiteX279" fmla="*/ 17014 w 1221612"/>
                  <a:gd name="connsiteY279" fmla="*/ 36812 h 60941"/>
                  <a:gd name="connsiteX280" fmla="*/ 25367 w 1221612"/>
                  <a:gd name="connsiteY280" fmla="*/ 40525 h 60941"/>
                  <a:gd name="connsiteX281" fmla="*/ 33410 w 1221612"/>
                  <a:gd name="connsiteY281" fmla="*/ 36812 h 60941"/>
                  <a:gd name="connsiteX282" fmla="*/ 36194 w 1221612"/>
                  <a:gd name="connsiteY282" fmla="*/ 25985 h 60941"/>
                  <a:gd name="connsiteX283" fmla="*/ 36194 w 1221612"/>
                  <a:gd name="connsiteY283" fmla="*/ 23510 h 60941"/>
                  <a:gd name="connsiteX284" fmla="*/ 50424 w 1221612"/>
                  <a:gd name="connsiteY284" fmla="*/ 25676 h 60941"/>
                  <a:gd name="connsiteX285" fmla="*/ 47330 w 1221612"/>
                  <a:gd name="connsiteY285" fmla="*/ 38359 h 60941"/>
                  <a:gd name="connsiteX286" fmla="*/ 38359 w 1221612"/>
                  <a:gd name="connsiteY286" fmla="*/ 46711 h 60941"/>
                  <a:gd name="connsiteX287" fmla="*/ 25367 w 1221612"/>
                  <a:gd name="connsiteY287" fmla="*/ 49805 h 60941"/>
                  <a:gd name="connsiteX288" fmla="*/ 12374 w 1221612"/>
                  <a:gd name="connsiteY288" fmla="*/ 47021 h 60941"/>
                  <a:gd name="connsiteX289" fmla="*/ 3403 w 1221612"/>
                  <a:gd name="connsiteY289" fmla="*/ 38978 h 60941"/>
                  <a:gd name="connsiteX290" fmla="*/ 0 w 1221612"/>
                  <a:gd name="connsiteY290" fmla="*/ 26913 h 60941"/>
                  <a:gd name="connsiteX291" fmla="*/ 0 w 1221612"/>
                  <a:gd name="connsiteY291" fmla="*/ 24129 h 60941"/>
                  <a:gd name="connsiteX292" fmla="*/ 3093 w 1221612"/>
                  <a:gd name="connsiteY292" fmla="*/ 11446 h 60941"/>
                  <a:gd name="connsiteX293" fmla="*/ 12065 w 1221612"/>
                  <a:gd name="connsiteY293" fmla="*/ 3093 h 60941"/>
                  <a:gd name="connsiteX294" fmla="*/ 25367 w 1221612"/>
                  <a:gd name="connsiteY294" fmla="*/ 0 h 60941"/>
                  <a:gd name="connsiteX295" fmla="*/ 38359 w 1221612"/>
                  <a:gd name="connsiteY295" fmla="*/ 3093 h 60941"/>
                  <a:gd name="connsiteX296" fmla="*/ 47330 w 1221612"/>
                  <a:gd name="connsiteY296" fmla="*/ 11446 h 60941"/>
                  <a:gd name="connsiteX297" fmla="*/ 50424 w 1221612"/>
                  <a:gd name="connsiteY297" fmla="*/ 23820 h 60941"/>
                  <a:gd name="connsiteX298" fmla="*/ 50424 w 1221612"/>
                  <a:gd name="connsiteY298" fmla="*/ 25676 h 6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</a:cxnLst>
                <a:rect l="l" t="t" r="r" b="b"/>
                <a:pathLst>
                  <a:path w="1221612" h="60941">
                    <a:moveTo>
                      <a:pt x="1190988" y="20417"/>
                    </a:moveTo>
                    <a:lnTo>
                      <a:pt x="1198103" y="20417"/>
                    </a:lnTo>
                    <a:cubicBezTo>
                      <a:pt x="1201196" y="20417"/>
                      <a:pt x="1203361" y="19798"/>
                      <a:pt x="1204599" y="18870"/>
                    </a:cubicBezTo>
                    <a:cubicBezTo>
                      <a:pt x="1205836" y="17942"/>
                      <a:pt x="1206455" y="16705"/>
                      <a:pt x="1206455" y="14849"/>
                    </a:cubicBezTo>
                    <a:cubicBezTo>
                      <a:pt x="1206455" y="12683"/>
                      <a:pt x="1205836" y="11446"/>
                      <a:pt x="1204289" y="10518"/>
                    </a:cubicBezTo>
                    <a:cubicBezTo>
                      <a:pt x="1203052" y="9590"/>
                      <a:pt x="1200577" y="9280"/>
                      <a:pt x="1197484" y="9280"/>
                    </a:cubicBezTo>
                    <a:lnTo>
                      <a:pt x="1190678" y="9280"/>
                    </a:lnTo>
                    <a:lnTo>
                      <a:pt x="1190678" y="20417"/>
                    </a:lnTo>
                    <a:close/>
                    <a:moveTo>
                      <a:pt x="1190988" y="28151"/>
                    </a:moveTo>
                    <a:lnTo>
                      <a:pt x="1190988" y="39906"/>
                    </a:lnTo>
                    <a:lnTo>
                      <a:pt x="1199959" y="39906"/>
                    </a:lnTo>
                    <a:cubicBezTo>
                      <a:pt x="1202433" y="39906"/>
                      <a:pt x="1204289" y="39287"/>
                      <a:pt x="1205836" y="38359"/>
                    </a:cubicBezTo>
                    <a:cubicBezTo>
                      <a:pt x="1207074" y="37431"/>
                      <a:pt x="1207692" y="35884"/>
                      <a:pt x="1207692" y="34338"/>
                    </a:cubicBezTo>
                    <a:cubicBezTo>
                      <a:pt x="1207692" y="30316"/>
                      <a:pt x="1205218" y="28151"/>
                      <a:pt x="1200577" y="28151"/>
                    </a:cubicBezTo>
                    <a:lnTo>
                      <a:pt x="1190988" y="28151"/>
                    </a:lnTo>
                    <a:close/>
                    <a:moveTo>
                      <a:pt x="1177067" y="48877"/>
                    </a:moveTo>
                    <a:lnTo>
                      <a:pt x="1177067" y="309"/>
                    </a:lnTo>
                    <a:lnTo>
                      <a:pt x="1197793" y="309"/>
                    </a:lnTo>
                    <a:cubicBezTo>
                      <a:pt x="1205218" y="309"/>
                      <a:pt x="1210786" y="1547"/>
                      <a:pt x="1214807" y="3712"/>
                    </a:cubicBezTo>
                    <a:cubicBezTo>
                      <a:pt x="1218519" y="5878"/>
                      <a:pt x="1220685" y="9280"/>
                      <a:pt x="1220685" y="13611"/>
                    </a:cubicBezTo>
                    <a:cubicBezTo>
                      <a:pt x="1220685" y="16086"/>
                      <a:pt x="1220066" y="18251"/>
                      <a:pt x="1218519" y="20108"/>
                    </a:cubicBezTo>
                    <a:cubicBezTo>
                      <a:pt x="1217282" y="21964"/>
                      <a:pt x="1215117" y="23201"/>
                      <a:pt x="1212333" y="24129"/>
                    </a:cubicBezTo>
                    <a:cubicBezTo>
                      <a:pt x="1215426" y="24748"/>
                      <a:pt x="1217591" y="25985"/>
                      <a:pt x="1219138" y="27841"/>
                    </a:cubicBezTo>
                    <a:cubicBezTo>
                      <a:pt x="1220685" y="29697"/>
                      <a:pt x="1221613" y="31863"/>
                      <a:pt x="1221613" y="34647"/>
                    </a:cubicBezTo>
                    <a:cubicBezTo>
                      <a:pt x="1221613" y="39287"/>
                      <a:pt x="1219757" y="42999"/>
                      <a:pt x="1216354" y="45474"/>
                    </a:cubicBezTo>
                    <a:cubicBezTo>
                      <a:pt x="1212642" y="47949"/>
                      <a:pt x="1207383" y="49186"/>
                      <a:pt x="1200577" y="49186"/>
                    </a:cubicBezTo>
                    <a:lnTo>
                      <a:pt x="1177067" y="49186"/>
                    </a:lnTo>
                    <a:close/>
                    <a:moveTo>
                      <a:pt x="1137161" y="23510"/>
                    </a:moveTo>
                    <a:cubicBezTo>
                      <a:pt x="1137161" y="18561"/>
                      <a:pt x="1136233" y="14849"/>
                      <a:pt x="1134377" y="12374"/>
                    </a:cubicBezTo>
                    <a:cubicBezTo>
                      <a:pt x="1132521" y="9899"/>
                      <a:pt x="1129737" y="8662"/>
                      <a:pt x="1126334" y="8662"/>
                    </a:cubicBezTo>
                    <a:cubicBezTo>
                      <a:pt x="1119528" y="8662"/>
                      <a:pt x="1115816" y="12993"/>
                      <a:pt x="1115197" y="21964"/>
                    </a:cubicBezTo>
                    <a:lnTo>
                      <a:pt x="1115197" y="25676"/>
                    </a:lnTo>
                    <a:cubicBezTo>
                      <a:pt x="1115197" y="30316"/>
                      <a:pt x="1116125" y="34028"/>
                      <a:pt x="1117982" y="36812"/>
                    </a:cubicBezTo>
                    <a:cubicBezTo>
                      <a:pt x="1119838" y="39287"/>
                      <a:pt x="1122622" y="40525"/>
                      <a:pt x="1126334" y="40525"/>
                    </a:cubicBezTo>
                    <a:cubicBezTo>
                      <a:pt x="1129737" y="40525"/>
                      <a:pt x="1132521" y="39287"/>
                      <a:pt x="1134377" y="36812"/>
                    </a:cubicBezTo>
                    <a:cubicBezTo>
                      <a:pt x="1136233" y="34338"/>
                      <a:pt x="1137161" y="30625"/>
                      <a:pt x="1137161" y="25985"/>
                    </a:cubicBezTo>
                    <a:lnTo>
                      <a:pt x="1137161" y="23510"/>
                    </a:lnTo>
                    <a:close/>
                    <a:moveTo>
                      <a:pt x="1151082" y="25676"/>
                    </a:moveTo>
                    <a:cubicBezTo>
                      <a:pt x="1151082" y="30316"/>
                      <a:pt x="1150154" y="34647"/>
                      <a:pt x="1147988" y="38359"/>
                    </a:cubicBezTo>
                    <a:cubicBezTo>
                      <a:pt x="1145823" y="42071"/>
                      <a:pt x="1143039" y="44855"/>
                      <a:pt x="1139017" y="46711"/>
                    </a:cubicBezTo>
                    <a:cubicBezTo>
                      <a:pt x="1135305" y="48567"/>
                      <a:pt x="1130974" y="49805"/>
                      <a:pt x="1126025" y="49805"/>
                    </a:cubicBezTo>
                    <a:cubicBezTo>
                      <a:pt x="1121075" y="49805"/>
                      <a:pt x="1116744" y="48877"/>
                      <a:pt x="1113032" y="47021"/>
                    </a:cubicBezTo>
                    <a:cubicBezTo>
                      <a:pt x="1109320" y="45165"/>
                      <a:pt x="1106226" y="42381"/>
                      <a:pt x="1104061" y="38978"/>
                    </a:cubicBezTo>
                    <a:cubicBezTo>
                      <a:pt x="1101895" y="35575"/>
                      <a:pt x="1100967" y="31244"/>
                      <a:pt x="1100658" y="26913"/>
                    </a:cubicBezTo>
                    <a:lnTo>
                      <a:pt x="1100658" y="24129"/>
                    </a:lnTo>
                    <a:cubicBezTo>
                      <a:pt x="1100658" y="19489"/>
                      <a:pt x="1101586" y="15158"/>
                      <a:pt x="1103752" y="11446"/>
                    </a:cubicBezTo>
                    <a:cubicBezTo>
                      <a:pt x="1105917" y="7734"/>
                      <a:pt x="1108701" y="4950"/>
                      <a:pt x="1112723" y="3093"/>
                    </a:cubicBezTo>
                    <a:cubicBezTo>
                      <a:pt x="1116435" y="1237"/>
                      <a:pt x="1121075" y="0"/>
                      <a:pt x="1126025" y="0"/>
                    </a:cubicBezTo>
                    <a:cubicBezTo>
                      <a:pt x="1130974" y="0"/>
                      <a:pt x="1135305" y="928"/>
                      <a:pt x="1139017" y="3093"/>
                    </a:cubicBezTo>
                    <a:cubicBezTo>
                      <a:pt x="1142729" y="4950"/>
                      <a:pt x="1145823" y="7734"/>
                      <a:pt x="1147988" y="11446"/>
                    </a:cubicBezTo>
                    <a:cubicBezTo>
                      <a:pt x="1150154" y="15158"/>
                      <a:pt x="1151082" y="19179"/>
                      <a:pt x="1151082" y="23820"/>
                    </a:cubicBezTo>
                    <a:lnTo>
                      <a:pt x="1151082" y="25676"/>
                    </a:lnTo>
                    <a:close/>
                    <a:moveTo>
                      <a:pt x="1044976" y="23510"/>
                    </a:moveTo>
                    <a:lnTo>
                      <a:pt x="1053947" y="23510"/>
                    </a:lnTo>
                    <a:cubicBezTo>
                      <a:pt x="1056731" y="23510"/>
                      <a:pt x="1058587" y="22892"/>
                      <a:pt x="1060134" y="21964"/>
                    </a:cubicBezTo>
                    <a:cubicBezTo>
                      <a:pt x="1061680" y="20726"/>
                      <a:pt x="1062299" y="19179"/>
                      <a:pt x="1062299" y="17014"/>
                    </a:cubicBezTo>
                    <a:cubicBezTo>
                      <a:pt x="1062299" y="14849"/>
                      <a:pt x="1061680" y="12993"/>
                      <a:pt x="1060134" y="11446"/>
                    </a:cubicBezTo>
                    <a:cubicBezTo>
                      <a:pt x="1058587" y="10208"/>
                      <a:pt x="1056731" y="9280"/>
                      <a:pt x="1054256" y="9280"/>
                    </a:cubicBezTo>
                    <a:lnTo>
                      <a:pt x="1044976" y="9280"/>
                    </a:lnTo>
                    <a:lnTo>
                      <a:pt x="1044976" y="23510"/>
                    </a:lnTo>
                    <a:close/>
                    <a:moveTo>
                      <a:pt x="1044976" y="32481"/>
                    </a:moveTo>
                    <a:lnTo>
                      <a:pt x="1044976" y="49186"/>
                    </a:lnTo>
                    <a:lnTo>
                      <a:pt x="1031055" y="49186"/>
                    </a:lnTo>
                    <a:lnTo>
                      <a:pt x="1031055" y="619"/>
                    </a:lnTo>
                    <a:lnTo>
                      <a:pt x="1053947" y="619"/>
                    </a:lnTo>
                    <a:cubicBezTo>
                      <a:pt x="1058278" y="619"/>
                      <a:pt x="1062299" y="1237"/>
                      <a:pt x="1065702" y="2784"/>
                    </a:cubicBezTo>
                    <a:cubicBezTo>
                      <a:pt x="1069105" y="4021"/>
                      <a:pt x="1071579" y="6187"/>
                      <a:pt x="1073436" y="8662"/>
                    </a:cubicBezTo>
                    <a:cubicBezTo>
                      <a:pt x="1075292" y="11137"/>
                      <a:pt x="1076220" y="13921"/>
                      <a:pt x="1076220" y="17323"/>
                    </a:cubicBezTo>
                    <a:cubicBezTo>
                      <a:pt x="1076220" y="21964"/>
                      <a:pt x="1074364" y="25985"/>
                      <a:pt x="1070342" y="28769"/>
                    </a:cubicBezTo>
                    <a:cubicBezTo>
                      <a:pt x="1066321" y="31553"/>
                      <a:pt x="1060752" y="33100"/>
                      <a:pt x="1053947" y="33100"/>
                    </a:cubicBezTo>
                    <a:lnTo>
                      <a:pt x="1044976" y="33100"/>
                    </a:lnTo>
                    <a:close/>
                    <a:moveTo>
                      <a:pt x="1002904" y="28151"/>
                    </a:moveTo>
                    <a:lnTo>
                      <a:pt x="981250" y="28151"/>
                    </a:lnTo>
                    <a:lnTo>
                      <a:pt x="981250" y="39906"/>
                    </a:lnTo>
                    <a:lnTo>
                      <a:pt x="1006926" y="39906"/>
                    </a:lnTo>
                    <a:lnTo>
                      <a:pt x="1006926" y="48877"/>
                    </a:lnTo>
                    <a:lnTo>
                      <a:pt x="967329" y="48877"/>
                    </a:lnTo>
                    <a:lnTo>
                      <a:pt x="967329" y="309"/>
                    </a:lnTo>
                    <a:lnTo>
                      <a:pt x="1006926" y="309"/>
                    </a:lnTo>
                    <a:lnTo>
                      <a:pt x="1006926" y="9280"/>
                    </a:lnTo>
                    <a:lnTo>
                      <a:pt x="981250" y="9280"/>
                    </a:lnTo>
                    <a:lnTo>
                      <a:pt x="981250" y="19489"/>
                    </a:lnTo>
                    <a:lnTo>
                      <a:pt x="1002904" y="19489"/>
                    </a:lnTo>
                    <a:lnTo>
                      <a:pt x="1002904" y="28151"/>
                    </a:lnTo>
                    <a:close/>
                    <a:moveTo>
                      <a:pt x="904532" y="39906"/>
                    </a:moveTo>
                    <a:lnTo>
                      <a:pt x="924021" y="39906"/>
                    </a:lnTo>
                    <a:lnTo>
                      <a:pt x="924021" y="9280"/>
                    </a:lnTo>
                    <a:lnTo>
                      <a:pt x="911647" y="9280"/>
                    </a:lnTo>
                    <a:lnTo>
                      <a:pt x="910719" y="21345"/>
                    </a:lnTo>
                    <a:cubicBezTo>
                      <a:pt x="909791" y="29388"/>
                      <a:pt x="907935" y="35575"/>
                      <a:pt x="904532" y="39906"/>
                    </a:cubicBezTo>
                    <a:close/>
                    <a:moveTo>
                      <a:pt x="942272" y="60941"/>
                    </a:moveTo>
                    <a:lnTo>
                      <a:pt x="929898" y="60941"/>
                    </a:lnTo>
                    <a:lnTo>
                      <a:pt x="929898" y="48877"/>
                    </a:lnTo>
                    <a:lnTo>
                      <a:pt x="898654" y="48877"/>
                    </a:lnTo>
                    <a:lnTo>
                      <a:pt x="898654" y="60941"/>
                    </a:lnTo>
                    <a:lnTo>
                      <a:pt x="885971" y="60941"/>
                    </a:lnTo>
                    <a:lnTo>
                      <a:pt x="885043" y="39906"/>
                    </a:lnTo>
                    <a:lnTo>
                      <a:pt x="889064" y="39906"/>
                    </a:lnTo>
                    <a:cubicBezTo>
                      <a:pt x="891230" y="38668"/>
                      <a:pt x="892777" y="36503"/>
                      <a:pt x="894323" y="33719"/>
                    </a:cubicBezTo>
                    <a:cubicBezTo>
                      <a:pt x="895561" y="30935"/>
                      <a:pt x="896489" y="26604"/>
                      <a:pt x="897108" y="21036"/>
                    </a:cubicBezTo>
                    <a:lnTo>
                      <a:pt x="898964" y="309"/>
                    </a:lnTo>
                    <a:lnTo>
                      <a:pt x="938251" y="309"/>
                    </a:lnTo>
                    <a:lnTo>
                      <a:pt x="938251" y="39906"/>
                    </a:lnTo>
                    <a:lnTo>
                      <a:pt x="944438" y="39906"/>
                    </a:lnTo>
                    <a:lnTo>
                      <a:pt x="942272" y="60941"/>
                    </a:lnTo>
                    <a:close/>
                    <a:moveTo>
                      <a:pt x="847921" y="309"/>
                    </a:moveTo>
                    <a:lnTo>
                      <a:pt x="861842" y="309"/>
                    </a:lnTo>
                    <a:lnTo>
                      <a:pt x="861842" y="48877"/>
                    </a:lnTo>
                    <a:lnTo>
                      <a:pt x="847921" y="48877"/>
                    </a:lnTo>
                    <a:lnTo>
                      <a:pt x="847921" y="18251"/>
                    </a:lnTo>
                    <a:lnTo>
                      <a:pt x="827195" y="48877"/>
                    </a:lnTo>
                    <a:lnTo>
                      <a:pt x="813274" y="48877"/>
                    </a:lnTo>
                    <a:lnTo>
                      <a:pt x="813274" y="309"/>
                    </a:lnTo>
                    <a:lnTo>
                      <a:pt x="827195" y="309"/>
                    </a:lnTo>
                    <a:lnTo>
                      <a:pt x="827195" y="30935"/>
                    </a:lnTo>
                    <a:lnTo>
                      <a:pt x="847921" y="309"/>
                    </a:lnTo>
                    <a:close/>
                    <a:moveTo>
                      <a:pt x="786670" y="309"/>
                    </a:moveTo>
                    <a:lnTo>
                      <a:pt x="786670" y="48877"/>
                    </a:lnTo>
                    <a:lnTo>
                      <a:pt x="772750" y="48877"/>
                    </a:lnTo>
                    <a:lnTo>
                      <a:pt x="772750" y="9280"/>
                    </a:lnTo>
                    <a:lnTo>
                      <a:pt x="759757" y="9280"/>
                    </a:lnTo>
                    <a:lnTo>
                      <a:pt x="758829" y="25676"/>
                    </a:lnTo>
                    <a:cubicBezTo>
                      <a:pt x="758520" y="31244"/>
                      <a:pt x="757592" y="35884"/>
                      <a:pt x="756045" y="39287"/>
                    </a:cubicBezTo>
                    <a:cubicBezTo>
                      <a:pt x="754498" y="42690"/>
                      <a:pt x="752642" y="45165"/>
                      <a:pt x="749858" y="46711"/>
                    </a:cubicBezTo>
                    <a:cubicBezTo>
                      <a:pt x="747074" y="48258"/>
                      <a:pt x="743671" y="49186"/>
                      <a:pt x="739031" y="49186"/>
                    </a:cubicBezTo>
                    <a:lnTo>
                      <a:pt x="735319" y="49186"/>
                    </a:lnTo>
                    <a:lnTo>
                      <a:pt x="735319" y="40215"/>
                    </a:lnTo>
                    <a:lnTo>
                      <a:pt x="737175" y="39906"/>
                    </a:lnTo>
                    <a:cubicBezTo>
                      <a:pt x="739959" y="39596"/>
                      <a:pt x="741815" y="38050"/>
                      <a:pt x="743052" y="35575"/>
                    </a:cubicBezTo>
                    <a:cubicBezTo>
                      <a:pt x="744290" y="33100"/>
                      <a:pt x="745218" y="28769"/>
                      <a:pt x="745527" y="22892"/>
                    </a:cubicBezTo>
                    <a:lnTo>
                      <a:pt x="746455" y="619"/>
                    </a:lnTo>
                    <a:lnTo>
                      <a:pt x="786670" y="619"/>
                    </a:lnTo>
                    <a:close/>
                    <a:moveTo>
                      <a:pt x="694794" y="9280"/>
                    </a:moveTo>
                    <a:lnTo>
                      <a:pt x="677471" y="9280"/>
                    </a:lnTo>
                    <a:lnTo>
                      <a:pt x="677471" y="48877"/>
                    </a:lnTo>
                    <a:lnTo>
                      <a:pt x="663550" y="48877"/>
                    </a:lnTo>
                    <a:lnTo>
                      <a:pt x="663550" y="9280"/>
                    </a:lnTo>
                    <a:lnTo>
                      <a:pt x="646536" y="9280"/>
                    </a:lnTo>
                    <a:lnTo>
                      <a:pt x="646536" y="309"/>
                    </a:lnTo>
                    <a:lnTo>
                      <a:pt x="694485" y="309"/>
                    </a:lnTo>
                    <a:lnTo>
                      <a:pt x="694485" y="9280"/>
                    </a:lnTo>
                    <a:close/>
                    <a:moveTo>
                      <a:pt x="620551" y="28151"/>
                    </a:moveTo>
                    <a:lnTo>
                      <a:pt x="598897" y="28151"/>
                    </a:lnTo>
                    <a:lnTo>
                      <a:pt x="598897" y="39906"/>
                    </a:lnTo>
                    <a:lnTo>
                      <a:pt x="624572" y="39906"/>
                    </a:lnTo>
                    <a:lnTo>
                      <a:pt x="624572" y="48877"/>
                    </a:lnTo>
                    <a:lnTo>
                      <a:pt x="584976" y="48877"/>
                    </a:lnTo>
                    <a:lnTo>
                      <a:pt x="584976" y="309"/>
                    </a:lnTo>
                    <a:lnTo>
                      <a:pt x="624572" y="309"/>
                    </a:lnTo>
                    <a:lnTo>
                      <a:pt x="624572" y="9280"/>
                    </a:lnTo>
                    <a:lnTo>
                      <a:pt x="598897" y="9280"/>
                    </a:lnTo>
                    <a:lnTo>
                      <a:pt x="598897" y="19489"/>
                    </a:lnTo>
                    <a:lnTo>
                      <a:pt x="620551" y="19489"/>
                    </a:lnTo>
                    <a:lnTo>
                      <a:pt x="620551" y="28151"/>
                    </a:lnTo>
                    <a:close/>
                    <a:moveTo>
                      <a:pt x="529912" y="16395"/>
                    </a:moveTo>
                    <a:cubicBezTo>
                      <a:pt x="529912" y="18870"/>
                      <a:pt x="530531" y="20726"/>
                      <a:pt x="531768" y="21654"/>
                    </a:cubicBezTo>
                    <a:cubicBezTo>
                      <a:pt x="533006" y="22892"/>
                      <a:pt x="534862" y="23201"/>
                      <a:pt x="537646" y="23201"/>
                    </a:cubicBezTo>
                    <a:lnTo>
                      <a:pt x="544761" y="23201"/>
                    </a:lnTo>
                    <a:lnTo>
                      <a:pt x="544761" y="8971"/>
                    </a:lnTo>
                    <a:lnTo>
                      <a:pt x="537646" y="8971"/>
                    </a:lnTo>
                    <a:cubicBezTo>
                      <a:pt x="534862" y="8971"/>
                      <a:pt x="533006" y="9590"/>
                      <a:pt x="531768" y="10827"/>
                    </a:cubicBezTo>
                    <a:cubicBezTo>
                      <a:pt x="530531" y="12374"/>
                      <a:pt x="529912" y="14230"/>
                      <a:pt x="529912" y="16395"/>
                    </a:cubicBezTo>
                    <a:close/>
                    <a:moveTo>
                      <a:pt x="544761" y="48877"/>
                    </a:moveTo>
                    <a:lnTo>
                      <a:pt x="544761" y="31863"/>
                    </a:lnTo>
                    <a:lnTo>
                      <a:pt x="536718" y="31863"/>
                    </a:lnTo>
                    <a:lnTo>
                      <a:pt x="527128" y="48877"/>
                    </a:lnTo>
                    <a:lnTo>
                      <a:pt x="511970" y="48877"/>
                    </a:lnTo>
                    <a:lnTo>
                      <a:pt x="523725" y="27841"/>
                    </a:lnTo>
                    <a:cubicBezTo>
                      <a:pt x="518466" y="25057"/>
                      <a:pt x="515991" y="20726"/>
                      <a:pt x="515991" y="15467"/>
                    </a:cubicBezTo>
                    <a:cubicBezTo>
                      <a:pt x="515991" y="10518"/>
                      <a:pt x="517848" y="6806"/>
                      <a:pt x="521560" y="4331"/>
                    </a:cubicBezTo>
                    <a:cubicBezTo>
                      <a:pt x="525272" y="1547"/>
                      <a:pt x="530840" y="309"/>
                      <a:pt x="537646" y="309"/>
                    </a:cubicBezTo>
                    <a:lnTo>
                      <a:pt x="558372" y="309"/>
                    </a:lnTo>
                    <a:lnTo>
                      <a:pt x="558372" y="48877"/>
                    </a:lnTo>
                    <a:lnTo>
                      <a:pt x="544761" y="48877"/>
                    </a:lnTo>
                    <a:close/>
                    <a:moveTo>
                      <a:pt x="492481" y="48877"/>
                    </a:moveTo>
                    <a:lnTo>
                      <a:pt x="478560" y="48877"/>
                    </a:lnTo>
                    <a:lnTo>
                      <a:pt x="478560" y="28460"/>
                    </a:lnTo>
                    <a:lnTo>
                      <a:pt x="458144" y="28460"/>
                    </a:lnTo>
                    <a:lnTo>
                      <a:pt x="458144" y="48877"/>
                    </a:lnTo>
                    <a:lnTo>
                      <a:pt x="444223" y="48877"/>
                    </a:lnTo>
                    <a:lnTo>
                      <a:pt x="444223" y="309"/>
                    </a:lnTo>
                    <a:lnTo>
                      <a:pt x="458144" y="309"/>
                    </a:lnTo>
                    <a:lnTo>
                      <a:pt x="458144" y="19489"/>
                    </a:lnTo>
                    <a:lnTo>
                      <a:pt x="478560" y="19489"/>
                    </a:lnTo>
                    <a:lnTo>
                      <a:pt x="478560" y="309"/>
                    </a:lnTo>
                    <a:lnTo>
                      <a:pt x="492481" y="309"/>
                    </a:lnTo>
                    <a:lnTo>
                      <a:pt x="492481" y="48877"/>
                    </a:lnTo>
                    <a:close/>
                    <a:moveTo>
                      <a:pt x="403389" y="309"/>
                    </a:moveTo>
                    <a:lnTo>
                      <a:pt x="417310" y="309"/>
                    </a:lnTo>
                    <a:lnTo>
                      <a:pt x="417310" y="48877"/>
                    </a:lnTo>
                    <a:lnTo>
                      <a:pt x="403389" y="48877"/>
                    </a:lnTo>
                    <a:lnTo>
                      <a:pt x="403389" y="18251"/>
                    </a:lnTo>
                    <a:lnTo>
                      <a:pt x="382663" y="48877"/>
                    </a:lnTo>
                    <a:lnTo>
                      <a:pt x="368742" y="48877"/>
                    </a:lnTo>
                    <a:lnTo>
                      <a:pt x="368742" y="309"/>
                    </a:lnTo>
                    <a:lnTo>
                      <a:pt x="382663" y="309"/>
                    </a:lnTo>
                    <a:lnTo>
                      <a:pt x="382663" y="30935"/>
                    </a:lnTo>
                    <a:lnTo>
                      <a:pt x="403389" y="309"/>
                    </a:lnTo>
                    <a:close/>
                    <a:moveTo>
                      <a:pt x="306873" y="39906"/>
                    </a:moveTo>
                    <a:lnTo>
                      <a:pt x="326362" y="39906"/>
                    </a:lnTo>
                    <a:lnTo>
                      <a:pt x="326362" y="9280"/>
                    </a:lnTo>
                    <a:lnTo>
                      <a:pt x="313988" y="9280"/>
                    </a:lnTo>
                    <a:lnTo>
                      <a:pt x="313060" y="21345"/>
                    </a:lnTo>
                    <a:cubicBezTo>
                      <a:pt x="312132" y="29388"/>
                      <a:pt x="310275" y="35575"/>
                      <a:pt x="306873" y="39906"/>
                    </a:cubicBezTo>
                    <a:close/>
                    <a:moveTo>
                      <a:pt x="344922" y="60941"/>
                    </a:moveTo>
                    <a:lnTo>
                      <a:pt x="332548" y="60941"/>
                    </a:lnTo>
                    <a:lnTo>
                      <a:pt x="332548" y="48877"/>
                    </a:lnTo>
                    <a:lnTo>
                      <a:pt x="301304" y="48877"/>
                    </a:lnTo>
                    <a:lnTo>
                      <a:pt x="301304" y="60941"/>
                    </a:lnTo>
                    <a:lnTo>
                      <a:pt x="288621" y="60941"/>
                    </a:lnTo>
                    <a:lnTo>
                      <a:pt x="287693" y="39906"/>
                    </a:lnTo>
                    <a:lnTo>
                      <a:pt x="291715" y="39906"/>
                    </a:lnTo>
                    <a:cubicBezTo>
                      <a:pt x="293880" y="38668"/>
                      <a:pt x="295427" y="36503"/>
                      <a:pt x="296974" y="33719"/>
                    </a:cubicBezTo>
                    <a:cubicBezTo>
                      <a:pt x="298211" y="30935"/>
                      <a:pt x="299139" y="26604"/>
                      <a:pt x="299758" y="21036"/>
                    </a:cubicBezTo>
                    <a:lnTo>
                      <a:pt x="301614" y="309"/>
                    </a:lnTo>
                    <a:lnTo>
                      <a:pt x="340901" y="309"/>
                    </a:lnTo>
                    <a:lnTo>
                      <a:pt x="340901" y="39906"/>
                    </a:lnTo>
                    <a:lnTo>
                      <a:pt x="347088" y="39906"/>
                    </a:lnTo>
                    <a:lnTo>
                      <a:pt x="344922" y="60941"/>
                    </a:lnTo>
                    <a:close/>
                    <a:moveTo>
                      <a:pt x="262636" y="28151"/>
                    </a:moveTo>
                    <a:lnTo>
                      <a:pt x="240982" y="28151"/>
                    </a:lnTo>
                    <a:lnTo>
                      <a:pt x="240982" y="39906"/>
                    </a:lnTo>
                    <a:lnTo>
                      <a:pt x="266657" y="39906"/>
                    </a:lnTo>
                    <a:lnTo>
                      <a:pt x="266657" y="48877"/>
                    </a:lnTo>
                    <a:lnTo>
                      <a:pt x="227061" y="48877"/>
                    </a:lnTo>
                    <a:lnTo>
                      <a:pt x="227061" y="309"/>
                    </a:lnTo>
                    <a:lnTo>
                      <a:pt x="266657" y="309"/>
                    </a:lnTo>
                    <a:lnTo>
                      <a:pt x="266657" y="9280"/>
                    </a:lnTo>
                    <a:lnTo>
                      <a:pt x="240982" y="9280"/>
                    </a:lnTo>
                    <a:lnTo>
                      <a:pt x="240982" y="19489"/>
                    </a:lnTo>
                    <a:lnTo>
                      <a:pt x="262636" y="19489"/>
                    </a:lnTo>
                    <a:lnTo>
                      <a:pt x="262636" y="28151"/>
                    </a:lnTo>
                    <a:close/>
                    <a:moveTo>
                      <a:pt x="171997" y="25985"/>
                    </a:moveTo>
                    <a:lnTo>
                      <a:pt x="171997" y="39906"/>
                    </a:lnTo>
                    <a:lnTo>
                      <a:pt x="179112" y="39906"/>
                    </a:lnTo>
                    <a:cubicBezTo>
                      <a:pt x="181896" y="39906"/>
                      <a:pt x="184062" y="39287"/>
                      <a:pt x="185918" y="38050"/>
                    </a:cubicBezTo>
                    <a:cubicBezTo>
                      <a:pt x="187465" y="36812"/>
                      <a:pt x="188393" y="34956"/>
                      <a:pt x="188393" y="32791"/>
                    </a:cubicBezTo>
                    <a:cubicBezTo>
                      <a:pt x="188393" y="30935"/>
                      <a:pt x="187465" y="29079"/>
                      <a:pt x="185918" y="27841"/>
                    </a:cubicBezTo>
                    <a:cubicBezTo>
                      <a:pt x="184371" y="26604"/>
                      <a:pt x="181896" y="25985"/>
                      <a:pt x="179112" y="25985"/>
                    </a:cubicBezTo>
                    <a:lnTo>
                      <a:pt x="171997" y="25985"/>
                    </a:lnTo>
                    <a:close/>
                    <a:moveTo>
                      <a:pt x="142300" y="309"/>
                    </a:moveTo>
                    <a:lnTo>
                      <a:pt x="171997" y="309"/>
                    </a:lnTo>
                    <a:lnTo>
                      <a:pt x="171997" y="17014"/>
                    </a:lnTo>
                    <a:lnTo>
                      <a:pt x="179112" y="17014"/>
                    </a:lnTo>
                    <a:cubicBezTo>
                      <a:pt x="183752" y="17014"/>
                      <a:pt x="187774" y="17633"/>
                      <a:pt x="191177" y="18870"/>
                    </a:cubicBezTo>
                    <a:cubicBezTo>
                      <a:pt x="194580" y="20108"/>
                      <a:pt x="197364" y="21964"/>
                      <a:pt x="199220" y="24438"/>
                    </a:cubicBezTo>
                    <a:cubicBezTo>
                      <a:pt x="201076" y="26913"/>
                      <a:pt x="202004" y="29697"/>
                      <a:pt x="202004" y="32791"/>
                    </a:cubicBezTo>
                    <a:cubicBezTo>
                      <a:pt x="202004" y="37431"/>
                      <a:pt x="199838" y="41453"/>
                      <a:pt x="195817" y="44546"/>
                    </a:cubicBezTo>
                    <a:cubicBezTo>
                      <a:pt x="191486" y="47639"/>
                      <a:pt x="185918" y="48877"/>
                      <a:pt x="178803" y="48877"/>
                    </a:cubicBezTo>
                    <a:lnTo>
                      <a:pt x="158077" y="48877"/>
                    </a:lnTo>
                    <a:lnTo>
                      <a:pt x="158077" y="8971"/>
                    </a:lnTo>
                    <a:lnTo>
                      <a:pt x="142300" y="8971"/>
                    </a:lnTo>
                    <a:lnTo>
                      <a:pt x="142300" y="309"/>
                    </a:lnTo>
                    <a:close/>
                    <a:moveTo>
                      <a:pt x="90329" y="25985"/>
                    </a:moveTo>
                    <a:lnTo>
                      <a:pt x="90329" y="39906"/>
                    </a:lnTo>
                    <a:lnTo>
                      <a:pt x="97444" y="39906"/>
                    </a:lnTo>
                    <a:cubicBezTo>
                      <a:pt x="100229" y="39906"/>
                      <a:pt x="102394" y="39287"/>
                      <a:pt x="104250" y="38050"/>
                    </a:cubicBezTo>
                    <a:cubicBezTo>
                      <a:pt x="105797" y="36812"/>
                      <a:pt x="106725" y="34956"/>
                      <a:pt x="106725" y="32791"/>
                    </a:cubicBezTo>
                    <a:cubicBezTo>
                      <a:pt x="106725" y="30935"/>
                      <a:pt x="105797" y="29079"/>
                      <a:pt x="104250" y="27841"/>
                    </a:cubicBezTo>
                    <a:cubicBezTo>
                      <a:pt x="102703" y="26604"/>
                      <a:pt x="100229" y="25985"/>
                      <a:pt x="97444" y="25985"/>
                    </a:cubicBezTo>
                    <a:lnTo>
                      <a:pt x="90329" y="25985"/>
                    </a:lnTo>
                    <a:close/>
                    <a:moveTo>
                      <a:pt x="115077" y="9280"/>
                    </a:moveTo>
                    <a:lnTo>
                      <a:pt x="90020" y="9280"/>
                    </a:lnTo>
                    <a:lnTo>
                      <a:pt x="90020" y="17014"/>
                    </a:lnTo>
                    <a:lnTo>
                      <a:pt x="97135" y="17014"/>
                    </a:lnTo>
                    <a:cubicBezTo>
                      <a:pt x="101775" y="17014"/>
                      <a:pt x="105797" y="17633"/>
                      <a:pt x="109200" y="18870"/>
                    </a:cubicBezTo>
                    <a:cubicBezTo>
                      <a:pt x="112602" y="20108"/>
                      <a:pt x="115387" y="21964"/>
                      <a:pt x="117243" y="24438"/>
                    </a:cubicBezTo>
                    <a:cubicBezTo>
                      <a:pt x="119099" y="26913"/>
                      <a:pt x="120027" y="29697"/>
                      <a:pt x="120027" y="32791"/>
                    </a:cubicBezTo>
                    <a:cubicBezTo>
                      <a:pt x="120027" y="37431"/>
                      <a:pt x="117861" y="41453"/>
                      <a:pt x="113840" y="44546"/>
                    </a:cubicBezTo>
                    <a:cubicBezTo>
                      <a:pt x="109509" y="47639"/>
                      <a:pt x="103941" y="48877"/>
                      <a:pt x="96826" y="48877"/>
                    </a:cubicBezTo>
                    <a:lnTo>
                      <a:pt x="76099" y="48877"/>
                    </a:lnTo>
                    <a:lnTo>
                      <a:pt x="76099" y="309"/>
                    </a:lnTo>
                    <a:lnTo>
                      <a:pt x="115077" y="309"/>
                    </a:lnTo>
                    <a:lnTo>
                      <a:pt x="115077" y="9280"/>
                    </a:lnTo>
                    <a:close/>
                    <a:moveTo>
                      <a:pt x="36194" y="23510"/>
                    </a:moveTo>
                    <a:cubicBezTo>
                      <a:pt x="36194" y="18561"/>
                      <a:pt x="35266" y="14849"/>
                      <a:pt x="33410" y="12374"/>
                    </a:cubicBezTo>
                    <a:cubicBezTo>
                      <a:pt x="31553" y="9899"/>
                      <a:pt x="28769" y="8662"/>
                      <a:pt x="25367" y="8662"/>
                    </a:cubicBezTo>
                    <a:cubicBezTo>
                      <a:pt x="18561" y="8662"/>
                      <a:pt x="14849" y="12993"/>
                      <a:pt x="14230" y="21964"/>
                    </a:cubicBezTo>
                    <a:lnTo>
                      <a:pt x="14230" y="25676"/>
                    </a:lnTo>
                    <a:cubicBezTo>
                      <a:pt x="14230" y="30316"/>
                      <a:pt x="15158" y="34028"/>
                      <a:pt x="17014" y="36812"/>
                    </a:cubicBezTo>
                    <a:cubicBezTo>
                      <a:pt x="18870" y="39287"/>
                      <a:pt x="21654" y="40525"/>
                      <a:pt x="25367" y="40525"/>
                    </a:cubicBezTo>
                    <a:cubicBezTo>
                      <a:pt x="28769" y="40525"/>
                      <a:pt x="31553" y="39287"/>
                      <a:pt x="33410" y="36812"/>
                    </a:cubicBezTo>
                    <a:cubicBezTo>
                      <a:pt x="35266" y="34338"/>
                      <a:pt x="36194" y="30625"/>
                      <a:pt x="36194" y="25985"/>
                    </a:cubicBezTo>
                    <a:lnTo>
                      <a:pt x="36194" y="23510"/>
                    </a:lnTo>
                    <a:close/>
                    <a:moveTo>
                      <a:pt x="50424" y="25676"/>
                    </a:moveTo>
                    <a:cubicBezTo>
                      <a:pt x="50424" y="30316"/>
                      <a:pt x="49496" y="34647"/>
                      <a:pt x="47330" y="38359"/>
                    </a:cubicBezTo>
                    <a:cubicBezTo>
                      <a:pt x="45165" y="42071"/>
                      <a:pt x="42381" y="44855"/>
                      <a:pt x="38359" y="46711"/>
                    </a:cubicBezTo>
                    <a:cubicBezTo>
                      <a:pt x="34647" y="48567"/>
                      <a:pt x="30316" y="49805"/>
                      <a:pt x="25367" y="49805"/>
                    </a:cubicBezTo>
                    <a:cubicBezTo>
                      <a:pt x="20417" y="49805"/>
                      <a:pt x="16086" y="48877"/>
                      <a:pt x="12374" y="47021"/>
                    </a:cubicBezTo>
                    <a:cubicBezTo>
                      <a:pt x="8662" y="45165"/>
                      <a:pt x="5568" y="42381"/>
                      <a:pt x="3403" y="38978"/>
                    </a:cubicBezTo>
                    <a:cubicBezTo>
                      <a:pt x="1237" y="35575"/>
                      <a:pt x="309" y="31244"/>
                      <a:pt x="0" y="26913"/>
                    </a:cubicBezTo>
                    <a:lnTo>
                      <a:pt x="0" y="24129"/>
                    </a:lnTo>
                    <a:cubicBezTo>
                      <a:pt x="0" y="19489"/>
                      <a:pt x="928" y="15158"/>
                      <a:pt x="3093" y="11446"/>
                    </a:cubicBezTo>
                    <a:cubicBezTo>
                      <a:pt x="5259" y="7734"/>
                      <a:pt x="8043" y="4950"/>
                      <a:pt x="12065" y="3093"/>
                    </a:cubicBezTo>
                    <a:cubicBezTo>
                      <a:pt x="15777" y="1237"/>
                      <a:pt x="20417" y="0"/>
                      <a:pt x="25367" y="0"/>
                    </a:cubicBezTo>
                    <a:cubicBezTo>
                      <a:pt x="30316" y="0"/>
                      <a:pt x="34647" y="928"/>
                      <a:pt x="38359" y="3093"/>
                    </a:cubicBezTo>
                    <a:cubicBezTo>
                      <a:pt x="42071" y="4950"/>
                      <a:pt x="45165" y="7734"/>
                      <a:pt x="47330" y="11446"/>
                    </a:cubicBezTo>
                    <a:cubicBezTo>
                      <a:pt x="49496" y="15158"/>
                      <a:pt x="50424" y="19179"/>
                      <a:pt x="50424" y="23820"/>
                    </a:cubicBezTo>
                    <a:lnTo>
                      <a:pt x="50424" y="25676"/>
                    </a:lnTo>
                    <a:close/>
                  </a:path>
                </a:pathLst>
              </a:custGeom>
              <a:solidFill>
                <a:srgbClr val="000000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3B9DE8CE-1A95-474D-A2C1-1556398F7FAF}"/>
                  </a:ext>
                </a:extLst>
              </p:cNvPr>
              <p:cNvSpPr/>
              <p:nvPr/>
            </p:nvSpPr>
            <p:spPr>
              <a:xfrm>
                <a:off x="3223778" y="6471104"/>
                <a:ext cx="239434" cy="244384"/>
              </a:xfrm>
              <a:custGeom>
                <a:avLst/>
                <a:gdLst>
                  <a:gd name="connsiteX0" fmla="*/ 119717 w 239434"/>
                  <a:gd name="connsiteY0" fmla="*/ 0 h 244384"/>
                  <a:gd name="connsiteX1" fmla="*/ 156839 w 239434"/>
                  <a:gd name="connsiteY1" fmla="*/ 11446 h 244384"/>
                  <a:gd name="connsiteX2" fmla="*/ 193651 w 239434"/>
                  <a:gd name="connsiteY2" fmla="*/ 23201 h 244384"/>
                  <a:gd name="connsiteX3" fmla="*/ 216543 w 239434"/>
                  <a:gd name="connsiteY3" fmla="*/ 53826 h 244384"/>
                  <a:gd name="connsiteX4" fmla="*/ 239435 w 239434"/>
                  <a:gd name="connsiteY4" fmla="*/ 84452 h 244384"/>
                  <a:gd name="connsiteX5" fmla="*/ 239435 w 239434"/>
                  <a:gd name="connsiteY5" fmla="*/ 122192 h 244384"/>
                  <a:gd name="connsiteX6" fmla="*/ 239435 w 239434"/>
                  <a:gd name="connsiteY6" fmla="*/ 159933 h 244384"/>
                  <a:gd name="connsiteX7" fmla="*/ 216543 w 239434"/>
                  <a:gd name="connsiteY7" fmla="*/ 190558 h 244384"/>
                  <a:gd name="connsiteX8" fmla="*/ 193651 w 239434"/>
                  <a:gd name="connsiteY8" fmla="*/ 221183 h 244384"/>
                  <a:gd name="connsiteX9" fmla="*/ 156839 w 239434"/>
                  <a:gd name="connsiteY9" fmla="*/ 232629 h 244384"/>
                  <a:gd name="connsiteX10" fmla="*/ 119717 w 239434"/>
                  <a:gd name="connsiteY10" fmla="*/ 244384 h 244384"/>
                  <a:gd name="connsiteX11" fmla="*/ 82596 w 239434"/>
                  <a:gd name="connsiteY11" fmla="*/ 232629 h 244384"/>
                  <a:gd name="connsiteX12" fmla="*/ 45783 w 239434"/>
                  <a:gd name="connsiteY12" fmla="*/ 221183 h 244384"/>
                  <a:gd name="connsiteX13" fmla="*/ 22892 w 239434"/>
                  <a:gd name="connsiteY13" fmla="*/ 190558 h 244384"/>
                  <a:gd name="connsiteX14" fmla="*/ 0 w 239434"/>
                  <a:gd name="connsiteY14" fmla="*/ 159933 h 244384"/>
                  <a:gd name="connsiteX15" fmla="*/ 0 w 239434"/>
                  <a:gd name="connsiteY15" fmla="*/ 122192 h 244384"/>
                  <a:gd name="connsiteX16" fmla="*/ 0 w 239434"/>
                  <a:gd name="connsiteY16" fmla="*/ 84452 h 244384"/>
                  <a:gd name="connsiteX17" fmla="*/ 22892 w 239434"/>
                  <a:gd name="connsiteY17" fmla="*/ 53826 h 244384"/>
                  <a:gd name="connsiteX18" fmla="*/ 45783 w 239434"/>
                  <a:gd name="connsiteY18" fmla="*/ 23201 h 244384"/>
                  <a:gd name="connsiteX19" fmla="*/ 82596 w 239434"/>
                  <a:gd name="connsiteY19" fmla="*/ 11446 h 2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9434" h="244384">
                    <a:moveTo>
                      <a:pt x="119717" y="0"/>
                    </a:moveTo>
                    <a:lnTo>
                      <a:pt x="156839" y="11446"/>
                    </a:lnTo>
                    <a:lnTo>
                      <a:pt x="193651" y="23201"/>
                    </a:lnTo>
                    <a:lnTo>
                      <a:pt x="216543" y="53826"/>
                    </a:lnTo>
                    <a:lnTo>
                      <a:pt x="239435" y="84452"/>
                    </a:lnTo>
                    <a:lnTo>
                      <a:pt x="239435" y="122192"/>
                    </a:lnTo>
                    <a:lnTo>
                      <a:pt x="239435" y="159933"/>
                    </a:lnTo>
                    <a:lnTo>
                      <a:pt x="216543" y="190558"/>
                    </a:lnTo>
                    <a:lnTo>
                      <a:pt x="193651" y="221183"/>
                    </a:lnTo>
                    <a:lnTo>
                      <a:pt x="156839" y="232629"/>
                    </a:lnTo>
                    <a:lnTo>
                      <a:pt x="119717" y="244384"/>
                    </a:lnTo>
                    <a:lnTo>
                      <a:pt x="82596" y="232629"/>
                    </a:lnTo>
                    <a:lnTo>
                      <a:pt x="45783" y="221183"/>
                    </a:lnTo>
                    <a:lnTo>
                      <a:pt x="22892" y="190558"/>
                    </a:lnTo>
                    <a:lnTo>
                      <a:pt x="0" y="159933"/>
                    </a:lnTo>
                    <a:lnTo>
                      <a:pt x="0" y="122192"/>
                    </a:lnTo>
                    <a:lnTo>
                      <a:pt x="0" y="84452"/>
                    </a:lnTo>
                    <a:lnTo>
                      <a:pt x="22892" y="53826"/>
                    </a:lnTo>
                    <a:lnTo>
                      <a:pt x="45783" y="23201"/>
                    </a:lnTo>
                    <a:lnTo>
                      <a:pt x="82596" y="11446"/>
                    </a:lnTo>
                    <a:close/>
                  </a:path>
                </a:pathLst>
              </a:custGeom>
              <a:noFill/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18CF9547-033A-496A-BCB5-8C0C8F28C8FA}"/>
                  </a:ext>
                </a:extLst>
              </p:cNvPr>
              <p:cNvSpPr/>
              <p:nvPr/>
            </p:nvSpPr>
            <p:spPr>
              <a:xfrm>
                <a:off x="3273273" y="6546585"/>
                <a:ext cx="140443" cy="129307"/>
              </a:xfrm>
              <a:custGeom>
                <a:avLst/>
                <a:gdLst>
                  <a:gd name="connsiteX0" fmla="*/ 70222 w 140443"/>
                  <a:gd name="connsiteY0" fmla="*/ 0 h 129307"/>
                  <a:gd name="connsiteX1" fmla="*/ 105178 w 140443"/>
                  <a:gd name="connsiteY1" fmla="*/ 24748 h 129307"/>
                  <a:gd name="connsiteX2" fmla="*/ 140444 w 140443"/>
                  <a:gd name="connsiteY2" fmla="*/ 49496 h 129307"/>
                  <a:gd name="connsiteX3" fmla="*/ 126832 w 140443"/>
                  <a:gd name="connsiteY3" fmla="*/ 89401 h 129307"/>
                  <a:gd name="connsiteX4" fmla="*/ 113531 w 140443"/>
                  <a:gd name="connsiteY4" fmla="*/ 129307 h 129307"/>
                  <a:gd name="connsiteX5" fmla="*/ 70222 w 140443"/>
                  <a:gd name="connsiteY5" fmla="*/ 129307 h 129307"/>
                  <a:gd name="connsiteX6" fmla="*/ 26913 w 140443"/>
                  <a:gd name="connsiteY6" fmla="*/ 129307 h 129307"/>
                  <a:gd name="connsiteX7" fmla="*/ 13611 w 140443"/>
                  <a:gd name="connsiteY7" fmla="*/ 89401 h 129307"/>
                  <a:gd name="connsiteX8" fmla="*/ 0 w 140443"/>
                  <a:gd name="connsiteY8" fmla="*/ 49496 h 129307"/>
                  <a:gd name="connsiteX9" fmla="*/ 35266 w 140443"/>
                  <a:gd name="connsiteY9" fmla="*/ 24748 h 129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443" h="129307">
                    <a:moveTo>
                      <a:pt x="70222" y="0"/>
                    </a:moveTo>
                    <a:lnTo>
                      <a:pt x="105178" y="24748"/>
                    </a:lnTo>
                    <a:lnTo>
                      <a:pt x="140444" y="49496"/>
                    </a:lnTo>
                    <a:lnTo>
                      <a:pt x="126832" y="89401"/>
                    </a:lnTo>
                    <a:lnTo>
                      <a:pt x="113531" y="129307"/>
                    </a:lnTo>
                    <a:lnTo>
                      <a:pt x="70222" y="129307"/>
                    </a:lnTo>
                    <a:lnTo>
                      <a:pt x="26913" y="129307"/>
                    </a:lnTo>
                    <a:lnTo>
                      <a:pt x="13611" y="89401"/>
                    </a:lnTo>
                    <a:lnTo>
                      <a:pt x="0" y="49496"/>
                    </a:lnTo>
                    <a:lnTo>
                      <a:pt x="35266" y="24748"/>
                    </a:lnTo>
                    <a:close/>
                  </a:path>
                </a:pathLst>
              </a:custGeom>
              <a:noFill/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5395FBFC-6CCD-46F6-9D30-BCBB0420E2B8}"/>
                  </a:ext>
                </a:extLst>
              </p:cNvPr>
              <p:cNvSpPr/>
              <p:nvPr/>
            </p:nvSpPr>
            <p:spPr>
              <a:xfrm>
                <a:off x="3259662" y="6519981"/>
                <a:ext cx="167975" cy="154983"/>
              </a:xfrm>
              <a:custGeom>
                <a:avLst/>
                <a:gdLst>
                  <a:gd name="connsiteX0" fmla="*/ 83833 w 167975"/>
                  <a:gd name="connsiteY0" fmla="*/ 154983 h 154983"/>
                  <a:gd name="connsiteX1" fmla="*/ 125904 w 167975"/>
                  <a:gd name="connsiteY1" fmla="*/ 125595 h 154983"/>
                  <a:gd name="connsiteX2" fmla="*/ 167976 w 167975"/>
                  <a:gd name="connsiteY2" fmla="*/ 95898 h 154983"/>
                  <a:gd name="connsiteX3" fmla="*/ 151890 w 167975"/>
                  <a:gd name="connsiteY3" fmla="*/ 47949 h 154983"/>
                  <a:gd name="connsiteX4" fmla="*/ 135804 w 167975"/>
                  <a:gd name="connsiteY4" fmla="*/ 0 h 154983"/>
                  <a:gd name="connsiteX5" fmla="*/ 83833 w 167975"/>
                  <a:gd name="connsiteY5" fmla="*/ 0 h 154983"/>
                  <a:gd name="connsiteX6" fmla="*/ 31863 w 167975"/>
                  <a:gd name="connsiteY6" fmla="*/ 0 h 154983"/>
                  <a:gd name="connsiteX7" fmla="*/ 15777 w 167975"/>
                  <a:gd name="connsiteY7" fmla="*/ 47949 h 154983"/>
                  <a:gd name="connsiteX8" fmla="*/ 0 w 167975"/>
                  <a:gd name="connsiteY8" fmla="*/ 95898 h 154983"/>
                  <a:gd name="connsiteX9" fmla="*/ 41762 w 167975"/>
                  <a:gd name="connsiteY9" fmla="*/ 125595 h 1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975" h="154983">
                    <a:moveTo>
                      <a:pt x="83833" y="154983"/>
                    </a:moveTo>
                    <a:lnTo>
                      <a:pt x="125904" y="125595"/>
                    </a:lnTo>
                    <a:lnTo>
                      <a:pt x="167976" y="95898"/>
                    </a:lnTo>
                    <a:lnTo>
                      <a:pt x="151890" y="47949"/>
                    </a:lnTo>
                    <a:lnTo>
                      <a:pt x="135804" y="0"/>
                    </a:lnTo>
                    <a:lnTo>
                      <a:pt x="83833" y="0"/>
                    </a:lnTo>
                    <a:lnTo>
                      <a:pt x="31863" y="0"/>
                    </a:lnTo>
                    <a:lnTo>
                      <a:pt x="15777" y="47949"/>
                    </a:lnTo>
                    <a:lnTo>
                      <a:pt x="0" y="95898"/>
                    </a:lnTo>
                    <a:lnTo>
                      <a:pt x="41762" y="125595"/>
                    </a:lnTo>
                    <a:close/>
                  </a:path>
                </a:pathLst>
              </a:custGeom>
              <a:noFill/>
              <a:ln w="5020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1A9ABF94-1822-48DA-ADC1-2C28CE8BF190}"/>
                  </a:ext>
                </a:extLst>
              </p:cNvPr>
              <p:cNvSpPr/>
              <p:nvPr/>
            </p:nvSpPr>
            <p:spPr>
              <a:xfrm>
                <a:off x="3343495" y="6471104"/>
                <a:ext cx="3093" cy="75480"/>
              </a:xfrm>
              <a:custGeom>
                <a:avLst/>
                <a:gdLst>
                  <a:gd name="connsiteX0" fmla="*/ 0 w 3093"/>
                  <a:gd name="connsiteY0" fmla="*/ 0 h 75480"/>
                  <a:gd name="connsiteX1" fmla="*/ 0 w 3093"/>
                  <a:gd name="connsiteY1" fmla="*/ 75481 h 7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3" h="75480">
                    <a:moveTo>
                      <a:pt x="0" y="0"/>
                    </a:moveTo>
                    <a:lnTo>
                      <a:pt x="0" y="75481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1DA0C31-6F86-410A-A505-2455971ACD6D}"/>
                  </a:ext>
                </a:extLst>
              </p:cNvPr>
              <p:cNvSpPr/>
              <p:nvPr/>
            </p:nvSpPr>
            <p:spPr>
              <a:xfrm>
                <a:off x="3223778" y="6555556"/>
                <a:ext cx="49495" cy="40524"/>
              </a:xfrm>
              <a:custGeom>
                <a:avLst/>
                <a:gdLst>
                  <a:gd name="connsiteX0" fmla="*/ 0 w 49495"/>
                  <a:gd name="connsiteY0" fmla="*/ 0 h 40524"/>
                  <a:gd name="connsiteX1" fmla="*/ 49496 w 49495"/>
                  <a:gd name="connsiteY1" fmla="*/ 40524 h 4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95" h="40524">
                    <a:moveTo>
                      <a:pt x="0" y="0"/>
                    </a:moveTo>
                    <a:lnTo>
                      <a:pt x="49496" y="40524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E1F2A421-8FB7-4730-8A60-FB597B11DA8D}"/>
                  </a:ext>
                </a:extLst>
              </p:cNvPr>
              <p:cNvSpPr/>
              <p:nvPr/>
            </p:nvSpPr>
            <p:spPr>
              <a:xfrm>
                <a:off x="3223778" y="6615879"/>
                <a:ext cx="35884" cy="15158"/>
              </a:xfrm>
              <a:custGeom>
                <a:avLst/>
                <a:gdLst>
                  <a:gd name="connsiteX0" fmla="*/ 0 w 35884"/>
                  <a:gd name="connsiteY0" fmla="*/ 15158 h 15158"/>
                  <a:gd name="connsiteX1" fmla="*/ 35884 w 35884"/>
                  <a:gd name="connsiteY1" fmla="*/ 0 h 1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84" h="15158">
                    <a:moveTo>
                      <a:pt x="0" y="15158"/>
                    </a:moveTo>
                    <a:lnTo>
                      <a:pt x="35884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1682A1F5-2D81-432E-B3C8-D220FC1AA31D}"/>
                  </a:ext>
                </a:extLst>
              </p:cNvPr>
              <p:cNvSpPr/>
              <p:nvPr/>
            </p:nvSpPr>
            <p:spPr>
              <a:xfrm>
                <a:off x="3269561" y="6675892"/>
                <a:ext cx="30625" cy="16395"/>
              </a:xfrm>
              <a:custGeom>
                <a:avLst/>
                <a:gdLst>
                  <a:gd name="connsiteX0" fmla="*/ 0 w 30625"/>
                  <a:gd name="connsiteY0" fmla="*/ 16395 h 16395"/>
                  <a:gd name="connsiteX1" fmla="*/ 30625 w 30625"/>
                  <a:gd name="connsiteY1" fmla="*/ 0 h 1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25" h="16395">
                    <a:moveTo>
                      <a:pt x="0" y="16395"/>
                    </a:moveTo>
                    <a:lnTo>
                      <a:pt x="30625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E44A0EC3-F745-4F52-8972-B3AC65D31F5A}"/>
                  </a:ext>
                </a:extLst>
              </p:cNvPr>
              <p:cNvSpPr/>
              <p:nvPr/>
            </p:nvSpPr>
            <p:spPr>
              <a:xfrm>
                <a:off x="3343495" y="6675892"/>
                <a:ext cx="3093" cy="39596"/>
              </a:xfrm>
              <a:custGeom>
                <a:avLst/>
                <a:gdLst>
                  <a:gd name="connsiteX0" fmla="*/ 0 w 3093"/>
                  <a:gd name="connsiteY0" fmla="*/ 39596 h 39596"/>
                  <a:gd name="connsiteX1" fmla="*/ 0 w 3093"/>
                  <a:gd name="connsiteY1" fmla="*/ 0 h 3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3" h="39596">
                    <a:moveTo>
                      <a:pt x="0" y="39596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F8FCC585-13BC-4F5E-B484-951C90D34572}"/>
                  </a:ext>
                </a:extLst>
              </p:cNvPr>
              <p:cNvSpPr/>
              <p:nvPr/>
            </p:nvSpPr>
            <p:spPr>
              <a:xfrm>
                <a:off x="3386804" y="6675892"/>
                <a:ext cx="30625" cy="16395"/>
              </a:xfrm>
              <a:custGeom>
                <a:avLst/>
                <a:gdLst>
                  <a:gd name="connsiteX0" fmla="*/ 30625 w 30625"/>
                  <a:gd name="connsiteY0" fmla="*/ 16395 h 16395"/>
                  <a:gd name="connsiteX1" fmla="*/ 0 w 30625"/>
                  <a:gd name="connsiteY1" fmla="*/ 0 h 1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25" h="16395">
                    <a:moveTo>
                      <a:pt x="30625" y="16395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566C95F7-C214-4765-9DD8-8B4AA2B6B0A1}"/>
                  </a:ext>
                </a:extLst>
              </p:cNvPr>
              <p:cNvSpPr/>
              <p:nvPr/>
            </p:nvSpPr>
            <p:spPr>
              <a:xfrm>
                <a:off x="3427638" y="6615879"/>
                <a:ext cx="35574" cy="15158"/>
              </a:xfrm>
              <a:custGeom>
                <a:avLst/>
                <a:gdLst>
                  <a:gd name="connsiteX0" fmla="*/ 35575 w 35574"/>
                  <a:gd name="connsiteY0" fmla="*/ 15158 h 15158"/>
                  <a:gd name="connsiteX1" fmla="*/ 0 w 35574"/>
                  <a:gd name="connsiteY1" fmla="*/ 0 h 1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574" h="15158">
                    <a:moveTo>
                      <a:pt x="35575" y="15158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ECABEC03-7C79-4848-BB15-3A905C0948C3}"/>
                  </a:ext>
                </a:extLst>
              </p:cNvPr>
              <p:cNvSpPr/>
              <p:nvPr/>
            </p:nvSpPr>
            <p:spPr>
              <a:xfrm>
                <a:off x="3413717" y="6555556"/>
                <a:ext cx="49495" cy="40524"/>
              </a:xfrm>
              <a:custGeom>
                <a:avLst/>
                <a:gdLst>
                  <a:gd name="connsiteX0" fmla="*/ 0 w 49495"/>
                  <a:gd name="connsiteY0" fmla="*/ 40524 h 40524"/>
                  <a:gd name="connsiteX1" fmla="*/ 49496 w 49495"/>
                  <a:gd name="connsiteY1" fmla="*/ 0 h 4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95" h="40524">
                    <a:moveTo>
                      <a:pt x="0" y="40524"/>
                    </a:moveTo>
                    <a:lnTo>
                      <a:pt x="49496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2A322CE2-7BDE-48D2-A55A-584D04B2C0B7}"/>
                  </a:ext>
                </a:extLst>
              </p:cNvPr>
              <p:cNvSpPr/>
              <p:nvPr/>
            </p:nvSpPr>
            <p:spPr>
              <a:xfrm>
                <a:off x="3395466" y="6494305"/>
                <a:ext cx="21963" cy="25675"/>
              </a:xfrm>
              <a:custGeom>
                <a:avLst/>
                <a:gdLst>
                  <a:gd name="connsiteX0" fmla="*/ 0 w 21963"/>
                  <a:gd name="connsiteY0" fmla="*/ 25676 h 25675"/>
                  <a:gd name="connsiteX1" fmla="*/ 21964 w 21963"/>
                  <a:gd name="connsiteY1" fmla="*/ 0 h 2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63" h="25675">
                    <a:moveTo>
                      <a:pt x="0" y="25676"/>
                    </a:moveTo>
                    <a:lnTo>
                      <a:pt x="21964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145603A7-5F00-48A1-9923-13B7D82D97E4}"/>
                  </a:ext>
                </a:extLst>
              </p:cNvPr>
              <p:cNvSpPr/>
              <p:nvPr/>
            </p:nvSpPr>
            <p:spPr>
              <a:xfrm>
                <a:off x="3269561" y="6494305"/>
                <a:ext cx="21963" cy="25675"/>
              </a:xfrm>
              <a:custGeom>
                <a:avLst/>
                <a:gdLst>
                  <a:gd name="connsiteX0" fmla="*/ 21964 w 21963"/>
                  <a:gd name="connsiteY0" fmla="*/ 25676 h 25675"/>
                  <a:gd name="connsiteX1" fmla="*/ 0 w 21963"/>
                  <a:gd name="connsiteY1" fmla="*/ 0 h 2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63" h="25675">
                    <a:moveTo>
                      <a:pt x="21964" y="25676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199B78DD-E096-4DDF-973E-078DC23972AD}"/>
                  </a:ext>
                </a:extLst>
              </p:cNvPr>
              <p:cNvSpPr/>
              <p:nvPr/>
            </p:nvSpPr>
            <p:spPr>
              <a:xfrm>
                <a:off x="3253166" y="6477291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86542A4A-B296-4032-9464-84C8DD3C37D1}"/>
                  </a:ext>
                </a:extLst>
              </p:cNvPr>
              <p:cNvSpPr/>
              <p:nvPr/>
            </p:nvSpPr>
            <p:spPr>
              <a:xfrm>
                <a:off x="3379070" y="6503276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8AC0C80B-BE16-43F3-B0D2-4416E8FC0772}"/>
                  </a:ext>
                </a:extLst>
              </p:cNvPr>
              <p:cNvSpPr/>
              <p:nvPr/>
            </p:nvSpPr>
            <p:spPr>
              <a:xfrm>
                <a:off x="3327100" y="6658259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F8146FC3-9E12-4BED-BCD1-E47E125799FA}"/>
                  </a:ext>
                </a:extLst>
              </p:cNvPr>
              <p:cNvSpPr/>
              <p:nvPr/>
            </p:nvSpPr>
            <p:spPr>
              <a:xfrm>
                <a:off x="3207383" y="6614023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0721B6A9-9471-441E-AA61-9E433ACB7A58}"/>
                  </a:ext>
                </a:extLst>
              </p:cNvPr>
              <p:cNvSpPr/>
              <p:nvPr/>
            </p:nvSpPr>
            <p:spPr>
              <a:xfrm>
                <a:off x="3401343" y="6675273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A32868CE-0991-4736-BECB-804682BD9F58}"/>
                  </a:ext>
                </a:extLst>
              </p:cNvPr>
              <p:cNvSpPr/>
              <p:nvPr/>
            </p:nvSpPr>
            <p:spPr>
              <a:xfrm>
                <a:off x="3447127" y="6538542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DF3CAEF4-7B5D-4877-B183-53CE62D52E64}"/>
                  </a:ext>
                </a:extLst>
              </p:cNvPr>
              <p:cNvSpPr/>
              <p:nvPr/>
            </p:nvSpPr>
            <p:spPr>
              <a:xfrm>
                <a:off x="3280388" y="6508535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98179F23-543E-4E61-92BB-3FECAC91FD5E}"/>
                  </a:ext>
                </a:extLst>
              </p:cNvPr>
              <p:cNvSpPr/>
              <p:nvPr/>
            </p:nvSpPr>
            <p:spPr>
              <a:xfrm>
                <a:off x="3411242" y="6487809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76B407B1-BFE3-4A68-879C-128858AC877E}"/>
                  </a:ext>
                </a:extLst>
              </p:cNvPr>
              <p:cNvSpPr/>
              <p:nvPr/>
            </p:nvSpPr>
            <p:spPr>
              <a:xfrm>
                <a:off x="3212332" y="6543801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05C79754-5660-4D35-821F-8F919178865F}"/>
                  </a:ext>
                </a:extLst>
              </p:cNvPr>
              <p:cNvSpPr/>
              <p:nvPr/>
            </p:nvSpPr>
            <p:spPr>
              <a:xfrm>
                <a:off x="3258115" y="6680532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AFD836C5-2D93-41B7-B4D0-6499670EF3B3}"/>
                  </a:ext>
                </a:extLst>
              </p:cNvPr>
              <p:cNvSpPr/>
              <p:nvPr/>
            </p:nvSpPr>
            <p:spPr>
              <a:xfrm>
                <a:off x="3452076" y="6619281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89E38636-5204-46E9-B906-72DB4460A04F}"/>
                  </a:ext>
                </a:extLst>
              </p:cNvPr>
              <p:cNvSpPr/>
              <p:nvPr/>
            </p:nvSpPr>
            <p:spPr>
              <a:xfrm>
                <a:off x="3421142" y="6609382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AF045A97-17DA-43A3-A5D2-389F936E805C}"/>
                  </a:ext>
                </a:extLst>
              </p:cNvPr>
              <p:cNvSpPr/>
              <p:nvPr/>
            </p:nvSpPr>
            <p:spPr>
              <a:xfrm>
                <a:off x="3337308" y="6708992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B0E1AF83-71A6-41AC-9D56-044EB2494867}"/>
                  </a:ext>
                </a:extLst>
              </p:cNvPr>
              <p:cNvSpPr/>
              <p:nvPr/>
            </p:nvSpPr>
            <p:spPr>
              <a:xfrm>
                <a:off x="3254403" y="6608764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523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168</Words>
  <Application>Microsoft Office PowerPoint</Application>
  <PresentationFormat>Широкоэкранный</PresentationFormat>
  <Paragraphs>53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Calibri</vt:lpstr>
      <vt:lpstr>Montserrat</vt:lpstr>
      <vt:lpstr>Arial</vt:lpstr>
      <vt:lpstr>Century Gothic</vt:lpstr>
      <vt:lpstr>Calibri Light</vt:lpstr>
      <vt:lpstr>Тема Office</vt:lpstr>
      <vt:lpstr>Презентация PowerPoint</vt:lpstr>
      <vt:lpstr>Заголовок слайда Подзаголовок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Team</dc:creator>
  <cp:lastModifiedBy>Сергей Жуков</cp:lastModifiedBy>
  <cp:revision>39</cp:revision>
  <dcterms:created xsi:type="dcterms:W3CDTF">2023-05-15T20:27:53Z</dcterms:created>
  <dcterms:modified xsi:type="dcterms:W3CDTF">2025-02-10T18:04:34Z</dcterms:modified>
</cp:coreProperties>
</file>